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5"/>
  </p:notesMasterIdLst>
  <p:handoutMasterIdLst>
    <p:handoutMasterId r:id="rId66"/>
  </p:handoutMasterIdLst>
  <p:sldIdLst>
    <p:sldId id="256" r:id="rId2"/>
    <p:sldId id="261" r:id="rId3"/>
    <p:sldId id="492" r:id="rId4"/>
    <p:sldId id="257" r:id="rId5"/>
    <p:sldId id="398" r:id="rId6"/>
    <p:sldId id="493" r:id="rId7"/>
    <p:sldId id="479" r:id="rId8"/>
    <p:sldId id="399" r:id="rId9"/>
    <p:sldId id="480" r:id="rId10"/>
    <p:sldId id="465" r:id="rId11"/>
    <p:sldId id="483" r:id="rId12"/>
    <p:sldId id="321" r:id="rId13"/>
    <p:sldId id="467" r:id="rId14"/>
    <p:sldId id="466" r:id="rId15"/>
    <p:sldId id="468" r:id="rId16"/>
    <p:sldId id="481" r:id="rId17"/>
    <p:sldId id="474" r:id="rId18"/>
    <p:sldId id="477" r:id="rId19"/>
    <p:sldId id="494" r:id="rId20"/>
    <p:sldId id="495" r:id="rId21"/>
    <p:sldId id="500" r:id="rId22"/>
    <p:sldId id="498" r:id="rId23"/>
    <p:sldId id="496" r:id="rId24"/>
    <p:sldId id="499" r:id="rId25"/>
    <p:sldId id="501" r:id="rId26"/>
    <p:sldId id="502" r:id="rId27"/>
    <p:sldId id="478" r:id="rId28"/>
    <p:sldId id="485" r:id="rId29"/>
    <p:sldId id="484" r:id="rId30"/>
    <p:sldId id="486" r:id="rId31"/>
    <p:sldId id="503" r:id="rId32"/>
    <p:sldId id="433" r:id="rId33"/>
    <p:sldId id="435" r:id="rId34"/>
    <p:sldId id="455" r:id="rId35"/>
    <p:sldId id="437" r:id="rId36"/>
    <p:sldId id="438" r:id="rId37"/>
    <p:sldId id="439" r:id="rId38"/>
    <p:sldId id="440" r:id="rId39"/>
    <p:sldId id="456" r:id="rId40"/>
    <p:sldId id="452" r:id="rId41"/>
    <p:sldId id="462" r:id="rId42"/>
    <p:sldId id="353" r:id="rId43"/>
    <p:sldId id="410" r:id="rId44"/>
    <p:sldId id="412" r:id="rId45"/>
    <p:sldId id="415" r:id="rId46"/>
    <p:sldId id="400" r:id="rId47"/>
    <p:sldId id="413" r:id="rId48"/>
    <p:sldId id="414" r:id="rId49"/>
    <p:sldId id="416" r:id="rId50"/>
    <p:sldId id="401" r:id="rId51"/>
    <p:sldId id="409" r:id="rId52"/>
    <p:sldId id="402" r:id="rId53"/>
    <p:sldId id="417" r:id="rId54"/>
    <p:sldId id="403" r:id="rId55"/>
    <p:sldId id="419" r:id="rId56"/>
    <p:sldId id="405" r:id="rId57"/>
    <p:sldId id="404" r:id="rId58"/>
    <p:sldId id="406" r:id="rId59"/>
    <p:sldId id="367" r:id="rId60"/>
    <p:sldId id="463" r:id="rId61"/>
    <p:sldId id="444" r:id="rId62"/>
    <p:sldId id="445" r:id="rId63"/>
    <p:sldId id="458" r:id="rId64"/>
  </p:sldIdLst>
  <p:sldSz cx="9144000" cy="6858000" type="screen4x3"/>
  <p:notesSz cx="6248400" cy="96012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p15:clr>
            <a:srgbClr val="A4A3A4"/>
          </p15:clr>
        </p15:guide>
        <p15:guide id="2" pos="196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003399"/>
    <a:srgbClr val="000099"/>
    <a:srgbClr val="000000"/>
    <a:srgbClr val="A3FFE7"/>
    <a:srgbClr val="66FFCC"/>
    <a:srgbClr val="66FFFF"/>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6303" autoAdjust="0"/>
    <p:restoredTop sz="94550" autoAdjust="0"/>
  </p:normalViewPr>
  <p:slideViewPr>
    <p:cSldViewPr snapToGrid="0">
      <p:cViewPr varScale="1">
        <p:scale>
          <a:sx n="62" d="100"/>
          <a:sy n="62" d="100"/>
        </p:scale>
        <p:origin x="992" y="5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3726"/>
    </p:cViewPr>
  </p:sorterViewPr>
  <p:notesViewPr>
    <p:cSldViewPr snapToGrid="0">
      <p:cViewPr>
        <p:scale>
          <a:sx n="100" d="100"/>
          <a:sy n="100" d="100"/>
        </p:scale>
        <p:origin x="-384" y="2100"/>
      </p:cViewPr>
      <p:guideLst>
        <p:guide orient="horz" pos="3024"/>
        <p:guide pos="1968"/>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250" name="Rectangle 2"/>
          <p:cNvSpPr>
            <a:spLocks noGrp="1" noChangeArrowheads="1"/>
          </p:cNvSpPr>
          <p:nvPr>
            <p:ph type="hdr" sz="quarter"/>
          </p:nvPr>
        </p:nvSpPr>
        <p:spPr bwMode="auto">
          <a:xfrm>
            <a:off x="0" y="0"/>
            <a:ext cx="2708275" cy="48101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vl1pPr>
          </a:lstStyle>
          <a:p>
            <a:pPr>
              <a:defRPr/>
            </a:pPr>
            <a:endParaRPr lang="en-US"/>
          </a:p>
        </p:txBody>
      </p:sp>
      <p:sp>
        <p:nvSpPr>
          <p:cNvPr id="53251" name="Rectangle 3"/>
          <p:cNvSpPr>
            <a:spLocks noGrp="1" noChangeArrowheads="1"/>
          </p:cNvSpPr>
          <p:nvPr>
            <p:ph type="dt" sz="quarter" idx="1"/>
          </p:nvPr>
        </p:nvSpPr>
        <p:spPr bwMode="auto">
          <a:xfrm>
            <a:off x="3540125" y="0"/>
            <a:ext cx="2708275" cy="48101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vl1pPr>
          </a:lstStyle>
          <a:p>
            <a:pPr>
              <a:defRPr/>
            </a:pPr>
            <a:endParaRPr lang="en-US"/>
          </a:p>
        </p:txBody>
      </p:sp>
      <p:sp>
        <p:nvSpPr>
          <p:cNvPr id="53252" name="Rectangle 4"/>
          <p:cNvSpPr>
            <a:spLocks noGrp="1" noChangeArrowheads="1"/>
          </p:cNvSpPr>
          <p:nvPr>
            <p:ph type="ftr" sz="quarter" idx="2"/>
          </p:nvPr>
        </p:nvSpPr>
        <p:spPr bwMode="auto">
          <a:xfrm>
            <a:off x="0" y="9120188"/>
            <a:ext cx="2708275" cy="481012"/>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vl1pPr>
          </a:lstStyle>
          <a:p>
            <a:pPr>
              <a:defRPr/>
            </a:pPr>
            <a:endParaRPr lang="en-US"/>
          </a:p>
        </p:txBody>
      </p:sp>
      <p:sp>
        <p:nvSpPr>
          <p:cNvPr id="53253" name="Rectangle 5"/>
          <p:cNvSpPr>
            <a:spLocks noGrp="1" noChangeArrowheads="1"/>
          </p:cNvSpPr>
          <p:nvPr>
            <p:ph type="sldNum" sz="quarter" idx="3"/>
          </p:nvPr>
        </p:nvSpPr>
        <p:spPr bwMode="auto">
          <a:xfrm>
            <a:off x="3540125" y="9120188"/>
            <a:ext cx="2708275" cy="481012"/>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vl1pPr>
          </a:lstStyle>
          <a:p>
            <a:pPr>
              <a:defRPr/>
            </a:pPr>
            <a:fld id="{DCA2A5B2-63BF-4ECF-B149-0F2363E8C3D1}" type="slidenum">
              <a:rPr lang="en-US"/>
              <a:pPr>
                <a:defRPr/>
              </a:pPr>
              <a:t>‹#›</a:t>
            </a:fld>
            <a:endParaRPr lang="en-US"/>
          </a:p>
        </p:txBody>
      </p:sp>
    </p:spTree>
    <p:extLst>
      <p:ext uri="{BB962C8B-B14F-4D97-AF65-F5344CB8AC3E}">
        <p14:creationId xmlns:p14="http://schemas.microsoft.com/office/powerpoint/2010/main" val="17110954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4690" name="Rectangle 2"/>
          <p:cNvSpPr>
            <a:spLocks noGrp="1" noChangeArrowheads="1"/>
          </p:cNvSpPr>
          <p:nvPr>
            <p:ph type="hdr" sz="quarter"/>
          </p:nvPr>
        </p:nvSpPr>
        <p:spPr bwMode="auto">
          <a:xfrm>
            <a:off x="0" y="0"/>
            <a:ext cx="2743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114691" name="Rectangle 3"/>
          <p:cNvSpPr>
            <a:spLocks noGrp="1" noChangeArrowheads="1"/>
          </p:cNvSpPr>
          <p:nvPr>
            <p:ph type="dt" idx="1"/>
          </p:nvPr>
        </p:nvSpPr>
        <p:spPr bwMode="auto">
          <a:xfrm>
            <a:off x="3505200" y="0"/>
            <a:ext cx="2743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56324" name="Rectangle 4"/>
          <p:cNvSpPr>
            <a:spLocks noGrp="1" noRot="1" noChangeAspect="1" noChangeArrowheads="1" noTextEdit="1"/>
          </p:cNvSpPr>
          <p:nvPr>
            <p:ph type="sldImg" idx="2"/>
          </p:nvPr>
        </p:nvSpPr>
        <p:spPr bwMode="auto">
          <a:xfrm>
            <a:off x="685800" y="685800"/>
            <a:ext cx="4876800" cy="3657600"/>
          </a:xfrm>
          <a:prstGeom prst="rect">
            <a:avLst/>
          </a:prstGeom>
          <a:noFill/>
          <a:ln w="9525">
            <a:solidFill>
              <a:srgbClr val="000000"/>
            </a:solidFill>
            <a:miter lim="800000"/>
            <a:headEnd/>
            <a:tailEnd/>
          </a:ln>
        </p:spPr>
      </p:sp>
      <p:sp>
        <p:nvSpPr>
          <p:cNvPr id="114693" name="Rectangle 5"/>
          <p:cNvSpPr>
            <a:spLocks noGrp="1" noChangeArrowheads="1"/>
          </p:cNvSpPr>
          <p:nvPr>
            <p:ph type="body" sz="quarter" idx="3"/>
          </p:nvPr>
        </p:nvSpPr>
        <p:spPr bwMode="auto">
          <a:xfrm>
            <a:off x="838200" y="4572000"/>
            <a:ext cx="4572000" cy="4343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4694" name="Rectangle 6"/>
          <p:cNvSpPr>
            <a:spLocks noGrp="1" noChangeArrowheads="1"/>
          </p:cNvSpPr>
          <p:nvPr>
            <p:ph type="ftr" sz="quarter" idx="4"/>
          </p:nvPr>
        </p:nvSpPr>
        <p:spPr bwMode="auto">
          <a:xfrm>
            <a:off x="0" y="9144000"/>
            <a:ext cx="27432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114695" name="Rectangle 7"/>
          <p:cNvSpPr>
            <a:spLocks noGrp="1" noChangeArrowheads="1"/>
          </p:cNvSpPr>
          <p:nvPr>
            <p:ph type="sldNum" sz="quarter" idx="5"/>
          </p:nvPr>
        </p:nvSpPr>
        <p:spPr bwMode="auto">
          <a:xfrm>
            <a:off x="3505200" y="9144000"/>
            <a:ext cx="27432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E72DF7F-CAFE-4C22-8C8E-640993F2055A}" type="slidenum">
              <a:rPr lang="en-US"/>
              <a:pPr>
                <a:defRPr/>
              </a:pPr>
              <a:t>‹#›</a:t>
            </a:fld>
            <a:endParaRPr lang="en-US"/>
          </a:p>
        </p:txBody>
      </p:sp>
    </p:spTree>
    <p:extLst>
      <p:ext uri="{BB962C8B-B14F-4D97-AF65-F5344CB8AC3E}">
        <p14:creationId xmlns:p14="http://schemas.microsoft.com/office/powerpoint/2010/main" val="180235766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0F851721-6495-429E-892E-AD9C26DD5D9A}" type="slidenum">
              <a:rPr lang="en-US" smtClean="0"/>
              <a:pPr/>
              <a:t>1</a:t>
            </a:fld>
            <a:endParaRPr lang="en-US" dirty="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pPr eaLnBrk="1" hangingPunct="1"/>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p>
            <a:fld id="{99E4D384-05A0-4C60-8579-5EBBE93984E9}" type="slidenum">
              <a:rPr lang="en-US" smtClean="0"/>
              <a:pPr/>
              <a:t>33</a:t>
            </a:fld>
            <a:endParaRPr lang="en-US"/>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p:spPr>
        <p:txBody>
          <a:bodyPr/>
          <a:lstStyle/>
          <a:p>
            <a:pPr eaLnBrk="1" hangingPunct="1"/>
            <a:r>
              <a:rPr lang="en-US"/>
              <a:t>We will address the issues we experienced in formulating card sort statements and conducting the card sort interviews. For each of the issues identified we developed specific strategies.</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p>
            <a:fld id="{A2575EFC-E765-4336-AC57-627D446F6704}" type="slidenum">
              <a:rPr lang="en-US" smtClean="0"/>
              <a:pPr/>
              <a:t>34</a:t>
            </a:fld>
            <a:endParaRPr lang="en-US"/>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a:ln/>
        </p:spPr>
        <p:txBody>
          <a:bodyPr/>
          <a:lstStyle/>
          <a:p>
            <a:pPr eaLnBrk="1" hangingPunct="1"/>
            <a:r>
              <a:rPr lang="en-US"/>
              <a:t>We will address the issues we experienced in formulating card sort statements and conducting the card sort interviews. For each of the issues identified we developed specific strategies.</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p>
            <a:fld id="{055FCA75-67CD-430A-81BF-AE7092487884}" type="slidenum">
              <a:rPr lang="en-US" smtClean="0"/>
              <a:pPr/>
              <a:t>35</a:t>
            </a:fld>
            <a:endParaRPr lang="en-US"/>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p:spPr>
        <p:txBody>
          <a:bodyPr/>
          <a:lstStyle/>
          <a:p>
            <a:pPr eaLnBrk="1" hangingPunct="1"/>
            <a:r>
              <a:rPr lang="en-US"/>
              <a:t>We will address the issues we experienced in formulating card sort statements and conducting the card sort interviews. For each of the issues identified we developed specific strategies.</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p>
            <a:fld id="{D3675959-0D8B-479A-9D98-8AD4CB6BC78E}" type="slidenum">
              <a:rPr lang="en-US" smtClean="0"/>
              <a:pPr/>
              <a:t>36</a:t>
            </a:fld>
            <a:endParaRPr lang="en-US"/>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a:ln/>
        </p:spPr>
        <p:txBody>
          <a:bodyPr/>
          <a:lstStyle/>
          <a:p>
            <a:pPr eaLnBrk="1" hangingPunct="1"/>
            <a:r>
              <a:rPr lang="en-US"/>
              <a:t>We will address the issues we experienced in formulating card sort statements and conducting the card sort interviews. For each of the issues identified we developed specific strategies.</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p:spPr>
        <p:txBody>
          <a:bodyPr/>
          <a:lstStyle/>
          <a:p>
            <a:fld id="{17283761-B0EA-4B1A-8779-82BAC52A8300}" type="slidenum">
              <a:rPr lang="en-US" smtClean="0"/>
              <a:pPr/>
              <a:t>37</a:t>
            </a:fld>
            <a:endParaRPr lang="en-US"/>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a:ln/>
        </p:spPr>
        <p:txBody>
          <a:bodyPr/>
          <a:lstStyle/>
          <a:p>
            <a:pPr eaLnBrk="1" hangingPunct="1"/>
            <a:r>
              <a:rPr lang="en-US"/>
              <a:t>We will address the issues we experienced in formulating card sort statements and conducting the card sort interviews. For each of the issues identified we developed specific strategies.</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p:spPr>
        <p:txBody>
          <a:bodyPr/>
          <a:lstStyle/>
          <a:p>
            <a:fld id="{B78E7EAD-A6BB-412F-A749-2C343E86FC6C}" type="slidenum">
              <a:rPr lang="en-US" smtClean="0"/>
              <a:pPr/>
              <a:t>38</a:t>
            </a:fld>
            <a:endParaRPr lang="en-US"/>
          </a:p>
        </p:txBody>
      </p:sp>
      <p:sp>
        <p:nvSpPr>
          <p:cNvPr id="81923" name="Rectangle 2"/>
          <p:cNvSpPr>
            <a:spLocks noGrp="1" noRot="1" noChangeAspect="1" noChangeArrowheads="1" noTextEdit="1"/>
          </p:cNvSpPr>
          <p:nvPr>
            <p:ph type="sldImg"/>
          </p:nvPr>
        </p:nvSpPr>
        <p:spPr>
          <a:ln/>
        </p:spPr>
      </p:sp>
      <p:sp>
        <p:nvSpPr>
          <p:cNvPr id="81924" name="Rectangle 3"/>
          <p:cNvSpPr>
            <a:spLocks noGrp="1" noChangeArrowheads="1"/>
          </p:cNvSpPr>
          <p:nvPr>
            <p:ph type="body" idx="1"/>
          </p:nvPr>
        </p:nvSpPr>
        <p:spPr>
          <a:noFill/>
          <a:ln/>
        </p:spPr>
        <p:txBody>
          <a:bodyPr/>
          <a:lstStyle/>
          <a:p>
            <a:pPr eaLnBrk="1" hangingPunct="1"/>
            <a:r>
              <a:rPr lang="en-US"/>
              <a:t>We will address the issues we experienced in formulating card sort statements and conducting the card sort interviews. For each of the issues identified we developed specific strategies.</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p:spPr>
        <p:txBody>
          <a:bodyPr/>
          <a:lstStyle/>
          <a:p>
            <a:fld id="{898B6914-D3B2-48FA-B10F-855E7D006CB0}" type="slidenum">
              <a:rPr lang="en-US" smtClean="0"/>
              <a:pPr/>
              <a:t>39</a:t>
            </a:fld>
            <a:endParaRPr lang="en-US"/>
          </a:p>
        </p:txBody>
      </p:sp>
      <p:sp>
        <p:nvSpPr>
          <p:cNvPr id="82947" name="Rectangle 2"/>
          <p:cNvSpPr>
            <a:spLocks noGrp="1" noRot="1" noChangeAspect="1" noChangeArrowheads="1" noTextEdit="1"/>
          </p:cNvSpPr>
          <p:nvPr>
            <p:ph type="sldImg"/>
          </p:nvPr>
        </p:nvSpPr>
        <p:spPr>
          <a:ln/>
        </p:spPr>
      </p:sp>
      <p:sp>
        <p:nvSpPr>
          <p:cNvPr id="82948" name="Rectangle 3"/>
          <p:cNvSpPr>
            <a:spLocks noGrp="1" noChangeArrowheads="1"/>
          </p:cNvSpPr>
          <p:nvPr>
            <p:ph type="body" idx="1"/>
          </p:nvPr>
        </p:nvSpPr>
        <p:spPr>
          <a:noFill/>
          <a:ln/>
        </p:spPr>
        <p:txBody>
          <a:bodyPr/>
          <a:lstStyle/>
          <a:p>
            <a:pPr eaLnBrk="1" hangingPunct="1"/>
            <a:r>
              <a:rPr lang="en-US"/>
              <a:t>We will address the issues we experienced in formulating card sort statements and conducting the card sort interviews. For each of the issues identified we developed specific strategies.</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p:spPr>
        <p:txBody>
          <a:bodyPr/>
          <a:lstStyle/>
          <a:p>
            <a:fld id="{E77FFEAB-5A27-4162-8AC4-B2A6DBEE6A24}" type="slidenum">
              <a:rPr lang="en-US" smtClean="0"/>
              <a:pPr/>
              <a:t>40</a:t>
            </a:fld>
            <a:endParaRPr lang="en-US"/>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noFill/>
          <a:ln/>
        </p:spPr>
        <p:txBody>
          <a:bodyPr/>
          <a:lstStyle/>
          <a:p>
            <a:pPr eaLnBrk="1" hangingPunct="1"/>
            <a:r>
              <a:rPr lang="en-US"/>
              <a:t>We will address the issues we experienced in formulating card sort statements and conducting the card sort interviews. For each of the issues identified we developed specific strategies.</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p>
            <a:fld id="{E0A262ED-F872-4875-86AF-40145F37E44E}" type="slidenum">
              <a:rPr lang="en-US" smtClean="0"/>
              <a:pPr/>
              <a:t>41</a:t>
            </a:fld>
            <a:endParaRPr lang="en-US"/>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noFill/>
          <a:ln/>
        </p:spPr>
        <p:txBody>
          <a:bodyPr/>
          <a:lstStyle/>
          <a:p>
            <a:pPr eaLnBrk="1" hangingPunct="1"/>
            <a:r>
              <a:rPr lang="en-US"/>
              <a:t>We will address the issues we experienced in formulating card sort statements and conducting the card sort interviews. For each of the issues identified we developed specific strategies.</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p>
            <a:fld id="{F43EF9E5-B35E-4B1B-A5D1-479051F8C9AB}" type="slidenum">
              <a:rPr lang="en-US" smtClean="0"/>
              <a:pPr/>
              <a:t>42</a:t>
            </a:fld>
            <a:endParaRPr lang="en-US"/>
          </a:p>
        </p:txBody>
      </p:sp>
      <p:sp>
        <p:nvSpPr>
          <p:cNvPr id="86019" name="Rectangle 2"/>
          <p:cNvSpPr>
            <a:spLocks noGrp="1" noRot="1" noChangeAspect="1" noChangeArrowheads="1" noTextEdit="1"/>
          </p:cNvSpPr>
          <p:nvPr>
            <p:ph type="sldImg"/>
          </p:nvPr>
        </p:nvSpPr>
        <p:spPr>
          <a:solidFill>
            <a:srgbClr val="FFFFFF"/>
          </a:solidFill>
          <a:ln/>
        </p:spPr>
      </p:sp>
      <p:sp>
        <p:nvSpPr>
          <p:cNvPr id="86020"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a:t>We will address the issues we experienced in formulating card sort statements and conducting the card sort interviews. For each of the issues identified we developed specific strategies.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D16626AE-30D1-4426-A126-CE66AE97F609}" type="slidenum">
              <a:rPr lang="en-US" smtClean="0"/>
              <a:pPr/>
              <a:t>2</a:t>
            </a:fld>
            <a:endParaRPr lang="en-US"/>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pPr eaLnBrk="1" hangingPunct="1"/>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B15390F6-56DB-4AEB-A5FD-27F33484A73C}" type="slidenum">
              <a:rPr lang="en-US" smtClean="0"/>
              <a:pPr/>
              <a:t>43</a:t>
            </a:fld>
            <a:endParaRPr lang="en-US"/>
          </a:p>
        </p:txBody>
      </p:sp>
      <p:sp>
        <p:nvSpPr>
          <p:cNvPr id="87043" name="Rectangle 2"/>
          <p:cNvSpPr>
            <a:spLocks noGrp="1" noRot="1" noChangeAspect="1" noChangeArrowheads="1" noTextEdit="1"/>
          </p:cNvSpPr>
          <p:nvPr>
            <p:ph type="sldImg"/>
          </p:nvPr>
        </p:nvSpPr>
        <p:spPr>
          <a:solidFill>
            <a:srgbClr val="FFFFFF"/>
          </a:solidFill>
          <a:ln/>
        </p:spPr>
      </p:sp>
      <p:sp>
        <p:nvSpPr>
          <p:cNvPr id="87044"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a:t>We will address the issues we experienced in formulating card sort statements and conducting the card sort interviews. For each of the issues identified we developed specific strategies.</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p:spPr>
        <p:txBody>
          <a:bodyPr/>
          <a:lstStyle/>
          <a:p>
            <a:fld id="{8DC004B9-24DA-46E3-8B3E-86E47FB0BAE8}" type="slidenum">
              <a:rPr lang="en-US" smtClean="0"/>
              <a:pPr/>
              <a:t>44</a:t>
            </a:fld>
            <a:endParaRPr lang="en-US"/>
          </a:p>
        </p:txBody>
      </p:sp>
      <p:sp>
        <p:nvSpPr>
          <p:cNvPr id="88067" name="Rectangle 2"/>
          <p:cNvSpPr>
            <a:spLocks noGrp="1" noRot="1" noChangeAspect="1" noChangeArrowheads="1" noTextEdit="1"/>
          </p:cNvSpPr>
          <p:nvPr>
            <p:ph type="sldImg"/>
          </p:nvPr>
        </p:nvSpPr>
        <p:spPr>
          <a:ln/>
        </p:spPr>
      </p:sp>
      <p:sp>
        <p:nvSpPr>
          <p:cNvPr id="88068" name="Rectangle 3"/>
          <p:cNvSpPr>
            <a:spLocks noGrp="1" noChangeArrowheads="1"/>
          </p:cNvSpPr>
          <p:nvPr>
            <p:ph type="body" idx="1"/>
          </p:nvPr>
        </p:nvSpPr>
        <p:spPr>
          <a:noFill/>
          <a:ln/>
        </p:spPr>
        <p:txBody>
          <a:bodyPr/>
          <a:lstStyle/>
          <a:p>
            <a:pPr eaLnBrk="1" hangingPunct="1"/>
            <a:r>
              <a:rPr lang="en-US"/>
              <a:t>We will address the issues we experienced in formulating card sort statements and conducting the card sort interviews. For each of the issues identified we developed specific strategies.</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p:spPr>
        <p:txBody>
          <a:bodyPr/>
          <a:lstStyle/>
          <a:p>
            <a:fld id="{51FD0BBD-D59A-426C-BA5A-5E597204C274}" type="slidenum">
              <a:rPr lang="en-US" smtClean="0"/>
              <a:pPr/>
              <a:t>45</a:t>
            </a:fld>
            <a:endParaRPr lang="en-US"/>
          </a:p>
        </p:txBody>
      </p:sp>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noFill/>
          <a:ln/>
        </p:spPr>
        <p:txBody>
          <a:bodyPr/>
          <a:lstStyle/>
          <a:p>
            <a:pPr eaLnBrk="1" hangingPunct="1"/>
            <a:r>
              <a:rPr lang="en-US"/>
              <a:t>We will address the issues we experienced in formulating card sort statements and conducting the card sort interviews. For each of the issues identified we developed specific strategies.</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p:spPr>
        <p:txBody>
          <a:bodyPr/>
          <a:lstStyle/>
          <a:p>
            <a:fld id="{1098A995-C73E-492F-B590-5939AF0A1FD8}" type="slidenum">
              <a:rPr lang="en-US" smtClean="0"/>
              <a:pPr/>
              <a:t>46</a:t>
            </a:fld>
            <a:endParaRPr lang="en-US"/>
          </a:p>
        </p:txBody>
      </p:sp>
      <p:sp>
        <p:nvSpPr>
          <p:cNvPr id="90115" name="Rectangle 2"/>
          <p:cNvSpPr>
            <a:spLocks noGrp="1" noRot="1" noChangeAspect="1" noChangeArrowheads="1" noTextEdit="1"/>
          </p:cNvSpPr>
          <p:nvPr>
            <p:ph type="sldImg"/>
          </p:nvPr>
        </p:nvSpPr>
        <p:spPr>
          <a:ln/>
        </p:spPr>
      </p:sp>
      <p:sp>
        <p:nvSpPr>
          <p:cNvPr id="90116" name="Rectangle 3"/>
          <p:cNvSpPr>
            <a:spLocks noGrp="1" noChangeArrowheads="1"/>
          </p:cNvSpPr>
          <p:nvPr>
            <p:ph type="body" idx="1"/>
          </p:nvPr>
        </p:nvSpPr>
        <p:spPr>
          <a:noFill/>
          <a:ln/>
        </p:spPr>
        <p:txBody>
          <a:bodyPr/>
          <a:lstStyle/>
          <a:p>
            <a:pPr eaLnBrk="1" hangingPunct="1"/>
            <a:r>
              <a:rPr lang="en-US"/>
              <a:t>We will address the issues we experienced in formulating card sort statements and conducting the card sort interviews. For each of the issues identified we developed specific strategies.</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p:spPr>
        <p:txBody>
          <a:bodyPr/>
          <a:lstStyle/>
          <a:p>
            <a:fld id="{50F83AF1-9B95-4572-A784-A5552EF0D9D9}" type="slidenum">
              <a:rPr lang="en-US" smtClean="0"/>
              <a:pPr/>
              <a:t>47</a:t>
            </a:fld>
            <a:endParaRPr lang="en-US"/>
          </a:p>
        </p:txBody>
      </p:sp>
      <p:sp>
        <p:nvSpPr>
          <p:cNvPr id="91139" name="Rectangle 2"/>
          <p:cNvSpPr>
            <a:spLocks noGrp="1" noRot="1" noChangeAspect="1" noChangeArrowheads="1" noTextEdit="1"/>
          </p:cNvSpPr>
          <p:nvPr>
            <p:ph type="sldImg"/>
          </p:nvPr>
        </p:nvSpPr>
        <p:spPr>
          <a:ln/>
        </p:spPr>
      </p:sp>
      <p:sp>
        <p:nvSpPr>
          <p:cNvPr id="91140" name="Rectangle 3"/>
          <p:cNvSpPr>
            <a:spLocks noGrp="1" noChangeArrowheads="1"/>
          </p:cNvSpPr>
          <p:nvPr>
            <p:ph type="body" idx="1"/>
          </p:nvPr>
        </p:nvSpPr>
        <p:spPr>
          <a:noFill/>
          <a:ln/>
        </p:spPr>
        <p:txBody>
          <a:bodyPr/>
          <a:lstStyle/>
          <a:p>
            <a:pPr eaLnBrk="1" hangingPunct="1"/>
            <a:r>
              <a:rPr lang="en-US"/>
              <a:t>We will address the issues we experienced in formulating card sort statements and conducting the card sort interviews. For each of the issues identified we developed specific strategies.</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p:spPr>
        <p:txBody>
          <a:bodyPr/>
          <a:lstStyle/>
          <a:p>
            <a:fld id="{A4CA4E05-19C5-4FAC-9E6B-15279E5912D6}" type="slidenum">
              <a:rPr lang="en-US" smtClean="0"/>
              <a:pPr/>
              <a:t>48</a:t>
            </a:fld>
            <a:endParaRPr lang="en-US"/>
          </a:p>
        </p:txBody>
      </p:sp>
      <p:sp>
        <p:nvSpPr>
          <p:cNvPr id="92163" name="Rectangle 2"/>
          <p:cNvSpPr>
            <a:spLocks noGrp="1" noRot="1" noChangeAspect="1" noChangeArrowheads="1" noTextEdit="1"/>
          </p:cNvSpPr>
          <p:nvPr>
            <p:ph type="sldImg"/>
          </p:nvPr>
        </p:nvSpPr>
        <p:spPr>
          <a:ln/>
        </p:spPr>
      </p:sp>
      <p:sp>
        <p:nvSpPr>
          <p:cNvPr id="92164" name="Rectangle 3"/>
          <p:cNvSpPr>
            <a:spLocks noGrp="1" noChangeArrowheads="1"/>
          </p:cNvSpPr>
          <p:nvPr>
            <p:ph type="body" idx="1"/>
          </p:nvPr>
        </p:nvSpPr>
        <p:spPr>
          <a:noFill/>
          <a:ln/>
        </p:spPr>
        <p:txBody>
          <a:bodyPr/>
          <a:lstStyle/>
          <a:p>
            <a:pPr eaLnBrk="1" hangingPunct="1"/>
            <a:r>
              <a:rPr lang="en-US"/>
              <a:t>We will address the issues we experienced in formulating card sort statements and conducting the card sort interviews. For each of the issues identified we developed specific strategies.</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p:spPr>
        <p:txBody>
          <a:bodyPr/>
          <a:lstStyle/>
          <a:p>
            <a:fld id="{721B9A3C-56F7-486A-9F0C-94CFA307FED9}" type="slidenum">
              <a:rPr lang="en-US" smtClean="0"/>
              <a:pPr/>
              <a:t>49</a:t>
            </a:fld>
            <a:endParaRPr lang="en-US"/>
          </a:p>
        </p:txBody>
      </p:sp>
      <p:sp>
        <p:nvSpPr>
          <p:cNvPr id="93187" name="Rectangle 2"/>
          <p:cNvSpPr>
            <a:spLocks noGrp="1" noRot="1" noChangeAspect="1" noChangeArrowheads="1" noTextEdit="1"/>
          </p:cNvSpPr>
          <p:nvPr>
            <p:ph type="sldImg"/>
          </p:nvPr>
        </p:nvSpPr>
        <p:spPr>
          <a:ln/>
        </p:spPr>
      </p:sp>
      <p:sp>
        <p:nvSpPr>
          <p:cNvPr id="93188" name="Rectangle 3"/>
          <p:cNvSpPr>
            <a:spLocks noGrp="1" noChangeArrowheads="1"/>
          </p:cNvSpPr>
          <p:nvPr>
            <p:ph type="body" idx="1"/>
          </p:nvPr>
        </p:nvSpPr>
        <p:spPr>
          <a:noFill/>
          <a:ln/>
        </p:spPr>
        <p:txBody>
          <a:bodyPr/>
          <a:lstStyle/>
          <a:p>
            <a:pPr eaLnBrk="1" hangingPunct="1"/>
            <a:r>
              <a:rPr lang="en-US"/>
              <a:t>We will address the issues we experienced in formulating card sort statements and conducting the card sort interviews. For each of the issues identified we developed specific strategies.</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p:spPr>
        <p:txBody>
          <a:bodyPr/>
          <a:lstStyle/>
          <a:p>
            <a:fld id="{4E1D37FC-D734-4156-BAAD-AB2140ADA542}" type="slidenum">
              <a:rPr lang="en-US" smtClean="0"/>
              <a:pPr/>
              <a:t>50</a:t>
            </a:fld>
            <a:endParaRPr lang="en-US"/>
          </a:p>
        </p:txBody>
      </p:sp>
      <p:sp>
        <p:nvSpPr>
          <p:cNvPr id="94211" name="Rectangle 2"/>
          <p:cNvSpPr>
            <a:spLocks noGrp="1" noRot="1" noChangeAspect="1" noChangeArrowheads="1" noTextEdit="1"/>
          </p:cNvSpPr>
          <p:nvPr>
            <p:ph type="sldImg"/>
          </p:nvPr>
        </p:nvSpPr>
        <p:spPr>
          <a:ln/>
        </p:spPr>
      </p:sp>
      <p:sp>
        <p:nvSpPr>
          <p:cNvPr id="94212" name="Rectangle 3"/>
          <p:cNvSpPr>
            <a:spLocks noGrp="1" noChangeArrowheads="1"/>
          </p:cNvSpPr>
          <p:nvPr>
            <p:ph type="body" idx="1"/>
          </p:nvPr>
        </p:nvSpPr>
        <p:spPr>
          <a:noFill/>
          <a:ln/>
        </p:spPr>
        <p:txBody>
          <a:bodyPr/>
          <a:lstStyle/>
          <a:p>
            <a:pPr eaLnBrk="1" hangingPunct="1"/>
            <a:r>
              <a:rPr lang="en-US"/>
              <a:t>We will address the issues we experienced in formulating card sort statements and conducting the card sort interviews. For each of the issues identified we developed specific strategies.</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p:spPr>
        <p:txBody>
          <a:bodyPr/>
          <a:lstStyle/>
          <a:p>
            <a:fld id="{09B826C3-19BB-48C7-900C-82D452DEB4D7}" type="slidenum">
              <a:rPr lang="en-US" smtClean="0"/>
              <a:pPr/>
              <a:t>51</a:t>
            </a:fld>
            <a:endParaRPr lang="en-US"/>
          </a:p>
        </p:txBody>
      </p:sp>
      <p:sp>
        <p:nvSpPr>
          <p:cNvPr id="95235" name="Rectangle 2"/>
          <p:cNvSpPr>
            <a:spLocks noGrp="1" noRot="1" noChangeAspect="1" noChangeArrowheads="1" noTextEdit="1"/>
          </p:cNvSpPr>
          <p:nvPr>
            <p:ph type="sldImg"/>
          </p:nvPr>
        </p:nvSpPr>
        <p:spPr>
          <a:ln/>
        </p:spPr>
      </p:sp>
      <p:sp>
        <p:nvSpPr>
          <p:cNvPr id="95236" name="Rectangle 3"/>
          <p:cNvSpPr>
            <a:spLocks noGrp="1" noChangeArrowheads="1"/>
          </p:cNvSpPr>
          <p:nvPr>
            <p:ph type="body" idx="1"/>
          </p:nvPr>
        </p:nvSpPr>
        <p:spPr>
          <a:noFill/>
          <a:ln/>
        </p:spPr>
        <p:txBody>
          <a:bodyPr/>
          <a:lstStyle/>
          <a:p>
            <a:pPr eaLnBrk="1" hangingPunct="1"/>
            <a:r>
              <a:rPr lang="en-US"/>
              <a:t>We will address the issues we experienced in formulating card sort statements and conducting the card sort interviews. For each of the issues identified we developed specific strategies.</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p:spPr>
        <p:txBody>
          <a:bodyPr/>
          <a:lstStyle/>
          <a:p>
            <a:fld id="{F7FAEBD6-4920-416D-907A-87F47DE280DA}" type="slidenum">
              <a:rPr lang="en-US" smtClean="0"/>
              <a:pPr/>
              <a:t>52</a:t>
            </a:fld>
            <a:endParaRPr lang="en-US"/>
          </a:p>
        </p:txBody>
      </p:sp>
      <p:sp>
        <p:nvSpPr>
          <p:cNvPr id="96259" name="Rectangle 2"/>
          <p:cNvSpPr>
            <a:spLocks noGrp="1" noRot="1" noChangeAspect="1" noChangeArrowheads="1" noTextEdit="1"/>
          </p:cNvSpPr>
          <p:nvPr>
            <p:ph type="sldImg"/>
          </p:nvPr>
        </p:nvSpPr>
        <p:spPr>
          <a:ln/>
        </p:spPr>
      </p:sp>
      <p:sp>
        <p:nvSpPr>
          <p:cNvPr id="96260" name="Rectangle 3"/>
          <p:cNvSpPr>
            <a:spLocks noGrp="1" noChangeArrowheads="1"/>
          </p:cNvSpPr>
          <p:nvPr>
            <p:ph type="body" idx="1"/>
          </p:nvPr>
        </p:nvSpPr>
        <p:spPr>
          <a:noFill/>
          <a:ln/>
        </p:spPr>
        <p:txBody>
          <a:bodyPr/>
          <a:lstStyle/>
          <a:p>
            <a:pPr eaLnBrk="1" hangingPunct="1"/>
            <a:r>
              <a:rPr lang="en-US"/>
              <a:t>We will address the issues we experienced in formulating card sort statements and conducting the card sort interviews. For each of the issues identified we developed specific strategies.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444768E1-0832-4EBE-952E-E14D294DE99C}" type="slidenum">
              <a:rPr lang="en-US" smtClean="0"/>
              <a:pPr/>
              <a:t>4</a:t>
            </a:fld>
            <a:endParaRPr lang="en-US"/>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endParaRPr 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p>
            <a:fld id="{8FD8575E-891C-4912-AAA3-1BD38FDE3495}" type="slidenum">
              <a:rPr lang="en-US" smtClean="0"/>
              <a:pPr/>
              <a:t>53</a:t>
            </a:fld>
            <a:endParaRPr lang="en-US"/>
          </a:p>
        </p:txBody>
      </p:sp>
      <p:sp>
        <p:nvSpPr>
          <p:cNvPr id="97283" name="Rectangle 2"/>
          <p:cNvSpPr>
            <a:spLocks noGrp="1" noRot="1" noChangeAspect="1" noChangeArrowheads="1" noTextEdit="1"/>
          </p:cNvSpPr>
          <p:nvPr>
            <p:ph type="sldImg"/>
          </p:nvPr>
        </p:nvSpPr>
        <p:spPr>
          <a:ln/>
        </p:spPr>
      </p:sp>
      <p:sp>
        <p:nvSpPr>
          <p:cNvPr id="97284" name="Rectangle 3"/>
          <p:cNvSpPr>
            <a:spLocks noGrp="1" noChangeArrowheads="1"/>
          </p:cNvSpPr>
          <p:nvPr>
            <p:ph type="body" idx="1"/>
          </p:nvPr>
        </p:nvSpPr>
        <p:spPr>
          <a:noFill/>
          <a:ln/>
        </p:spPr>
        <p:txBody>
          <a:bodyPr/>
          <a:lstStyle/>
          <a:p>
            <a:pPr eaLnBrk="1" hangingPunct="1"/>
            <a:r>
              <a:rPr lang="en-US"/>
              <a:t>We will address the issues we experienced in formulating card sort statements and conducting the card sort interviews. For each of the issues identified we developed specific strategies.</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a:noFill/>
        </p:spPr>
        <p:txBody>
          <a:bodyPr/>
          <a:lstStyle/>
          <a:p>
            <a:fld id="{ED76A9B5-AC19-4997-BD22-0713F3BB8DF1}" type="slidenum">
              <a:rPr lang="en-US" smtClean="0"/>
              <a:pPr/>
              <a:t>54</a:t>
            </a:fld>
            <a:endParaRPr lang="en-US"/>
          </a:p>
        </p:txBody>
      </p:sp>
      <p:sp>
        <p:nvSpPr>
          <p:cNvPr id="98307" name="Rectangle 2"/>
          <p:cNvSpPr>
            <a:spLocks noGrp="1" noRot="1" noChangeAspect="1" noChangeArrowheads="1" noTextEdit="1"/>
          </p:cNvSpPr>
          <p:nvPr>
            <p:ph type="sldImg"/>
          </p:nvPr>
        </p:nvSpPr>
        <p:spPr>
          <a:ln/>
        </p:spPr>
      </p:sp>
      <p:sp>
        <p:nvSpPr>
          <p:cNvPr id="98308" name="Rectangle 3"/>
          <p:cNvSpPr>
            <a:spLocks noGrp="1" noChangeArrowheads="1"/>
          </p:cNvSpPr>
          <p:nvPr>
            <p:ph type="body" idx="1"/>
          </p:nvPr>
        </p:nvSpPr>
        <p:spPr>
          <a:noFill/>
          <a:ln/>
        </p:spPr>
        <p:txBody>
          <a:bodyPr/>
          <a:lstStyle/>
          <a:p>
            <a:pPr eaLnBrk="1" hangingPunct="1"/>
            <a:r>
              <a:rPr lang="en-US"/>
              <a:t>We will address the issues we experienced in formulating card sort statements and conducting the card sort interviews. For each of the issues identified we developed specific strategies.</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a:noFill/>
        </p:spPr>
        <p:txBody>
          <a:bodyPr/>
          <a:lstStyle/>
          <a:p>
            <a:fld id="{C5254F34-D6B2-4964-A467-44619687BF8B}" type="slidenum">
              <a:rPr lang="en-US" smtClean="0"/>
              <a:pPr/>
              <a:t>55</a:t>
            </a:fld>
            <a:endParaRPr lang="en-US"/>
          </a:p>
        </p:txBody>
      </p:sp>
      <p:sp>
        <p:nvSpPr>
          <p:cNvPr id="99331" name="Rectangle 2"/>
          <p:cNvSpPr>
            <a:spLocks noGrp="1" noRot="1" noChangeAspect="1" noChangeArrowheads="1" noTextEdit="1"/>
          </p:cNvSpPr>
          <p:nvPr>
            <p:ph type="sldImg"/>
          </p:nvPr>
        </p:nvSpPr>
        <p:spPr>
          <a:ln/>
        </p:spPr>
      </p:sp>
      <p:sp>
        <p:nvSpPr>
          <p:cNvPr id="99332" name="Rectangle 3"/>
          <p:cNvSpPr>
            <a:spLocks noGrp="1" noChangeArrowheads="1"/>
          </p:cNvSpPr>
          <p:nvPr>
            <p:ph type="body" idx="1"/>
          </p:nvPr>
        </p:nvSpPr>
        <p:spPr>
          <a:noFill/>
          <a:ln/>
        </p:spPr>
        <p:txBody>
          <a:bodyPr/>
          <a:lstStyle/>
          <a:p>
            <a:pPr eaLnBrk="1" hangingPunct="1"/>
            <a:r>
              <a:rPr lang="en-US"/>
              <a:t>We will address the issues we experienced in formulating card sort statements and conducting the card sort interviews. For each of the issues identified we developed specific strategies.</a:t>
            </a: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a:noFill/>
        </p:spPr>
        <p:txBody>
          <a:bodyPr/>
          <a:lstStyle/>
          <a:p>
            <a:fld id="{06BBDCC4-EDCA-4193-A53E-09C498E3A9E7}" type="slidenum">
              <a:rPr lang="en-US" smtClean="0"/>
              <a:pPr/>
              <a:t>56</a:t>
            </a:fld>
            <a:endParaRPr lang="en-US"/>
          </a:p>
        </p:txBody>
      </p:sp>
      <p:sp>
        <p:nvSpPr>
          <p:cNvPr id="100355" name="Rectangle 2"/>
          <p:cNvSpPr>
            <a:spLocks noGrp="1" noRot="1" noChangeAspect="1" noChangeArrowheads="1" noTextEdit="1"/>
          </p:cNvSpPr>
          <p:nvPr>
            <p:ph type="sldImg"/>
          </p:nvPr>
        </p:nvSpPr>
        <p:spPr>
          <a:ln/>
        </p:spPr>
      </p:sp>
      <p:sp>
        <p:nvSpPr>
          <p:cNvPr id="100356" name="Rectangle 3"/>
          <p:cNvSpPr>
            <a:spLocks noGrp="1" noChangeArrowheads="1"/>
          </p:cNvSpPr>
          <p:nvPr>
            <p:ph type="body" idx="1"/>
          </p:nvPr>
        </p:nvSpPr>
        <p:spPr>
          <a:noFill/>
          <a:ln/>
        </p:spPr>
        <p:txBody>
          <a:bodyPr/>
          <a:lstStyle/>
          <a:p>
            <a:pPr eaLnBrk="1" hangingPunct="1"/>
            <a:r>
              <a:rPr lang="en-US"/>
              <a:t>We will address the issues we experienced in formulating card sort statements and conducting the card sort interviews. For each of the issues identified we developed specific strategies.</a:t>
            </a: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p:spPr>
        <p:txBody>
          <a:bodyPr/>
          <a:lstStyle/>
          <a:p>
            <a:fld id="{1BFF194F-BF4D-4D49-852C-02F55EA64DFD}" type="slidenum">
              <a:rPr lang="en-US" smtClean="0"/>
              <a:pPr/>
              <a:t>57</a:t>
            </a:fld>
            <a:endParaRPr lang="en-US"/>
          </a:p>
        </p:txBody>
      </p:sp>
      <p:sp>
        <p:nvSpPr>
          <p:cNvPr id="101379" name="Rectangle 2"/>
          <p:cNvSpPr>
            <a:spLocks noGrp="1" noRot="1" noChangeAspect="1" noChangeArrowheads="1" noTextEdit="1"/>
          </p:cNvSpPr>
          <p:nvPr>
            <p:ph type="sldImg"/>
          </p:nvPr>
        </p:nvSpPr>
        <p:spPr>
          <a:ln/>
        </p:spPr>
      </p:sp>
      <p:sp>
        <p:nvSpPr>
          <p:cNvPr id="101380" name="Rectangle 3"/>
          <p:cNvSpPr>
            <a:spLocks noGrp="1" noChangeArrowheads="1"/>
          </p:cNvSpPr>
          <p:nvPr>
            <p:ph type="body" idx="1"/>
          </p:nvPr>
        </p:nvSpPr>
        <p:spPr>
          <a:noFill/>
          <a:ln/>
        </p:spPr>
        <p:txBody>
          <a:bodyPr/>
          <a:lstStyle/>
          <a:p>
            <a:pPr eaLnBrk="1" hangingPunct="1"/>
            <a:r>
              <a:rPr lang="en-US"/>
              <a:t>We will address the issues we experienced in formulating card sort statements and conducting the card sort interviews. For each of the issues identified we developed specific strategies.</a:t>
            </a: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p:spPr>
        <p:txBody>
          <a:bodyPr/>
          <a:lstStyle/>
          <a:p>
            <a:fld id="{9154BD2D-93A3-4719-87A1-C8C4E80DBE47}" type="slidenum">
              <a:rPr lang="en-US" smtClean="0"/>
              <a:pPr/>
              <a:t>58</a:t>
            </a:fld>
            <a:endParaRPr lang="en-US"/>
          </a:p>
        </p:txBody>
      </p:sp>
      <p:sp>
        <p:nvSpPr>
          <p:cNvPr id="102403" name="Rectangle 2"/>
          <p:cNvSpPr>
            <a:spLocks noGrp="1" noRot="1" noChangeAspect="1" noChangeArrowheads="1" noTextEdit="1"/>
          </p:cNvSpPr>
          <p:nvPr>
            <p:ph type="sldImg"/>
          </p:nvPr>
        </p:nvSpPr>
        <p:spPr>
          <a:ln/>
        </p:spPr>
      </p:sp>
      <p:sp>
        <p:nvSpPr>
          <p:cNvPr id="102404" name="Rectangle 3"/>
          <p:cNvSpPr>
            <a:spLocks noGrp="1" noChangeArrowheads="1"/>
          </p:cNvSpPr>
          <p:nvPr>
            <p:ph type="body" idx="1"/>
          </p:nvPr>
        </p:nvSpPr>
        <p:spPr>
          <a:noFill/>
          <a:ln/>
        </p:spPr>
        <p:txBody>
          <a:bodyPr/>
          <a:lstStyle/>
          <a:p>
            <a:pPr eaLnBrk="1" hangingPunct="1"/>
            <a:r>
              <a:rPr lang="en-US"/>
              <a:t>We will address the issues we experienced in formulating card sort statements and conducting the card sort interviews. For each of the issues identified we developed specific strategies.</a:t>
            </a: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a:noFill/>
        </p:spPr>
        <p:txBody>
          <a:bodyPr/>
          <a:lstStyle/>
          <a:p>
            <a:fld id="{91739F7B-63D5-4471-A1DF-12A2A0D86311}" type="slidenum">
              <a:rPr lang="en-US" smtClean="0"/>
              <a:pPr/>
              <a:t>59</a:t>
            </a:fld>
            <a:endParaRPr lang="en-US"/>
          </a:p>
        </p:txBody>
      </p:sp>
      <p:sp>
        <p:nvSpPr>
          <p:cNvPr id="103427" name="Rectangle 2"/>
          <p:cNvSpPr>
            <a:spLocks noGrp="1" noRot="1" noChangeAspect="1" noChangeArrowheads="1" noTextEdit="1"/>
          </p:cNvSpPr>
          <p:nvPr>
            <p:ph type="sldImg"/>
          </p:nvPr>
        </p:nvSpPr>
        <p:spPr>
          <a:solidFill>
            <a:srgbClr val="FFFFFF"/>
          </a:solidFill>
          <a:ln/>
        </p:spPr>
      </p:sp>
      <p:sp>
        <p:nvSpPr>
          <p:cNvPr id="103428"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a:cs typeface="Times New Roman" pitchFamily="18" charset="0"/>
              </a:rPr>
              <a:t>Some researchers describe card or pile sorts as “invention activity” [</a:t>
            </a:r>
            <a:r>
              <a:rPr lang="en-US" sz="1000">
                <a:cs typeface="Times New Roman" pitchFamily="18" charset="0"/>
              </a:rPr>
              <a:t>Nastasi &amp; Berg (1999) in their discussion of ethnography and intervention programs refer to pile sorts in program implementation as “intervention activity to promote understanding of individual and collective meaning of key constructs” (p. 9).]</a:t>
            </a:r>
          </a:p>
          <a:p>
            <a:pPr eaLnBrk="1" hangingPunct="1"/>
            <a:r>
              <a:rPr lang="en-US">
                <a:cs typeface="Times New Roman" pitchFamily="18" charset="0"/>
              </a:rPr>
              <a:t>At the end of each interview, women were given the opportunity to reflect on their experience of doing the card sort activities. Many women expressed how good it was to realize that they were not alone in their caregiving struggles. “I’m not the only one feeling this way.”</a:t>
            </a:r>
          </a:p>
          <a:p>
            <a:pPr eaLnBrk="1" hangingPunct="1"/>
            <a:r>
              <a:rPr lang="en-US">
                <a:cs typeface="Times New Roman" pitchFamily="18" charset="0"/>
              </a:rPr>
              <a:t>These women were in the midst of heavy caregiving work and acknowledged that they rarely sits had the time to think about their caregiving because they had “to keep carrying on.” </a:t>
            </a:r>
            <a:r>
              <a:rPr lang="en-US" sz="800">
                <a:cs typeface="Times New Roman" pitchFamily="18" charset="0"/>
              </a:rPr>
              <a:t>CSA-14</a:t>
            </a:r>
          </a:p>
          <a:p>
            <a:pPr eaLnBrk="1" hangingPunct="1"/>
            <a:r>
              <a:rPr lang="en-US">
                <a:cs typeface="Times New Roman" pitchFamily="18" charset="0"/>
              </a:rPr>
              <a:t>Women also valued the opportunity to help other caregivers through their participation in research and reassured the researchers repeatedly that although their time was limited due to their caregiving they were willing to be further involved in this research because they hoped that it would make a difference for other caregivers. </a:t>
            </a:r>
          </a:p>
          <a:p>
            <a:pPr eaLnBrk="1" hangingPunct="1"/>
            <a:endParaRPr lang="en-US">
              <a:cs typeface="Times New Roman" pitchFamily="18"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p:spPr>
        <p:txBody>
          <a:bodyPr/>
          <a:lstStyle/>
          <a:p>
            <a:fld id="{0ADD9E69-B72C-4526-9E62-77AB759DCB98}" type="slidenum">
              <a:rPr lang="en-US" smtClean="0"/>
              <a:pPr/>
              <a:t>60</a:t>
            </a:fld>
            <a:endParaRPr lang="en-US"/>
          </a:p>
        </p:txBody>
      </p:sp>
      <p:sp>
        <p:nvSpPr>
          <p:cNvPr id="104451" name="Rectangle 2"/>
          <p:cNvSpPr>
            <a:spLocks noGrp="1" noRot="1" noChangeAspect="1" noChangeArrowheads="1" noTextEdit="1"/>
          </p:cNvSpPr>
          <p:nvPr>
            <p:ph type="sldImg"/>
          </p:nvPr>
        </p:nvSpPr>
        <p:spPr>
          <a:ln/>
        </p:spPr>
      </p:sp>
      <p:sp>
        <p:nvSpPr>
          <p:cNvPr id="104452" name="Rectangle 3"/>
          <p:cNvSpPr>
            <a:spLocks noGrp="1" noChangeArrowheads="1"/>
          </p:cNvSpPr>
          <p:nvPr>
            <p:ph type="body" idx="1"/>
          </p:nvPr>
        </p:nvSpPr>
        <p:spPr>
          <a:noFill/>
          <a:ln/>
        </p:spPr>
        <p:txBody>
          <a:bodyPr/>
          <a:lstStyle/>
          <a:p>
            <a:pPr eaLnBrk="1" hangingPunct="1"/>
            <a:r>
              <a:rPr lang="en-US">
                <a:cs typeface="Times New Roman" pitchFamily="18" charset="0"/>
              </a:rPr>
              <a:t>Some researchers describe card or pile sorts as “invention activity” [</a:t>
            </a:r>
            <a:r>
              <a:rPr lang="en-US" sz="1000">
                <a:cs typeface="Times New Roman" pitchFamily="18" charset="0"/>
              </a:rPr>
              <a:t>Nastasi &amp; Berg (1999) in their discussion of ethnography and intervention programs refer to pile sorts in program implementation as “intervention activity to promote understanding of individual and collective meaning of key constructs” (p. 9).]</a:t>
            </a:r>
          </a:p>
          <a:p>
            <a:pPr eaLnBrk="1" hangingPunct="1"/>
            <a:r>
              <a:rPr lang="en-US">
                <a:cs typeface="Times New Roman" pitchFamily="18" charset="0"/>
              </a:rPr>
              <a:t>At the end of each interview, women were given the opportunity to reflect on their experience of doing the card sort activities. Many women expressed how good it was to realize that they were not alone in their caregiving struggles. “I’m not the only one feeling this way.”</a:t>
            </a:r>
          </a:p>
          <a:p>
            <a:pPr eaLnBrk="1" hangingPunct="1"/>
            <a:r>
              <a:rPr lang="en-US">
                <a:cs typeface="Times New Roman" pitchFamily="18" charset="0"/>
              </a:rPr>
              <a:t>These women were in the midst of heavy caregiving work and acknowledged that they rarely sits had the time to think about their caregiving because they had “to keep carrying on.” </a:t>
            </a:r>
            <a:r>
              <a:rPr lang="en-US" sz="800">
                <a:cs typeface="Times New Roman" pitchFamily="18" charset="0"/>
              </a:rPr>
              <a:t>CSA-14</a:t>
            </a:r>
          </a:p>
          <a:p>
            <a:pPr eaLnBrk="1" hangingPunct="1"/>
            <a:r>
              <a:rPr lang="en-US">
                <a:cs typeface="Times New Roman" pitchFamily="18" charset="0"/>
              </a:rPr>
              <a:t>Women also valued the opportunity to help other caregivers through their participation in research and reassured the researchers repeatedly that although their time was limited due to their caregiving they were willing to be further involved in this research because they hoped that it would make a difference for other caregivers. </a:t>
            </a:r>
          </a:p>
          <a:p>
            <a:pPr eaLnBrk="1" hangingPunct="1"/>
            <a:endParaRPr lang="en-US">
              <a:cs typeface="Times New Roman" pitchFamily="18"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a:noFill/>
        </p:spPr>
        <p:txBody>
          <a:bodyPr/>
          <a:lstStyle/>
          <a:p>
            <a:fld id="{249DA1CB-23FE-46A7-95B8-66D885BFECB5}" type="slidenum">
              <a:rPr lang="en-US" smtClean="0"/>
              <a:pPr/>
              <a:t>61</a:t>
            </a:fld>
            <a:endParaRPr lang="en-US"/>
          </a:p>
        </p:txBody>
      </p:sp>
      <p:sp>
        <p:nvSpPr>
          <p:cNvPr id="107523" name="Rectangle 2"/>
          <p:cNvSpPr>
            <a:spLocks noGrp="1" noRot="1" noChangeAspect="1" noChangeArrowheads="1" noTextEdit="1"/>
          </p:cNvSpPr>
          <p:nvPr>
            <p:ph type="sldImg"/>
          </p:nvPr>
        </p:nvSpPr>
        <p:spPr>
          <a:ln/>
        </p:spPr>
      </p:sp>
      <p:sp>
        <p:nvSpPr>
          <p:cNvPr id="107524" name="Rectangle 3"/>
          <p:cNvSpPr>
            <a:spLocks noGrp="1" noChangeArrowheads="1"/>
          </p:cNvSpPr>
          <p:nvPr>
            <p:ph type="body" idx="1"/>
          </p:nvPr>
        </p:nvSpPr>
        <p:spPr>
          <a:noFill/>
          <a:ln/>
        </p:spPr>
        <p:txBody>
          <a:bodyPr/>
          <a:lstStyle/>
          <a:p>
            <a:pPr eaLnBrk="1" hangingPunct="1"/>
            <a:r>
              <a:rPr lang="en-US">
                <a:cs typeface="Times New Roman" pitchFamily="18" charset="0"/>
              </a:rPr>
              <a:t>Some researchers describe card or pile sorts as “invention activity” [</a:t>
            </a:r>
            <a:r>
              <a:rPr lang="en-US" sz="1000">
                <a:cs typeface="Times New Roman" pitchFamily="18" charset="0"/>
              </a:rPr>
              <a:t>Nastasi &amp; Berg (1999) in their discussion of ethnography and intervention programs refer to pile sorts in program implementation as “intervention activity to promote understanding of individual and collective meaning of key constructs” (p. 9).]</a:t>
            </a:r>
          </a:p>
          <a:p>
            <a:pPr eaLnBrk="1" hangingPunct="1"/>
            <a:r>
              <a:rPr lang="en-US">
                <a:cs typeface="Times New Roman" pitchFamily="18" charset="0"/>
              </a:rPr>
              <a:t>At the end of each interview, women were given the opportunity to reflect on their experience of doing the card sort activities. Many women expressed how good it was to realize that they were not alone in their caregiving struggles. “I’m not the only one feeling this way.”</a:t>
            </a:r>
          </a:p>
          <a:p>
            <a:pPr eaLnBrk="1" hangingPunct="1"/>
            <a:r>
              <a:rPr lang="en-US">
                <a:cs typeface="Times New Roman" pitchFamily="18" charset="0"/>
              </a:rPr>
              <a:t>These women were in the midst of heavy caregiving work and acknowledged that they rarely sits had the time to think about their caregiving because they had “to keep carrying on.” </a:t>
            </a:r>
            <a:r>
              <a:rPr lang="en-US" sz="800">
                <a:cs typeface="Times New Roman" pitchFamily="18" charset="0"/>
              </a:rPr>
              <a:t>CSA-14</a:t>
            </a:r>
          </a:p>
          <a:p>
            <a:pPr eaLnBrk="1" hangingPunct="1"/>
            <a:r>
              <a:rPr lang="en-US">
                <a:cs typeface="Times New Roman" pitchFamily="18" charset="0"/>
              </a:rPr>
              <a:t>Women also valued the opportunity to help other caregivers through their participation in research and reassured the researchers repeatedly that although their time was limited due to their caregiving they were willing to be further involved in this research because they hoped that it would make a difference for other caregivers. </a:t>
            </a:r>
          </a:p>
          <a:p>
            <a:pPr eaLnBrk="1" hangingPunct="1"/>
            <a:endParaRPr lang="en-US">
              <a:cs typeface="Times New Roman" pitchFamily="18"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a:noFill/>
        </p:spPr>
        <p:txBody>
          <a:bodyPr/>
          <a:lstStyle/>
          <a:p>
            <a:fld id="{AF30A2D7-C72E-4775-9BB0-25CB427B885C}" type="slidenum">
              <a:rPr lang="en-US" smtClean="0"/>
              <a:pPr/>
              <a:t>62</a:t>
            </a:fld>
            <a:endParaRPr lang="en-US"/>
          </a:p>
        </p:txBody>
      </p:sp>
      <p:sp>
        <p:nvSpPr>
          <p:cNvPr id="108547" name="Rectangle 2"/>
          <p:cNvSpPr>
            <a:spLocks noGrp="1" noRot="1" noChangeAspect="1" noChangeArrowheads="1" noTextEdit="1"/>
          </p:cNvSpPr>
          <p:nvPr>
            <p:ph type="sldImg"/>
          </p:nvPr>
        </p:nvSpPr>
        <p:spPr>
          <a:ln/>
        </p:spPr>
      </p:sp>
      <p:sp>
        <p:nvSpPr>
          <p:cNvPr id="108548" name="Rectangle 3"/>
          <p:cNvSpPr>
            <a:spLocks noGrp="1" noChangeArrowheads="1"/>
          </p:cNvSpPr>
          <p:nvPr>
            <p:ph type="body" idx="1"/>
          </p:nvPr>
        </p:nvSpPr>
        <p:spPr>
          <a:noFill/>
          <a:ln/>
        </p:spPr>
        <p:txBody>
          <a:bodyPr/>
          <a:lstStyle/>
          <a:p>
            <a:pPr eaLnBrk="1" hangingPunct="1"/>
            <a:r>
              <a:rPr lang="en-US">
                <a:cs typeface="Times New Roman" pitchFamily="18" charset="0"/>
              </a:rPr>
              <a:t>Some researchers describe card or pile sorts as “invention activity” [</a:t>
            </a:r>
            <a:r>
              <a:rPr lang="en-US" sz="1000">
                <a:cs typeface="Times New Roman" pitchFamily="18" charset="0"/>
              </a:rPr>
              <a:t>Nastasi &amp; Berg (1999) in their discussion of ethnography and intervention programs refer to pile sorts in program implementation as “intervention activity to promote understanding of individual and collective meaning of key constructs” (p. 9).]</a:t>
            </a:r>
          </a:p>
          <a:p>
            <a:pPr eaLnBrk="1" hangingPunct="1"/>
            <a:r>
              <a:rPr lang="en-US">
                <a:cs typeface="Times New Roman" pitchFamily="18" charset="0"/>
              </a:rPr>
              <a:t>At the end of each interview, women were given the opportunity to reflect on their experience of doing the card sort activities. Many women expressed how good it was to realize that they were not alone in their caregiving struggles. “I’m not the only one feeling this way.”</a:t>
            </a:r>
          </a:p>
          <a:p>
            <a:pPr eaLnBrk="1" hangingPunct="1"/>
            <a:r>
              <a:rPr lang="en-US">
                <a:cs typeface="Times New Roman" pitchFamily="18" charset="0"/>
              </a:rPr>
              <a:t>These women were in the midst of heavy caregiving work and acknowledged that they rarely sits had the time to think about their caregiving because they had “to keep carrying on.” </a:t>
            </a:r>
            <a:r>
              <a:rPr lang="en-US" sz="800">
                <a:cs typeface="Times New Roman" pitchFamily="18" charset="0"/>
              </a:rPr>
              <a:t>CSA-14</a:t>
            </a:r>
          </a:p>
          <a:p>
            <a:pPr eaLnBrk="1" hangingPunct="1"/>
            <a:r>
              <a:rPr lang="en-US">
                <a:cs typeface="Times New Roman" pitchFamily="18" charset="0"/>
              </a:rPr>
              <a:t>Women also valued the opportunity to help other caregivers through their participation in research and reassured the researchers repeatedly that although their time was limited due to their caregiving they were willing to be further involved in this research because they hoped that it would make a difference for other caregivers. </a:t>
            </a:r>
          </a:p>
          <a:p>
            <a:pPr eaLnBrk="1" hangingPunct="1"/>
            <a:endParaRPr lang="en-US">
              <a:cs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DC45BC9F-2043-4A1D-927A-951558204A62}" type="slidenum">
              <a:rPr lang="en-US" smtClean="0"/>
              <a:pPr/>
              <a:t>5</a:t>
            </a:fld>
            <a:endParaRPr lang="en-US"/>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pPr eaLnBrk="1" hangingPunct="1"/>
            <a:endParaRPr lang="en-US" dirty="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a:noFill/>
        </p:spPr>
        <p:txBody>
          <a:bodyPr/>
          <a:lstStyle/>
          <a:p>
            <a:fld id="{5DAD6C03-8248-4D93-8CC4-2655F4F196D9}" type="slidenum">
              <a:rPr lang="en-US" smtClean="0"/>
              <a:pPr/>
              <a:t>63</a:t>
            </a:fld>
            <a:endParaRPr lang="en-US"/>
          </a:p>
        </p:txBody>
      </p:sp>
      <p:sp>
        <p:nvSpPr>
          <p:cNvPr id="109571" name="Rectangle 2"/>
          <p:cNvSpPr>
            <a:spLocks noGrp="1" noRot="1" noChangeAspect="1" noChangeArrowheads="1" noTextEdit="1"/>
          </p:cNvSpPr>
          <p:nvPr>
            <p:ph type="sldImg"/>
          </p:nvPr>
        </p:nvSpPr>
        <p:spPr>
          <a:ln/>
        </p:spPr>
      </p:sp>
      <p:sp>
        <p:nvSpPr>
          <p:cNvPr id="109572" name="Rectangle 3"/>
          <p:cNvSpPr>
            <a:spLocks noGrp="1" noChangeArrowheads="1"/>
          </p:cNvSpPr>
          <p:nvPr>
            <p:ph type="body" idx="1"/>
          </p:nvPr>
        </p:nvSpPr>
        <p:spPr>
          <a:noFill/>
          <a:ln/>
        </p:spPr>
        <p:txBody>
          <a:bodyPr/>
          <a:lstStyle/>
          <a:p>
            <a:pPr eaLnBrk="1" hangingPunct="1"/>
            <a:r>
              <a:rPr lang="en-US">
                <a:cs typeface="Times New Roman" pitchFamily="18" charset="0"/>
              </a:rPr>
              <a:t>Some researchers describe card or pile sorts as “invention activity” [</a:t>
            </a:r>
            <a:r>
              <a:rPr lang="en-US" sz="1000">
                <a:cs typeface="Times New Roman" pitchFamily="18" charset="0"/>
              </a:rPr>
              <a:t>Nastasi &amp; Berg (1999) in their discussion of ethnography and intervention programs refer to pile sorts in program implementation as “intervention activity to promote understanding of individual and collective meaning of key constructs” (p. 9).]</a:t>
            </a:r>
          </a:p>
          <a:p>
            <a:pPr eaLnBrk="1" hangingPunct="1"/>
            <a:r>
              <a:rPr lang="en-US">
                <a:cs typeface="Times New Roman" pitchFamily="18" charset="0"/>
              </a:rPr>
              <a:t>At the end of each interview, women were given the opportunity to reflect on their experience of doing the card sort activities. Many women expressed how good it was to realize that they were not alone in their caregiving struggles. “I’m not the only one feeling this way.”</a:t>
            </a:r>
          </a:p>
          <a:p>
            <a:pPr eaLnBrk="1" hangingPunct="1"/>
            <a:r>
              <a:rPr lang="en-US">
                <a:cs typeface="Times New Roman" pitchFamily="18" charset="0"/>
              </a:rPr>
              <a:t>These women were in the midst of heavy caregiving work and acknowledged that they rarely sits had the time to think about their caregiving because they had “to keep carrying on.” </a:t>
            </a:r>
            <a:r>
              <a:rPr lang="en-US" sz="800">
                <a:cs typeface="Times New Roman" pitchFamily="18" charset="0"/>
              </a:rPr>
              <a:t>CSA-14</a:t>
            </a:r>
          </a:p>
          <a:p>
            <a:pPr eaLnBrk="1" hangingPunct="1"/>
            <a:r>
              <a:rPr lang="en-US">
                <a:cs typeface="Times New Roman" pitchFamily="18" charset="0"/>
              </a:rPr>
              <a:t>Women also valued the opportunity to help other caregivers through their participation in research and reassured the researchers repeatedly that although their time was limited due to their caregiving they were willing to be further involved in this research because they hoped that it would make a difference for other caregivers. </a:t>
            </a:r>
          </a:p>
          <a:p>
            <a:pPr eaLnBrk="1" hangingPunct="1"/>
            <a:endParaRPr lang="en-US">
              <a:cs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B4E465A9-6F92-4263-A66B-CD334CD4E63C}" type="slidenum">
              <a:rPr lang="en-US" smtClean="0"/>
              <a:pPr/>
              <a:t>8</a:t>
            </a:fld>
            <a:endParaRPr lang="en-US"/>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pPr eaLnBrk="1" hangingPunct="1"/>
            <a:endParaRPr lang="en-US" dirty="0">
              <a:cs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34E498DF-C119-48D5-BE27-29BC2CC86EB3}" type="slidenum">
              <a:rPr lang="en-US" smtClean="0"/>
              <a:pPr/>
              <a:t>12</a:t>
            </a:fld>
            <a:endParaRPr lang="en-US"/>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p:spPr>
        <p:txBody>
          <a:bodyPr/>
          <a:lstStyle/>
          <a:p>
            <a:pPr eaLnBrk="1" hangingPunct="1"/>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E72DF7F-CAFE-4C22-8C8E-640993F2055A}" type="slidenum">
              <a:rPr lang="en-US" smtClean="0"/>
              <a:pPr>
                <a:defRPr/>
              </a:pPr>
              <a:t>17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0E72DF7F-CAFE-4C22-8C8E-640993F2055A}" type="slidenum">
              <a:rPr lang="en-US" smtClean="0"/>
              <a:pPr>
                <a:defRPr/>
              </a:pPr>
              <a:t>27</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p>
            <a:fld id="{12EA94B1-F6D9-4DBA-9D39-BFE4E145681F}" type="slidenum">
              <a:rPr lang="en-US" smtClean="0"/>
              <a:pPr/>
              <a:t>32</a:t>
            </a:fld>
            <a:endParaRPr lang="en-US"/>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p:spPr>
        <p:txBody>
          <a:bodyPr/>
          <a:lstStyle/>
          <a:p>
            <a:pPr eaLnBrk="1" hangingPunct="1"/>
            <a:r>
              <a:rPr lang="en-US"/>
              <a:t>We will address the issues we experienced in formulating card sort statements and conducting the card sort interviews. For each of the issues identified we developed specific strategies.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CA"/>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Rectangle 5"/>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Rectangle 5"/>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2" name="Line 8"/>
          <p:cNvSpPr>
            <a:spLocks noChangeShapeType="1"/>
          </p:cNvSpPr>
          <p:nvPr userDrawn="1"/>
        </p:nvSpPr>
        <p:spPr bwMode="auto">
          <a:xfrm>
            <a:off x="0" y="1828800"/>
            <a:ext cx="7391400" cy="0"/>
          </a:xfrm>
          <a:prstGeom prst="line">
            <a:avLst/>
          </a:prstGeom>
          <a:noFill/>
          <a:ln w="127000">
            <a:solidFill>
              <a:schemeClr val="accent1"/>
            </a:solidFill>
            <a:round/>
            <a:headEnd/>
            <a:tailEnd/>
          </a:ln>
          <a:effectLst/>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0" name="Line 6"/>
          <p:cNvSpPr>
            <a:spLocks noChangeShapeType="1"/>
          </p:cNvSpPr>
          <p:nvPr/>
        </p:nvSpPr>
        <p:spPr bwMode="auto">
          <a:xfrm>
            <a:off x="0" y="2104846"/>
            <a:ext cx="8471140" cy="21567"/>
          </a:xfrm>
          <a:prstGeom prst="line">
            <a:avLst/>
          </a:prstGeom>
          <a:noFill/>
          <a:ln w="127000">
            <a:solidFill>
              <a:srgbClr val="CC00CC"/>
            </a:solidFill>
            <a:round/>
            <a:headEnd/>
            <a:tailEnd/>
          </a:ln>
        </p:spPr>
        <p:txBody>
          <a:bodyPr wrap="none" anchor="ctr"/>
          <a:lstStyle/>
          <a:p>
            <a:endParaRPr lang="en-US" dirty="0"/>
          </a:p>
        </p:txBody>
      </p:sp>
      <p:sp>
        <p:nvSpPr>
          <p:cNvPr id="2052" name="Rectangle 13"/>
          <p:cNvSpPr>
            <a:spLocks noChangeArrowheads="1"/>
          </p:cNvSpPr>
          <p:nvPr/>
        </p:nvSpPr>
        <p:spPr bwMode="auto">
          <a:xfrm>
            <a:off x="795188" y="2553419"/>
            <a:ext cx="7102475" cy="1477328"/>
          </a:xfrm>
          <a:prstGeom prst="rect">
            <a:avLst/>
          </a:prstGeom>
          <a:noFill/>
          <a:ln w="9525">
            <a:noFill/>
            <a:miter lim="800000"/>
            <a:headEnd/>
            <a:tailEnd/>
          </a:ln>
        </p:spPr>
        <p:txBody>
          <a:bodyPr wrap="square">
            <a:spAutoFit/>
          </a:bodyPr>
          <a:lstStyle/>
          <a:p>
            <a:pPr algn="ctr">
              <a:lnSpc>
                <a:spcPct val="150000"/>
              </a:lnSpc>
            </a:pPr>
            <a:r>
              <a:rPr lang="en-US" sz="6000" b="1" dirty="0">
                <a:solidFill>
                  <a:srgbClr val="FFFF00"/>
                </a:solidFill>
              </a:rPr>
              <a:t>Cardiology </a:t>
            </a:r>
          </a:p>
        </p:txBody>
      </p:sp>
      <p:sp>
        <p:nvSpPr>
          <p:cNvPr id="2053" name="Text Box 37"/>
          <p:cNvSpPr txBox="1">
            <a:spLocks noChangeArrowheads="1"/>
          </p:cNvSpPr>
          <p:nvPr/>
        </p:nvSpPr>
        <p:spPr bwMode="auto">
          <a:xfrm>
            <a:off x="871538" y="4968875"/>
            <a:ext cx="7291387" cy="523220"/>
          </a:xfrm>
          <a:prstGeom prst="rect">
            <a:avLst/>
          </a:prstGeom>
          <a:noFill/>
          <a:ln w="9525">
            <a:noFill/>
            <a:miter lim="800000"/>
            <a:headEnd/>
            <a:tailEnd/>
          </a:ln>
        </p:spPr>
        <p:txBody>
          <a:bodyPr>
            <a:spAutoFit/>
          </a:bodyPr>
          <a:lstStyle/>
          <a:p>
            <a:pPr algn="ctr"/>
            <a:r>
              <a:rPr lang="en-US" sz="2800" b="1" dirty="0">
                <a:solidFill>
                  <a:schemeClr val="bg1"/>
                </a:solidFill>
              </a:rPr>
              <a:t>Dr. Ed Neufeld  B.A. M.Div. D.V.M</a:t>
            </a:r>
            <a:r>
              <a:rPr lang="en-US" sz="2000" b="1" dirty="0">
                <a:solidFill>
                  <a:schemeClr val="bg1"/>
                </a:solidFill>
              </a:rPr>
              <a:t>. </a:t>
            </a:r>
          </a:p>
        </p:txBody>
      </p:sp>
      <p:pic>
        <p:nvPicPr>
          <p:cNvPr id="2073" name="Picture 25"/>
          <p:cNvPicPr>
            <a:picLocks noChangeAspect="1" noChangeArrowheads="1"/>
          </p:cNvPicPr>
          <p:nvPr/>
        </p:nvPicPr>
        <p:blipFill>
          <a:blip r:embed="rId3" cstate="print"/>
          <a:srcRect/>
          <a:stretch>
            <a:fillRect/>
          </a:stretch>
        </p:blipFill>
        <p:spPr bwMode="auto">
          <a:xfrm>
            <a:off x="586595" y="552090"/>
            <a:ext cx="1086927" cy="1293963"/>
          </a:xfrm>
          <a:prstGeom prst="rect">
            <a:avLst/>
          </a:prstGeom>
          <a:noFill/>
          <a:ln w="9525" cap="flat" cmpd="sng">
            <a:noFill/>
            <a:prstDash val="solid"/>
            <a:miter lim="800000"/>
            <a:headEnd type="none" w="med" len="med"/>
            <a:tailEnd type="none" w="med" len="me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Rule Outs Based on HX/PE</a:t>
            </a:r>
          </a:p>
        </p:txBody>
      </p:sp>
      <p:sp>
        <p:nvSpPr>
          <p:cNvPr id="3" name="Content Placeholder 2"/>
          <p:cNvSpPr>
            <a:spLocks noGrp="1"/>
          </p:cNvSpPr>
          <p:nvPr>
            <p:ph idx="1"/>
          </p:nvPr>
        </p:nvSpPr>
        <p:spPr/>
        <p:txBody>
          <a:bodyPr/>
          <a:lstStyle/>
          <a:p>
            <a:endParaRPr lang="en-US" sz="2800" dirty="0"/>
          </a:p>
          <a:p>
            <a:r>
              <a:rPr lang="en-US" sz="2800" dirty="0"/>
              <a:t>DCM  – likely because usually in large dogs</a:t>
            </a:r>
          </a:p>
          <a:p>
            <a:r>
              <a:rPr lang="en-US" sz="2800" dirty="0"/>
              <a:t>MR –unlikely usually small dogs with murmurs</a:t>
            </a:r>
          </a:p>
          <a:p>
            <a:r>
              <a:rPr lang="en-US" sz="2800" dirty="0"/>
              <a:t>Pericardial Effusion –unlikely can hear the heart </a:t>
            </a:r>
          </a:p>
          <a:p>
            <a:r>
              <a:rPr lang="en-US" sz="2800" dirty="0"/>
              <a:t>HCM – unlikely because usually in cats</a:t>
            </a:r>
          </a:p>
          <a:p>
            <a:r>
              <a:rPr lang="en-US" sz="2800" dirty="0"/>
              <a:t>Boxer cardiomyopathy </a:t>
            </a:r>
            <a:r>
              <a:rPr lang="mr-IN" sz="2800" dirty="0"/>
              <a:t>–</a:t>
            </a:r>
            <a:r>
              <a:rPr lang="en-US" sz="2800" dirty="0"/>
              <a:t> likely because of the breed and increased heart rate.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a:t>The Plan </a:t>
            </a:r>
          </a:p>
        </p:txBody>
      </p:sp>
      <p:sp>
        <p:nvSpPr>
          <p:cNvPr id="3" name="Content Placeholder 2"/>
          <p:cNvSpPr>
            <a:spLocks noGrp="1"/>
          </p:cNvSpPr>
          <p:nvPr>
            <p:ph idx="1"/>
          </p:nvPr>
        </p:nvSpPr>
        <p:spPr/>
        <p:txBody>
          <a:bodyPr/>
          <a:lstStyle/>
          <a:p>
            <a:endParaRPr lang="en-US"/>
          </a:p>
          <a:p>
            <a:endParaRPr lang="en-US"/>
          </a:p>
          <a:p>
            <a:r>
              <a:rPr lang="en-US" sz="2800"/>
              <a:t>What is your PLAN </a:t>
            </a:r>
            <a:r>
              <a:rPr lang="en-US" sz="4000"/>
              <a: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sz="4800" dirty="0"/>
              <a:t>Plan</a:t>
            </a:r>
            <a:r>
              <a:rPr lang="en-US" dirty="0"/>
              <a:t> </a:t>
            </a:r>
          </a:p>
        </p:txBody>
      </p:sp>
      <p:sp>
        <p:nvSpPr>
          <p:cNvPr id="7171" name="Rectangle 3"/>
          <p:cNvSpPr>
            <a:spLocks noGrp="1" noChangeArrowheads="1"/>
          </p:cNvSpPr>
          <p:nvPr>
            <p:ph type="body" idx="1"/>
          </p:nvPr>
        </p:nvSpPr>
        <p:spPr>
          <a:xfrm>
            <a:off x="948906" y="2277374"/>
            <a:ext cx="7158457" cy="4220264"/>
          </a:xfrm>
        </p:spPr>
        <p:txBody>
          <a:bodyPr/>
          <a:lstStyle/>
          <a:p>
            <a:pPr eaLnBrk="1" hangingPunct="1"/>
            <a:endParaRPr lang="en-US" dirty="0"/>
          </a:p>
          <a:p>
            <a:pPr eaLnBrk="1" hangingPunct="1"/>
            <a:r>
              <a:rPr lang="en-US" sz="2800" dirty="0"/>
              <a:t>Thoracic Radiograph</a:t>
            </a:r>
          </a:p>
          <a:p>
            <a:pPr eaLnBrk="1" hangingPunct="1"/>
            <a:r>
              <a:rPr lang="en-US" sz="2800" dirty="0"/>
              <a:t>ECG</a:t>
            </a:r>
          </a:p>
          <a:p>
            <a:pPr eaLnBrk="1" hangingPunct="1"/>
            <a:r>
              <a:rPr lang="en-US" sz="2800" dirty="0"/>
              <a:t>Echocardiogram </a:t>
            </a:r>
          </a:p>
          <a:p>
            <a:pPr eaLnBrk="1" hangingPunct="1"/>
            <a:endParaRPr lang="en-US" dirty="0"/>
          </a:p>
          <a:p>
            <a:pPr eaLnBrk="1" hangingPunct="1"/>
            <a:endParaRPr lang="en-US" dirty="0"/>
          </a:p>
          <a:p>
            <a:pPr eaLnBrk="1" hangingPunct="1"/>
            <a:endParaRPr lang="en-US" dirty="0"/>
          </a:p>
        </p:txBody>
      </p:sp>
      <p:sp>
        <p:nvSpPr>
          <p:cNvPr id="7172" name="Line 4"/>
          <p:cNvSpPr>
            <a:spLocks noChangeShapeType="1"/>
          </p:cNvSpPr>
          <p:nvPr/>
        </p:nvSpPr>
        <p:spPr bwMode="auto">
          <a:xfrm>
            <a:off x="0" y="1828800"/>
            <a:ext cx="7391400" cy="0"/>
          </a:xfrm>
          <a:prstGeom prst="line">
            <a:avLst/>
          </a:prstGeom>
          <a:noFill/>
          <a:ln w="127000">
            <a:solidFill>
              <a:srgbClr val="CC00CC"/>
            </a:solidFill>
            <a:round/>
            <a:headEnd/>
            <a:tailEnd/>
          </a:ln>
        </p:spPr>
        <p:txBody>
          <a:bodyPr wrap="none" anchor="ctr"/>
          <a:lstStyle/>
          <a:p>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Radiographs </a:t>
            </a:r>
          </a:p>
        </p:txBody>
      </p:sp>
      <p:sp>
        <p:nvSpPr>
          <p:cNvPr id="3" name="Content Placeholder 2"/>
          <p:cNvSpPr>
            <a:spLocks noGrp="1"/>
          </p:cNvSpPr>
          <p:nvPr>
            <p:ph idx="1"/>
          </p:nvPr>
        </p:nvSpPr>
        <p:spPr>
          <a:xfrm>
            <a:off x="685800" y="2932980"/>
            <a:ext cx="7772400" cy="3163019"/>
          </a:xfrm>
        </p:spPr>
        <p:txBody>
          <a:bodyPr/>
          <a:lstStyle/>
          <a:p>
            <a:r>
              <a:rPr lang="en-US" sz="2800"/>
              <a:t>Left Lateral </a:t>
            </a:r>
            <a:r>
              <a:rPr lang="en-US" sz="2800" dirty="0"/>
              <a:t>V</a:t>
            </a:r>
            <a:r>
              <a:rPr lang="en-US" sz="2800"/>
              <a:t>iew </a:t>
            </a:r>
            <a:endParaRPr lang="en-US" sz="2800" dirty="0"/>
          </a:p>
          <a:p>
            <a:r>
              <a:rPr lang="en-US" sz="2800"/>
              <a:t>Dorsal Ventral View </a:t>
            </a:r>
            <a:endParaRPr lang="en-US" sz="2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Left Lateral Thorax </a:t>
            </a:r>
          </a:p>
        </p:txBody>
      </p:sp>
      <p:pic>
        <p:nvPicPr>
          <p:cNvPr id="11" name="Content Placeholder 10"/>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59690" y="2242868"/>
            <a:ext cx="5079564" cy="4209689"/>
          </a:xfr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Ventral Dorsal Thorax</a:t>
            </a:r>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863626" y="2205486"/>
            <a:ext cx="3278725" cy="4114800"/>
          </a:xfr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Radiograph Evaluation </a:t>
            </a:r>
          </a:p>
        </p:txBody>
      </p:sp>
      <p:sp>
        <p:nvSpPr>
          <p:cNvPr id="3" name="Content Placeholder 2"/>
          <p:cNvSpPr>
            <a:spLocks noGrp="1"/>
          </p:cNvSpPr>
          <p:nvPr>
            <p:ph idx="1"/>
          </p:nvPr>
        </p:nvSpPr>
        <p:spPr/>
        <p:txBody>
          <a:bodyPr/>
          <a:lstStyle/>
          <a:p>
            <a:pPr>
              <a:buNone/>
            </a:pPr>
            <a:endParaRPr lang="en-US"/>
          </a:p>
          <a:p>
            <a:r>
              <a:rPr lang="en-US" sz="2800"/>
              <a:t>List all the abnormal radiographic signs that you see on the previous radiographs  </a:t>
            </a:r>
          </a:p>
          <a:p>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Radiographic Signs </a:t>
            </a:r>
            <a:endParaRPr lang="en-US" dirty="0"/>
          </a:p>
        </p:txBody>
      </p:sp>
      <p:sp>
        <p:nvSpPr>
          <p:cNvPr id="3" name="Content Placeholder 2"/>
          <p:cNvSpPr>
            <a:spLocks noGrp="1"/>
          </p:cNvSpPr>
          <p:nvPr>
            <p:ph idx="1"/>
          </p:nvPr>
        </p:nvSpPr>
        <p:spPr>
          <a:xfrm>
            <a:off x="685800" y="2032959"/>
            <a:ext cx="7772400" cy="4114800"/>
          </a:xfrm>
        </p:spPr>
        <p:txBody>
          <a:bodyPr/>
          <a:lstStyle/>
          <a:p>
            <a:endParaRPr lang="en-US" sz="2800" dirty="0"/>
          </a:p>
          <a:p>
            <a:r>
              <a:rPr lang="en-US" sz="2800" dirty="0"/>
              <a:t>No visible lesions </a:t>
            </a:r>
          </a:p>
          <a:p>
            <a:r>
              <a:rPr lang="en-US" sz="2800" dirty="0"/>
              <a:t>The radiographs are normal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CBC/Chemistry/Urinalysis </a:t>
            </a:r>
          </a:p>
        </p:txBody>
      </p:sp>
      <p:sp>
        <p:nvSpPr>
          <p:cNvPr id="3" name="Content Placeholder 2"/>
          <p:cNvSpPr>
            <a:spLocks noGrp="1"/>
          </p:cNvSpPr>
          <p:nvPr>
            <p:ph idx="1"/>
          </p:nvPr>
        </p:nvSpPr>
        <p:spPr>
          <a:xfrm>
            <a:off x="845388" y="2380890"/>
            <a:ext cx="7612811" cy="3715109"/>
          </a:xfrm>
        </p:spPr>
        <p:txBody>
          <a:bodyPr/>
          <a:lstStyle/>
          <a:p>
            <a:endParaRPr lang="en-US" sz="2800" dirty="0"/>
          </a:p>
          <a:p>
            <a:r>
              <a:rPr lang="en-US" sz="2800" dirty="0"/>
              <a:t>All parameters are within normal range</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Normal ECG</a:t>
            </a:r>
          </a:p>
        </p:txBody>
      </p:sp>
      <p:pic>
        <p:nvPicPr>
          <p:cNvPr id="4" name="Content Placeholder 3" descr="normal ECG 1.png"/>
          <p:cNvPicPr>
            <a:picLocks noGrp="1" noChangeAspect="1"/>
          </p:cNvPicPr>
          <p:nvPr>
            <p:ph idx="1"/>
          </p:nvPr>
        </p:nvPicPr>
        <p:blipFill>
          <a:blip r:embed="rId2">
            <a:extLst>
              <a:ext uri="{28A0092B-C50C-407E-A947-70E740481C1C}">
                <a14:useLocalDpi xmlns:a14="http://schemas.microsoft.com/office/drawing/2010/main" val="0"/>
              </a:ext>
            </a:extLst>
          </a:blip>
          <a:srcRect t="23529" b="23529"/>
          <a:stretch>
            <a:fillRect/>
          </a:stretch>
        </p:blipFill>
        <p:spPr>
          <a:xfrm>
            <a:off x="685800" y="1778000"/>
            <a:ext cx="7772400" cy="4872182"/>
          </a:xfrm>
        </p:spPr>
      </p:pic>
    </p:spTree>
    <p:extLst>
      <p:ext uri="{BB962C8B-B14F-4D97-AF65-F5344CB8AC3E}">
        <p14:creationId xmlns:p14="http://schemas.microsoft.com/office/powerpoint/2010/main" val="40776557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US" dirty="0"/>
              <a:t>Chief Complaint</a:t>
            </a:r>
          </a:p>
        </p:txBody>
      </p:sp>
      <p:sp>
        <p:nvSpPr>
          <p:cNvPr id="3075" name="Rectangle 3"/>
          <p:cNvSpPr>
            <a:spLocks noGrp="1" noChangeArrowheads="1"/>
          </p:cNvSpPr>
          <p:nvPr>
            <p:ph type="body" idx="1"/>
          </p:nvPr>
        </p:nvSpPr>
        <p:spPr>
          <a:xfrm>
            <a:off x="982663" y="2006600"/>
            <a:ext cx="7772400" cy="4114800"/>
          </a:xfrm>
        </p:spPr>
        <p:txBody>
          <a:bodyPr/>
          <a:lstStyle/>
          <a:p>
            <a:pPr eaLnBrk="1" hangingPunct="1">
              <a:buFontTx/>
              <a:buNone/>
            </a:pPr>
            <a:endParaRPr lang="en-US" sz="2800" b="1" dirty="0"/>
          </a:p>
          <a:p>
            <a:pPr eaLnBrk="1" hangingPunct="1"/>
            <a:r>
              <a:rPr lang="en-US" sz="2800" dirty="0">
                <a:solidFill>
                  <a:schemeClr val="bg1"/>
                </a:solidFill>
              </a:rPr>
              <a:t> Brutus  is a 3 year old neutered Boxer with a history syncope.  </a:t>
            </a:r>
            <a:r>
              <a:rPr lang="en-US" sz="4400" dirty="0">
                <a:solidFill>
                  <a:schemeClr val="bg1"/>
                </a:solidFill>
              </a:rPr>
              <a:t>   </a:t>
            </a:r>
          </a:p>
        </p:txBody>
      </p:sp>
      <p:sp>
        <p:nvSpPr>
          <p:cNvPr id="3076" name="Line 4"/>
          <p:cNvSpPr>
            <a:spLocks noChangeShapeType="1"/>
          </p:cNvSpPr>
          <p:nvPr/>
        </p:nvSpPr>
        <p:spPr bwMode="auto">
          <a:xfrm>
            <a:off x="0" y="1828800"/>
            <a:ext cx="7391400" cy="0"/>
          </a:xfrm>
          <a:prstGeom prst="line">
            <a:avLst/>
          </a:prstGeom>
          <a:noFill/>
          <a:ln w="127000">
            <a:solidFill>
              <a:srgbClr val="CC00CC"/>
            </a:solidFill>
            <a:round/>
            <a:headEnd/>
            <a:tailEnd/>
          </a:ln>
        </p:spPr>
        <p:txBody>
          <a:bodyPr wrap="none" anchor="ctr"/>
          <a:lstStyle/>
          <a:p>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ECG - our dog</a:t>
            </a:r>
          </a:p>
        </p:txBody>
      </p:sp>
      <p:pic>
        <p:nvPicPr>
          <p:cNvPr id="4" name="Content Placeholder 3" descr="Ventricular Tachycardia.jpg"/>
          <p:cNvPicPr>
            <a:picLocks noGrp="1" noChangeAspect="1"/>
          </p:cNvPicPr>
          <p:nvPr>
            <p:ph idx="1"/>
          </p:nvPr>
        </p:nvPicPr>
        <p:blipFill>
          <a:blip r:embed="rId2">
            <a:extLst>
              <a:ext uri="{28A0092B-C50C-407E-A947-70E740481C1C}">
                <a14:useLocalDpi xmlns:a14="http://schemas.microsoft.com/office/drawing/2010/main" val="0"/>
              </a:ext>
            </a:extLst>
          </a:blip>
          <a:srcRect l="17193" r="17193"/>
          <a:stretch>
            <a:fillRect/>
          </a:stretch>
        </p:blipFill>
        <p:spPr/>
      </p:pic>
    </p:spTree>
    <p:extLst>
      <p:ext uri="{BB962C8B-B14F-4D97-AF65-F5344CB8AC3E}">
        <p14:creationId xmlns:p14="http://schemas.microsoft.com/office/powerpoint/2010/main" val="27435182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Ventricular Tachycardia</a:t>
            </a:r>
          </a:p>
        </p:txBody>
      </p:sp>
      <p:pic>
        <p:nvPicPr>
          <p:cNvPr id="4" name="Content Placeholder 3" descr="Ventricular Tachycardia.jpg"/>
          <p:cNvPicPr>
            <a:picLocks noGrp="1" noChangeAspect="1"/>
          </p:cNvPicPr>
          <p:nvPr>
            <p:ph idx="1"/>
          </p:nvPr>
        </p:nvPicPr>
        <p:blipFill>
          <a:blip r:embed="rId2">
            <a:extLst>
              <a:ext uri="{28A0092B-C50C-407E-A947-70E740481C1C}">
                <a14:useLocalDpi xmlns:a14="http://schemas.microsoft.com/office/drawing/2010/main" val="0"/>
              </a:ext>
            </a:extLst>
          </a:blip>
          <a:srcRect l="17193" r="17193"/>
          <a:stretch>
            <a:fillRect/>
          </a:stretch>
        </p:blipFill>
        <p:spPr/>
      </p:pic>
    </p:spTree>
    <p:extLst>
      <p:ext uri="{BB962C8B-B14F-4D97-AF65-F5344CB8AC3E}">
        <p14:creationId xmlns:p14="http://schemas.microsoft.com/office/powerpoint/2010/main" val="17376093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30909"/>
            <a:ext cx="7772400" cy="1521691"/>
          </a:xfrm>
        </p:spPr>
        <p:txBody>
          <a:bodyPr/>
          <a:lstStyle/>
          <a:p>
            <a:r>
              <a:rPr lang="en-US" dirty="0"/>
              <a:t>ECG with VPC’s </a:t>
            </a:r>
            <a:r>
              <a:rPr lang="mr-IN" dirty="0"/>
              <a:t>–</a:t>
            </a:r>
            <a:r>
              <a:rPr lang="en-US" dirty="0"/>
              <a:t> VPC’s not always present</a:t>
            </a:r>
          </a:p>
        </p:txBody>
      </p:sp>
      <p:pic>
        <p:nvPicPr>
          <p:cNvPr id="4" name="Content Placeholder 3" descr="Normal and VPC.png"/>
          <p:cNvPicPr>
            <a:picLocks noGrp="1" noChangeAspect="1"/>
          </p:cNvPicPr>
          <p:nvPr>
            <p:ph idx="1"/>
          </p:nvPr>
        </p:nvPicPr>
        <p:blipFill>
          <a:blip r:embed="rId2">
            <a:extLst>
              <a:ext uri="{28A0092B-C50C-407E-A947-70E740481C1C}">
                <a14:useLocalDpi xmlns:a14="http://schemas.microsoft.com/office/drawing/2010/main" val="0"/>
              </a:ext>
            </a:extLst>
          </a:blip>
          <a:srcRect l="4386" r="4386"/>
          <a:stretch>
            <a:fillRect/>
          </a:stretch>
        </p:blipFill>
        <p:spPr>
          <a:xfrm>
            <a:off x="685800" y="1958109"/>
            <a:ext cx="7772400" cy="4114800"/>
          </a:xfrm>
        </p:spPr>
      </p:pic>
    </p:spTree>
    <p:extLst>
      <p:ext uri="{BB962C8B-B14F-4D97-AF65-F5344CB8AC3E}">
        <p14:creationId xmlns:p14="http://schemas.microsoft.com/office/powerpoint/2010/main" val="40375648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VPC</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15636" y="2265905"/>
            <a:ext cx="8042564" cy="3545390"/>
          </a:xfrm>
        </p:spPr>
      </p:pic>
    </p:spTree>
    <p:extLst>
      <p:ext uri="{BB962C8B-B14F-4D97-AF65-F5344CB8AC3E}">
        <p14:creationId xmlns:p14="http://schemas.microsoft.com/office/powerpoint/2010/main" val="22169319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Echocardiogram   </a:t>
            </a:r>
          </a:p>
        </p:txBody>
      </p:sp>
      <p:pic>
        <p:nvPicPr>
          <p:cNvPr id="4" name="Content Placeholder 3" descr="Normal Echo dog.jpg"/>
          <p:cNvPicPr>
            <a:picLocks noGrp="1" noChangeAspect="1"/>
          </p:cNvPicPr>
          <p:nvPr>
            <p:ph idx="1"/>
          </p:nvPr>
        </p:nvPicPr>
        <p:blipFill>
          <a:blip r:embed="rId2">
            <a:extLst>
              <a:ext uri="{28A0092B-C50C-407E-A947-70E740481C1C}">
                <a14:useLocalDpi xmlns:a14="http://schemas.microsoft.com/office/drawing/2010/main" val="0"/>
              </a:ext>
            </a:extLst>
          </a:blip>
          <a:srcRect t="9344" b="9344"/>
          <a:stretch>
            <a:fillRect/>
          </a:stretch>
        </p:blipFill>
        <p:spPr>
          <a:xfrm>
            <a:off x="461818" y="1981200"/>
            <a:ext cx="7996382" cy="4114800"/>
          </a:xfrm>
        </p:spPr>
      </p:pic>
    </p:spTree>
    <p:extLst>
      <p:ext uri="{BB962C8B-B14F-4D97-AF65-F5344CB8AC3E}">
        <p14:creationId xmlns:p14="http://schemas.microsoft.com/office/powerpoint/2010/main" val="9705225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Echocardiogram </a:t>
            </a:r>
            <a:r>
              <a:rPr lang="mr-IN" dirty="0"/>
              <a:t>–</a:t>
            </a:r>
            <a:r>
              <a:rPr lang="en-US" dirty="0"/>
              <a:t> Normal    </a:t>
            </a:r>
          </a:p>
        </p:txBody>
      </p:sp>
      <p:pic>
        <p:nvPicPr>
          <p:cNvPr id="4" name="Content Placeholder 3" descr="Normal Echo dog.jpg"/>
          <p:cNvPicPr>
            <a:picLocks noGrp="1" noChangeAspect="1"/>
          </p:cNvPicPr>
          <p:nvPr>
            <p:ph idx="1"/>
          </p:nvPr>
        </p:nvPicPr>
        <p:blipFill>
          <a:blip r:embed="rId2">
            <a:extLst>
              <a:ext uri="{28A0092B-C50C-407E-A947-70E740481C1C}">
                <a14:useLocalDpi xmlns:a14="http://schemas.microsoft.com/office/drawing/2010/main" val="0"/>
              </a:ext>
            </a:extLst>
          </a:blip>
          <a:srcRect t="9344" b="9344"/>
          <a:stretch>
            <a:fillRect/>
          </a:stretch>
        </p:blipFill>
        <p:spPr>
          <a:xfrm>
            <a:off x="461818" y="1981200"/>
            <a:ext cx="7996382" cy="4114800"/>
          </a:xfrm>
        </p:spPr>
      </p:pic>
    </p:spTree>
    <p:extLst>
      <p:ext uri="{BB962C8B-B14F-4D97-AF65-F5344CB8AC3E}">
        <p14:creationId xmlns:p14="http://schemas.microsoft.com/office/powerpoint/2010/main" val="11692004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New Problem List? </a:t>
            </a:r>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29847881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Problem List  </a:t>
            </a:r>
            <a:endParaRPr lang="en-US" dirty="0"/>
          </a:p>
        </p:txBody>
      </p:sp>
      <p:sp>
        <p:nvSpPr>
          <p:cNvPr id="3" name="Content Placeholder 2"/>
          <p:cNvSpPr>
            <a:spLocks noGrp="1"/>
          </p:cNvSpPr>
          <p:nvPr>
            <p:ph idx="1"/>
          </p:nvPr>
        </p:nvSpPr>
        <p:spPr>
          <a:xfrm>
            <a:off x="685800" y="1932317"/>
            <a:ext cx="7772400" cy="4215442"/>
          </a:xfrm>
        </p:spPr>
        <p:txBody>
          <a:bodyPr/>
          <a:lstStyle/>
          <a:p>
            <a:endParaRPr lang="en-US" sz="2800" dirty="0"/>
          </a:p>
          <a:p>
            <a:r>
              <a:rPr lang="en-US" sz="2800" dirty="0"/>
              <a:t>Ventricular Tachycardia </a:t>
            </a:r>
          </a:p>
          <a:p>
            <a:r>
              <a:rPr lang="en-US" sz="2800" dirty="0"/>
              <a:t>Ventricular Premature Complex's (VPC) .</a:t>
            </a:r>
          </a:p>
          <a:p>
            <a:r>
              <a:rPr lang="en-US" sz="2800" dirty="0"/>
              <a:t>VPC’s  (not always present.   Recommend using a </a:t>
            </a:r>
            <a:r>
              <a:rPr lang="en-US" sz="2800" dirty="0" err="1"/>
              <a:t>Holter</a:t>
            </a:r>
            <a:r>
              <a:rPr lang="en-US" sz="2800" dirty="0"/>
              <a:t> 24 hour monitoring)</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a:t>What is your Diagnosis</a:t>
            </a:r>
            <a:r>
              <a:rPr lang="en-US"/>
              <a:t>?  </a:t>
            </a:r>
          </a:p>
        </p:txBody>
      </p:sp>
      <p:sp>
        <p:nvSpPr>
          <p:cNvPr id="3" name="Content Placeholder 2"/>
          <p:cNvSpPr>
            <a:spLocks noGrp="1"/>
          </p:cNvSpPr>
          <p:nvPr>
            <p:ph idx="1"/>
          </p:nvPr>
        </p:nvSpPr>
        <p:spPr>
          <a:xfrm>
            <a:off x="892834" y="2274498"/>
            <a:ext cx="7772400" cy="4114800"/>
          </a:xfrm>
        </p:spPr>
        <p:txBody>
          <a:bodyPr/>
          <a:lstStyle/>
          <a:p>
            <a:endParaRPr lang="en-US"/>
          </a:p>
          <a:p>
            <a:pPr>
              <a:buNone/>
            </a:pPr>
            <a:r>
              <a:rPr lang="en-US" sz="2800"/>
              <a:t>What is your diagnosis ?  </a:t>
            </a:r>
          </a:p>
          <a:p>
            <a:pPr>
              <a:buNone/>
            </a:pPr>
            <a:r>
              <a:rPr lang="en-US" sz="2800"/>
              <a:t>What is the etiology</a:t>
            </a:r>
            <a:r>
              <a:rPr lang="en-US" sz="4000"/>
              <a:t>?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a:t>Final Diagnosis</a:t>
            </a:r>
          </a:p>
        </p:txBody>
      </p:sp>
      <p:sp>
        <p:nvSpPr>
          <p:cNvPr id="3" name="Content Placeholder 2"/>
          <p:cNvSpPr>
            <a:spLocks noGrp="1"/>
          </p:cNvSpPr>
          <p:nvPr>
            <p:ph idx="1"/>
          </p:nvPr>
        </p:nvSpPr>
        <p:spPr/>
        <p:txBody>
          <a:bodyPr/>
          <a:lstStyle/>
          <a:p>
            <a:endParaRPr lang="en-US" dirty="0"/>
          </a:p>
          <a:p>
            <a:pPr lvl="1">
              <a:buFont typeface="Arial" pitchFamily="34" charset="0"/>
              <a:buChar char="•"/>
            </a:pPr>
            <a:r>
              <a:rPr lang="en-US" dirty="0">
                <a:solidFill>
                  <a:schemeClr val="bg1"/>
                </a:solidFill>
              </a:rPr>
              <a:t>Boxer Cardiomyopathy</a:t>
            </a:r>
          </a:p>
          <a:p>
            <a:pPr lvl="1">
              <a:buFont typeface="Arial" pitchFamily="34" charset="0"/>
              <a:buChar char="•"/>
            </a:pPr>
            <a:r>
              <a:rPr lang="en-US" dirty="0">
                <a:solidFill>
                  <a:schemeClr val="bg1"/>
                </a:solidFill>
              </a:rPr>
              <a:t>Genetic basis suspected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Brutus </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760453" y="3153818"/>
            <a:ext cx="3605841" cy="2163504"/>
          </a:xfr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a:t>Treatment</a:t>
            </a:r>
            <a:r>
              <a:rPr lang="en-US"/>
              <a:t> Plan </a:t>
            </a:r>
          </a:p>
        </p:txBody>
      </p:sp>
      <p:sp>
        <p:nvSpPr>
          <p:cNvPr id="3" name="Content Placeholder 2"/>
          <p:cNvSpPr>
            <a:spLocks noGrp="1"/>
          </p:cNvSpPr>
          <p:nvPr>
            <p:ph idx="1"/>
          </p:nvPr>
        </p:nvSpPr>
        <p:spPr>
          <a:xfrm>
            <a:off x="685800" y="2277374"/>
            <a:ext cx="7772400" cy="3818626"/>
          </a:xfrm>
        </p:spPr>
        <p:txBody>
          <a:bodyPr/>
          <a:lstStyle/>
          <a:p>
            <a:r>
              <a:rPr lang="en-US" dirty="0"/>
              <a:t>Treat Ventricular Tachycardia</a:t>
            </a:r>
          </a:p>
          <a:p>
            <a:r>
              <a:rPr lang="en-US" dirty="0"/>
              <a:t>Use: Beta Blocker to slow the heart </a:t>
            </a:r>
          </a:p>
          <a:p>
            <a:r>
              <a:rPr lang="en-US" dirty="0"/>
              <a:t> </a:t>
            </a:r>
          </a:p>
          <a:p>
            <a:r>
              <a:rPr lang="en-US" dirty="0" err="1"/>
              <a:t>Sotalol</a:t>
            </a:r>
            <a:r>
              <a:rPr lang="en-US" dirty="0"/>
              <a:t> (beta blocker)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Prognosis</a:t>
            </a:r>
          </a:p>
        </p:txBody>
      </p:sp>
      <p:sp>
        <p:nvSpPr>
          <p:cNvPr id="3" name="Content Placeholder 2"/>
          <p:cNvSpPr>
            <a:spLocks noGrp="1"/>
          </p:cNvSpPr>
          <p:nvPr>
            <p:ph idx="1"/>
          </p:nvPr>
        </p:nvSpPr>
        <p:spPr/>
        <p:txBody>
          <a:bodyPr/>
          <a:lstStyle/>
          <a:p>
            <a:r>
              <a:rPr lang="en-US" dirty="0"/>
              <a:t>Guarded</a:t>
            </a:r>
          </a:p>
          <a:p>
            <a:r>
              <a:rPr lang="en-US" dirty="0"/>
              <a:t>Owners should be advised that dogs are always at risk of sudden death.  </a:t>
            </a:r>
          </a:p>
          <a:p>
            <a:endParaRPr lang="en-US" dirty="0"/>
          </a:p>
          <a:p>
            <a:r>
              <a:rPr lang="en-US" dirty="0"/>
              <a:t>Poor prognosis:  if Congestive Heart Failure </a:t>
            </a:r>
            <a:r>
              <a:rPr lang="en-US" dirty="0" err="1"/>
              <a:t>developes</a:t>
            </a:r>
            <a:r>
              <a:rPr lang="en-US" dirty="0"/>
              <a:t> with ventricular dilatation.  </a:t>
            </a:r>
          </a:p>
        </p:txBody>
      </p:sp>
    </p:spTree>
    <p:extLst>
      <p:ext uri="{BB962C8B-B14F-4D97-AF65-F5344CB8AC3E}">
        <p14:creationId xmlns:p14="http://schemas.microsoft.com/office/powerpoint/2010/main" val="39658421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825500" y="707366"/>
            <a:ext cx="8318500" cy="1108734"/>
          </a:xfrm>
        </p:spPr>
        <p:txBody>
          <a:bodyPr/>
          <a:lstStyle/>
          <a:p>
            <a:pPr eaLnBrk="1" hangingPunct="1"/>
            <a:br>
              <a:rPr lang="en-US" sz="4000"/>
            </a:br>
            <a:endParaRPr lang="en-US" sz="4000"/>
          </a:p>
        </p:txBody>
      </p:sp>
      <p:sp>
        <p:nvSpPr>
          <p:cNvPr id="19459" name="Rectangle 3"/>
          <p:cNvSpPr>
            <a:spLocks noGrp="1" noChangeArrowheads="1"/>
          </p:cNvSpPr>
          <p:nvPr>
            <p:ph type="body" idx="1"/>
          </p:nvPr>
        </p:nvSpPr>
        <p:spPr>
          <a:xfrm>
            <a:off x="687388" y="2182813"/>
            <a:ext cx="7772400" cy="4114800"/>
          </a:xfrm>
        </p:spPr>
        <p:txBody>
          <a:bodyPr/>
          <a:lstStyle/>
          <a:p>
            <a:pPr marL="2324100" lvl="4" indent="-609600" eaLnBrk="1" hangingPunct="1">
              <a:buNone/>
            </a:pPr>
            <a:endParaRPr lang="en-US" sz="6000"/>
          </a:p>
          <a:p>
            <a:pPr marL="2324100" lvl="4" indent="-609600" eaLnBrk="1" hangingPunct="1">
              <a:buNone/>
            </a:pPr>
            <a:r>
              <a:rPr lang="en-US" sz="6000"/>
              <a:t>	The End </a:t>
            </a:r>
          </a:p>
        </p:txBody>
      </p:sp>
      <p:sp>
        <p:nvSpPr>
          <p:cNvPr id="19460" name="Line 4"/>
          <p:cNvSpPr>
            <a:spLocks noChangeShapeType="1"/>
          </p:cNvSpPr>
          <p:nvPr/>
        </p:nvSpPr>
        <p:spPr bwMode="auto">
          <a:xfrm>
            <a:off x="0" y="1828800"/>
            <a:ext cx="7391400" cy="0"/>
          </a:xfrm>
          <a:prstGeom prst="line">
            <a:avLst/>
          </a:prstGeom>
          <a:noFill/>
          <a:ln w="127000">
            <a:solidFill>
              <a:srgbClr val="CC00CC"/>
            </a:solidFill>
            <a:round/>
            <a:headEnd/>
            <a:tailEnd/>
          </a:ln>
        </p:spPr>
        <p:txBody>
          <a:bodyPr wrap="none" anchor="ctr"/>
          <a:lstStyle/>
          <a:p>
            <a:endParaRPr lang="en-US"/>
          </a:p>
        </p:txBody>
      </p:sp>
      <p:grpSp>
        <p:nvGrpSpPr>
          <p:cNvPr id="19461" name="Group 5"/>
          <p:cNvGrpSpPr>
            <a:grpSpLocks/>
          </p:cNvGrpSpPr>
          <p:nvPr/>
        </p:nvGrpSpPr>
        <p:grpSpPr bwMode="auto">
          <a:xfrm>
            <a:off x="287338" y="363538"/>
            <a:ext cx="1306512" cy="749300"/>
            <a:chOff x="2203" y="852"/>
            <a:chExt cx="1404" cy="740"/>
          </a:xfrm>
        </p:grpSpPr>
        <p:sp>
          <p:nvSpPr>
            <p:cNvPr id="19462" name="Freeform 6"/>
            <p:cNvSpPr>
              <a:spLocks/>
            </p:cNvSpPr>
            <p:nvPr/>
          </p:nvSpPr>
          <p:spPr bwMode="auto">
            <a:xfrm>
              <a:off x="2529" y="1410"/>
              <a:ext cx="469" cy="179"/>
            </a:xfrm>
            <a:custGeom>
              <a:avLst/>
              <a:gdLst>
                <a:gd name="T0" fmla="*/ 0 w 937"/>
                <a:gd name="T1" fmla="*/ 25 h 536"/>
                <a:gd name="T2" fmla="*/ 195 w 937"/>
                <a:gd name="T3" fmla="*/ 0 h 536"/>
                <a:gd name="T4" fmla="*/ 351 w 937"/>
                <a:gd name="T5" fmla="*/ 29 h 536"/>
                <a:gd name="T6" fmla="*/ 469 w 937"/>
                <a:gd name="T7" fmla="*/ 179 h 536"/>
                <a:gd name="T8" fmla="*/ 279 w 937"/>
                <a:gd name="T9" fmla="*/ 164 h 536"/>
                <a:gd name="T10" fmla="*/ 25 w 937"/>
                <a:gd name="T11" fmla="*/ 57 h 536"/>
                <a:gd name="T12" fmla="*/ 0 w 937"/>
                <a:gd name="T13" fmla="*/ 25 h 536"/>
                <a:gd name="T14" fmla="*/ 0 w 937"/>
                <a:gd name="T15" fmla="*/ 25 h 536"/>
                <a:gd name="T16" fmla="*/ 0 60000 65536"/>
                <a:gd name="T17" fmla="*/ 0 60000 65536"/>
                <a:gd name="T18" fmla="*/ 0 60000 65536"/>
                <a:gd name="T19" fmla="*/ 0 60000 65536"/>
                <a:gd name="T20" fmla="*/ 0 60000 65536"/>
                <a:gd name="T21" fmla="*/ 0 60000 65536"/>
                <a:gd name="T22" fmla="*/ 0 60000 65536"/>
                <a:gd name="T23" fmla="*/ 0 60000 65536"/>
                <a:gd name="T24" fmla="*/ 0 w 937"/>
                <a:gd name="T25" fmla="*/ 0 h 536"/>
                <a:gd name="T26" fmla="*/ 937 w 937"/>
                <a:gd name="T27" fmla="*/ 536 h 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37" h="536">
                  <a:moveTo>
                    <a:pt x="0" y="74"/>
                  </a:moveTo>
                  <a:lnTo>
                    <a:pt x="390" y="0"/>
                  </a:lnTo>
                  <a:lnTo>
                    <a:pt x="702" y="86"/>
                  </a:lnTo>
                  <a:lnTo>
                    <a:pt x="937" y="536"/>
                  </a:lnTo>
                  <a:lnTo>
                    <a:pt x="558" y="492"/>
                  </a:lnTo>
                  <a:lnTo>
                    <a:pt x="49" y="170"/>
                  </a:lnTo>
                  <a:lnTo>
                    <a:pt x="0" y="74"/>
                  </a:lnTo>
                  <a:close/>
                </a:path>
              </a:pathLst>
            </a:custGeom>
            <a:solidFill>
              <a:srgbClr val="84D184"/>
            </a:solidFill>
            <a:ln w="9525">
              <a:noFill/>
              <a:round/>
              <a:headEnd/>
              <a:tailEnd/>
            </a:ln>
          </p:spPr>
          <p:txBody>
            <a:bodyPr/>
            <a:lstStyle/>
            <a:p>
              <a:endParaRPr lang="en-US"/>
            </a:p>
          </p:txBody>
        </p:sp>
        <p:sp>
          <p:nvSpPr>
            <p:cNvPr id="19463" name="Freeform 7"/>
            <p:cNvSpPr>
              <a:spLocks/>
            </p:cNvSpPr>
            <p:nvPr/>
          </p:nvSpPr>
          <p:spPr bwMode="auto">
            <a:xfrm>
              <a:off x="2964" y="1250"/>
              <a:ext cx="610" cy="123"/>
            </a:xfrm>
            <a:custGeom>
              <a:avLst/>
              <a:gdLst>
                <a:gd name="T0" fmla="*/ 0 w 1219"/>
                <a:gd name="T1" fmla="*/ 35 h 369"/>
                <a:gd name="T2" fmla="*/ 72 w 1219"/>
                <a:gd name="T3" fmla="*/ 82 h 369"/>
                <a:gd name="T4" fmla="*/ 214 w 1219"/>
                <a:gd name="T5" fmla="*/ 123 h 369"/>
                <a:gd name="T6" fmla="*/ 336 w 1219"/>
                <a:gd name="T7" fmla="*/ 114 h 369"/>
                <a:gd name="T8" fmla="*/ 463 w 1219"/>
                <a:gd name="T9" fmla="*/ 99 h 369"/>
                <a:gd name="T10" fmla="*/ 585 w 1219"/>
                <a:gd name="T11" fmla="*/ 32 h 369"/>
                <a:gd name="T12" fmla="*/ 610 w 1219"/>
                <a:gd name="T13" fmla="*/ 0 h 369"/>
                <a:gd name="T14" fmla="*/ 216 w 1219"/>
                <a:gd name="T15" fmla="*/ 6 h 369"/>
                <a:gd name="T16" fmla="*/ 0 w 1219"/>
                <a:gd name="T17" fmla="*/ 35 h 369"/>
                <a:gd name="T18" fmla="*/ 0 w 1219"/>
                <a:gd name="T19" fmla="*/ 35 h 36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219"/>
                <a:gd name="T31" fmla="*/ 0 h 369"/>
                <a:gd name="T32" fmla="*/ 1219 w 1219"/>
                <a:gd name="T33" fmla="*/ 369 h 36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219" h="369">
                  <a:moveTo>
                    <a:pt x="0" y="106"/>
                  </a:moveTo>
                  <a:lnTo>
                    <a:pt x="144" y="246"/>
                  </a:lnTo>
                  <a:lnTo>
                    <a:pt x="427" y="369"/>
                  </a:lnTo>
                  <a:lnTo>
                    <a:pt x="672" y="341"/>
                  </a:lnTo>
                  <a:lnTo>
                    <a:pt x="925" y="297"/>
                  </a:lnTo>
                  <a:lnTo>
                    <a:pt x="1170" y="95"/>
                  </a:lnTo>
                  <a:lnTo>
                    <a:pt x="1219" y="0"/>
                  </a:lnTo>
                  <a:lnTo>
                    <a:pt x="432" y="18"/>
                  </a:lnTo>
                  <a:lnTo>
                    <a:pt x="0" y="106"/>
                  </a:lnTo>
                  <a:close/>
                </a:path>
              </a:pathLst>
            </a:custGeom>
            <a:solidFill>
              <a:srgbClr val="84D184"/>
            </a:solidFill>
            <a:ln w="9525">
              <a:noFill/>
              <a:round/>
              <a:headEnd/>
              <a:tailEnd/>
            </a:ln>
          </p:spPr>
          <p:txBody>
            <a:bodyPr/>
            <a:lstStyle/>
            <a:p>
              <a:endParaRPr lang="en-US"/>
            </a:p>
          </p:txBody>
        </p:sp>
        <p:sp>
          <p:nvSpPr>
            <p:cNvPr id="19464" name="Freeform 8"/>
            <p:cNvSpPr>
              <a:spLocks/>
            </p:cNvSpPr>
            <p:nvPr/>
          </p:nvSpPr>
          <p:spPr bwMode="auto">
            <a:xfrm>
              <a:off x="3261" y="852"/>
              <a:ext cx="346" cy="226"/>
            </a:xfrm>
            <a:custGeom>
              <a:avLst/>
              <a:gdLst>
                <a:gd name="T0" fmla="*/ 61 w 692"/>
                <a:gd name="T1" fmla="*/ 226 h 677"/>
                <a:gd name="T2" fmla="*/ 25 w 692"/>
                <a:gd name="T3" fmla="*/ 190 h 677"/>
                <a:gd name="T4" fmla="*/ 0 w 692"/>
                <a:gd name="T5" fmla="*/ 138 h 677"/>
                <a:gd name="T6" fmla="*/ 34 w 692"/>
                <a:gd name="T7" fmla="*/ 97 h 677"/>
                <a:gd name="T8" fmla="*/ 99 w 692"/>
                <a:gd name="T9" fmla="*/ 65 h 677"/>
                <a:gd name="T10" fmla="*/ 198 w 692"/>
                <a:gd name="T11" fmla="*/ 41 h 677"/>
                <a:gd name="T12" fmla="*/ 346 w 692"/>
                <a:gd name="T13" fmla="*/ 0 h 677"/>
                <a:gd name="T14" fmla="*/ 241 w 692"/>
                <a:gd name="T15" fmla="*/ 129 h 677"/>
                <a:gd name="T16" fmla="*/ 61 w 692"/>
                <a:gd name="T17" fmla="*/ 226 h 677"/>
                <a:gd name="T18" fmla="*/ 61 w 692"/>
                <a:gd name="T19" fmla="*/ 226 h 67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92"/>
                <a:gd name="T31" fmla="*/ 0 h 677"/>
                <a:gd name="T32" fmla="*/ 692 w 692"/>
                <a:gd name="T33" fmla="*/ 677 h 67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92" h="677">
                  <a:moveTo>
                    <a:pt x="123" y="677"/>
                  </a:moveTo>
                  <a:lnTo>
                    <a:pt x="50" y="570"/>
                  </a:lnTo>
                  <a:lnTo>
                    <a:pt x="0" y="413"/>
                  </a:lnTo>
                  <a:lnTo>
                    <a:pt x="67" y="290"/>
                  </a:lnTo>
                  <a:lnTo>
                    <a:pt x="199" y="195"/>
                  </a:lnTo>
                  <a:lnTo>
                    <a:pt x="397" y="123"/>
                  </a:lnTo>
                  <a:lnTo>
                    <a:pt x="692" y="0"/>
                  </a:lnTo>
                  <a:lnTo>
                    <a:pt x="482" y="386"/>
                  </a:lnTo>
                  <a:lnTo>
                    <a:pt x="123" y="677"/>
                  </a:lnTo>
                  <a:close/>
                </a:path>
              </a:pathLst>
            </a:custGeom>
            <a:solidFill>
              <a:srgbClr val="84D184"/>
            </a:solidFill>
            <a:ln w="9525">
              <a:noFill/>
              <a:round/>
              <a:headEnd/>
              <a:tailEnd/>
            </a:ln>
          </p:spPr>
          <p:txBody>
            <a:bodyPr/>
            <a:lstStyle/>
            <a:p>
              <a:endParaRPr lang="en-US"/>
            </a:p>
          </p:txBody>
        </p:sp>
        <p:sp>
          <p:nvSpPr>
            <p:cNvPr id="19465" name="Freeform 9"/>
            <p:cNvSpPr>
              <a:spLocks/>
            </p:cNvSpPr>
            <p:nvPr/>
          </p:nvSpPr>
          <p:spPr bwMode="auto">
            <a:xfrm>
              <a:off x="2851" y="973"/>
              <a:ext cx="203" cy="308"/>
            </a:xfrm>
            <a:custGeom>
              <a:avLst/>
              <a:gdLst>
                <a:gd name="T0" fmla="*/ 0 w 408"/>
                <a:gd name="T1" fmla="*/ 0 h 922"/>
                <a:gd name="T2" fmla="*/ 104 w 408"/>
                <a:gd name="T3" fmla="*/ 308 h 922"/>
                <a:gd name="T4" fmla="*/ 185 w 408"/>
                <a:gd name="T5" fmla="*/ 241 h 922"/>
                <a:gd name="T6" fmla="*/ 203 w 408"/>
                <a:gd name="T7" fmla="*/ 140 h 922"/>
                <a:gd name="T8" fmla="*/ 155 w 408"/>
                <a:gd name="T9" fmla="*/ 69 h 922"/>
                <a:gd name="T10" fmla="*/ 96 w 408"/>
                <a:gd name="T11" fmla="*/ 26 h 922"/>
                <a:gd name="T12" fmla="*/ 0 w 408"/>
                <a:gd name="T13" fmla="*/ 0 h 922"/>
                <a:gd name="T14" fmla="*/ 0 w 408"/>
                <a:gd name="T15" fmla="*/ 0 h 922"/>
                <a:gd name="T16" fmla="*/ 0 60000 65536"/>
                <a:gd name="T17" fmla="*/ 0 60000 65536"/>
                <a:gd name="T18" fmla="*/ 0 60000 65536"/>
                <a:gd name="T19" fmla="*/ 0 60000 65536"/>
                <a:gd name="T20" fmla="*/ 0 60000 65536"/>
                <a:gd name="T21" fmla="*/ 0 60000 65536"/>
                <a:gd name="T22" fmla="*/ 0 60000 65536"/>
                <a:gd name="T23" fmla="*/ 0 60000 65536"/>
                <a:gd name="T24" fmla="*/ 0 w 408"/>
                <a:gd name="T25" fmla="*/ 0 h 922"/>
                <a:gd name="T26" fmla="*/ 408 w 408"/>
                <a:gd name="T27" fmla="*/ 922 h 92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08" h="922">
                  <a:moveTo>
                    <a:pt x="0" y="0"/>
                  </a:moveTo>
                  <a:lnTo>
                    <a:pt x="210" y="922"/>
                  </a:lnTo>
                  <a:lnTo>
                    <a:pt x="372" y="720"/>
                  </a:lnTo>
                  <a:lnTo>
                    <a:pt x="408" y="419"/>
                  </a:lnTo>
                  <a:lnTo>
                    <a:pt x="312" y="207"/>
                  </a:lnTo>
                  <a:lnTo>
                    <a:pt x="192" y="78"/>
                  </a:lnTo>
                  <a:lnTo>
                    <a:pt x="0" y="0"/>
                  </a:lnTo>
                  <a:close/>
                </a:path>
              </a:pathLst>
            </a:custGeom>
            <a:solidFill>
              <a:srgbClr val="84D184"/>
            </a:solidFill>
            <a:ln w="9525">
              <a:noFill/>
              <a:round/>
              <a:headEnd/>
              <a:tailEnd/>
            </a:ln>
          </p:spPr>
          <p:txBody>
            <a:bodyPr/>
            <a:lstStyle/>
            <a:p>
              <a:endParaRPr lang="en-US"/>
            </a:p>
          </p:txBody>
        </p:sp>
        <p:sp>
          <p:nvSpPr>
            <p:cNvPr id="19466" name="Freeform 10"/>
            <p:cNvSpPr>
              <a:spLocks/>
            </p:cNvSpPr>
            <p:nvPr/>
          </p:nvSpPr>
          <p:spPr bwMode="auto">
            <a:xfrm>
              <a:off x="2499" y="1093"/>
              <a:ext cx="154" cy="342"/>
            </a:xfrm>
            <a:custGeom>
              <a:avLst/>
              <a:gdLst>
                <a:gd name="T0" fmla="*/ 0 w 306"/>
                <a:gd name="T1" fmla="*/ 342 h 1026"/>
                <a:gd name="T2" fmla="*/ 21 w 306"/>
                <a:gd name="T3" fmla="*/ 0 h 1026"/>
                <a:gd name="T4" fmla="*/ 126 w 306"/>
                <a:gd name="T5" fmla="*/ 70 h 1026"/>
                <a:gd name="T6" fmla="*/ 154 w 306"/>
                <a:gd name="T7" fmla="*/ 162 h 1026"/>
                <a:gd name="T8" fmla="*/ 111 w 306"/>
                <a:gd name="T9" fmla="*/ 269 h 1026"/>
                <a:gd name="T10" fmla="*/ 0 w 306"/>
                <a:gd name="T11" fmla="*/ 342 h 1026"/>
                <a:gd name="T12" fmla="*/ 0 w 306"/>
                <a:gd name="T13" fmla="*/ 342 h 1026"/>
                <a:gd name="T14" fmla="*/ 0 60000 65536"/>
                <a:gd name="T15" fmla="*/ 0 60000 65536"/>
                <a:gd name="T16" fmla="*/ 0 60000 65536"/>
                <a:gd name="T17" fmla="*/ 0 60000 65536"/>
                <a:gd name="T18" fmla="*/ 0 60000 65536"/>
                <a:gd name="T19" fmla="*/ 0 60000 65536"/>
                <a:gd name="T20" fmla="*/ 0 60000 65536"/>
                <a:gd name="T21" fmla="*/ 0 w 306"/>
                <a:gd name="T22" fmla="*/ 0 h 1026"/>
                <a:gd name="T23" fmla="*/ 306 w 306"/>
                <a:gd name="T24" fmla="*/ 1026 h 102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06" h="1026">
                  <a:moveTo>
                    <a:pt x="0" y="1026"/>
                  </a:moveTo>
                  <a:lnTo>
                    <a:pt x="42" y="0"/>
                  </a:lnTo>
                  <a:lnTo>
                    <a:pt x="251" y="211"/>
                  </a:lnTo>
                  <a:lnTo>
                    <a:pt x="306" y="485"/>
                  </a:lnTo>
                  <a:lnTo>
                    <a:pt x="221" y="808"/>
                  </a:lnTo>
                  <a:lnTo>
                    <a:pt x="0" y="1026"/>
                  </a:lnTo>
                  <a:close/>
                </a:path>
              </a:pathLst>
            </a:custGeom>
            <a:solidFill>
              <a:srgbClr val="84D184"/>
            </a:solidFill>
            <a:ln w="9525">
              <a:noFill/>
              <a:round/>
              <a:headEnd/>
              <a:tailEnd/>
            </a:ln>
          </p:spPr>
          <p:txBody>
            <a:bodyPr/>
            <a:lstStyle/>
            <a:p>
              <a:endParaRPr lang="en-US"/>
            </a:p>
          </p:txBody>
        </p:sp>
        <p:sp>
          <p:nvSpPr>
            <p:cNvPr id="19467" name="Freeform 11"/>
            <p:cNvSpPr>
              <a:spLocks/>
            </p:cNvSpPr>
            <p:nvPr/>
          </p:nvSpPr>
          <p:spPr bwMode="auto">
            <a:xfrm>
              <a:off x="2203" y="876"/>
              <a:ext cx="1385" cy="636"/>
            </a:xfrm>
            <a:custGeom>
              <a:avLst/>
              <a:gdLst>
                <a:gd name="T0" fmla="*/ 246 w 2771"/>
                <a:gd name="T1" fmla="*/ 555 h 1909"/>
                <a:gd name="T2" fmla="*/ 362 w 2771"/>
                <a:gd name="T3" fmla="*/ 531 h 1909"/>
                <a:gd name="T4" fmla="*/ 491 w 2771"/>
                <a:gd name="T5" fmla="*/ 497 h 1909"/>
                <a:gd name="T6" fmla="*/ 559 w 2771"/>
                <a:gd name="T7" fmla="*/ 474 h 1909"/>
                <a:gd name="T8" fmla="*/ 631 w 2771"/>
                <a:gd name="T9" fmla="*/ 450 h 1909"/>
                <a:gd name="T10" fmla="*/ 702 w 2771"/>
                <a:gd name="T11" fmla="*/ 420 h 1909"/>
                <a:gd name="T12" fmla="*/ 776 w 2771"/>
                <a:gd name="T13" fmla="*/ 388 h 1909"/>
                <a:gd name="T14" fmla="*/ 847 w 2771"/>
                <a:gd name="T15" fmla="*/ 353 h 1909"/>
                <a:gd name="T16" fmla="*/ 914 w 2771"/>
                <a:gd name="T17" fmla="*/ 318 h 1909"/>
                <a:gd name="T18" fmla="*/ 976 w 2771"/>
                <a:gd name="T19" fmla="*/ 283 h 1909"/>
                <a:gd name="T20" fmla="*/ 1035 w 2771"/>
                <a:gd name="T21" fmla="*/ 249 h 1909"/>
                <a:gd name="T22" fmla="*/ 1090 w 2771"/>
                <a:gd name="T23" fmla="*/ 215 h 1909"/>
                <a:gd name="T24" fmla="*/ 1139 w 2771"/>
                <a:gd name="T25" fmla="*/ 183 h 1909"/>
                <a:gd name="T26" fmla="*/ 1186 w 2771"/>
                <a:gd name="T27" fmla="*/ 153 h 1909"/>
                <a:gd name="T28" fmla="*/ 1226 w 2771"/>
                <a:gd name="T29" fmla="*/ 124 h 1909"/>
                <a:gd name="T30" fmla="*/ 1262 w 2771"/>
                <a:gd name="T31" fmla="*/ 98 h 1909"/>
                <a:gd name="T32" fmla="*/ 1295 w 2771"/>
                <a:gd name="T33" fmla="*/ 74 h 1909"/>
                <a:gd name="T34" fmla="*/ 1322 w 2771"/>
                <a:gd name="T35" fmla="*/ 53 h 1909"/>
                <a:gd name="T36" fmla="*/ 1362 w 2771"/>
                <a:gd name="T37" fmla="*/ 20 h 1909"/>
                <a:gd name="T38" fmla="*/ 1383 w 2771"/>
                <a:gd name="T39" fmla="*/ 0 h 1909"/>
                <a:gd name="T40" fmla="*/ 1377 w 2771"/>
                <a:gd name="T41" fmla="*/ 115 h 1909"/>
                <a:gd name="T42" fmla="*/ 1364 w 2771"/>
                <a:gd name="T43" fmla="*/ 146 h 1909"/>
                <a:gd name="T44" fmla="*/ 1342 w 2771"/>
                <a:gd name="T45" fmla="*/ 172 h 1909"/>
                <a:gd name="T46" fmla="*/ 1309 w 2771"/>
                <a:gd name="T47" fmla="*/ 190 h 1909"/>
                <a:gd name="T48" fmla="*/ 1238 w 2771"/>
                <a:gd name="T49" fmla="*/ 206 h 1909"/>
                <a:gd name="T50" fmla="*/ 1129 w 2771"/>
                <a:gd name="T51" fmla="*/ 206 h 1909"/>
                <a:gd name="T52" fmla="*/ 1106 w 2771"/>
                <a:gd name="T53" fmla="*/ 224 h 1909"/>
                <a:gd name="T54" fmla="*/ 1069 w 2771"/>
                <a:gd name="T55" fmla="*/ 253 h 1909"/>
                <a:gd name="T56" fmla="*/ 1030 w 2771"/>
                <a:gd name="T57" fmla="*/ 281 h 1909"/>
                <a:gd name="T58" fmla="*/ 999 w 2771"/>
                <a:gd name="T59" fmla="*/ 302 h 1909"/>
                <a:gd name="T60" fmla="*/ 965 w 2771"/>
                <a:gd name="T61" fmla="*/ 324 h 1909"/>
                <a:gd name="T62" fmla="*/ 928 w 2771"/>
                <a:gd name="T63" fmla="*/ 347 h 1909"/>
                <a:gd name="T64" fmla="*/ 887 w 2771"/>
                <a:gd name="T65" fmla="*/ 370 h 1909"/>
                <a:gd name="T66" fmla="*/ 843 w 2771"/>
                <a:gd name="T67" fmla="*/ 394 h 1909"/>
                <a:gd name="T68" fmla="*/ 797 w 2771"/>
                <a:gd name="T69" fmla="*/ 417 h 1909"/>
                <a:gd name="T70" fmla="*/ 749 w 2771"/>
                <a:gd name="T71" fmla="*/ 440 h 1909"/>
                <a:gd name="T72" fmla="*/ 699 w 2771"/>
                <a:gd name="T73" fmla="*/ 461 h 1909"/>
                <a:gd name="T74" fmla="*/ 646 w 2771"/>
                <a:gd name="T75" fmla="*/ 482 h 1909"/>
                <a:gd name="T76" fmla="*/ 565 w 2771"/>
                <a:gd name="T77" fmla="*/ 509 h 1909"/>
                <a:gd name="T78" fmla="*/ 455 w 2771"/>
                <a:gd name="T79" fmla="*/ 540 h 1909"/>
                <a:gd name="T80" fmla="*/ 347 w 2771"/>
                <a:gd name="T81" fmla="*/ 567 h 1909"/>
                <a:gd name="T82" fmla="*/ 247 w 2771"/>
                <a:gd name="T83" fmla="*/ 591 h 1909"/>
                <a:gd name="T84" fmla="*/ 120 w 2771"/>
                <a:gd name="T85" fmla="*/ 616 h 1909"/>
                <a:gd name="T86" fmla="*/ 0 w 2771"/>
                <a:gd name="T87" fmla="*/ 636 h 1909"/>
                <a:gd name="T88" fmla="*/ 11 w 2771"/>
                <a:gd name="T89" fmla="*/ 583 h 1909"/>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2771"/>
                <a:gd name="T136" fmla="*/ 0 h 1909"/>
                <a:gd name="T137" fmla="*/ 2771 w 2771"/>
                <a:gd name="T138" fmla="*/ 1909 h 1909"/>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2771" h="1909">
                  <a:moveTo>
                    <a:pt x="22" y="1751"/>
                  </a:moveTo>
                  <a:lnTo>
                    <a:pt x="492" y="1667"/>
                  </a:lnTo>
                  <a:lnTo>
                    <a:pt x="605" y="1633"/>
                  </a:lnTo>
                  <a:lnTo>
                    <a:pt x="724" y="1594"/>
                  </a:lnTo>
                  <a:lnTo>
                    <a:pt x="850" y="1546"/>
                  </a:lnTo>
                  <a:lnTo>
                    <a:pt x="983" y="1491"/>
                  </a:lnTo>
                  <a:lnTo>
                    <a:pt x="1051" y="1459"/>
                  </a:lnTo>
                  <a:lnTo>
                    <a:pt x="1119" y="1424"/>
                  </a:lnTo>
                  <a:lnTo>
                    <a:pt x="1191" y="1389"/>
                  </a:lnTo>
                  <a:lnTo>
                    <a:pt x="1263" y="1350"/>
                  </a:lnTo>
                  <a:lnTo>
                    <a:pt x="1332" y="1308"/>
                  </a:lnTo>
                  <a:lnTo>
                    <a:pt x="1405" y="1262"/>
                  </a:lnTo>
                  <a:lnTo>
                    <a:pt x="1479" y="1215"/>
                  </a:lnTo>
                  <a:lnTo>
                    <a:pt x="1552" y="1164"/>
                  </a:lnTo>
                  <a:lnTo>
                    <a:pt x="1624" y="1111"/>
                  </a:lnTo>
                  <a:lnTo>
                    <a:pt x="1694" y="1060"/>
                  </a:lnTo>
                  <a:lnTo>
                    <a:pt x="1761" y="1007"/>
                  </a:lnTo>
                  <a:lnTo>
                    <a:pt x="1829" y="954"/>
                  </a:lnTo>
                  <a:lnTo>
                    <a:pt x="1892" y="902"/>
                  </a:lnTo>
                  <a:lnTo>
                    <a:pt x="1953" y="849"/>
                  </a:lnTo>
                  <a:lnTo>
                    <a:pt x="2013" y="800"/>
                  </a:lnTo>
                  <a:lnTo>
                    <a:pt x="2071" y="748"/>
                  </a:lnTo>
                  <a:lnTo>
                    <a:pt x="2127" y="696"/>
                  </a:lnTo>
                  <a:lnTo>
                    <a:pt x="2181" y="646"/>
                  </a:lnTo>
                  <a:lnTo>
                    <a:pt x="2230" y="599"/>
                  </a:lnTo>
                  <a:lnTo>
                    <a:pt x="2279" y="550"/>
                  </a:lnTo>
                  <a:lnTo>
                    <a:pt x="2327" y="505"/>
                  </a:lnTo>
                  <a:lnTo>
                    <a:pt x="2372" y="460"/>
                  </a:lnTo>
                  <a:lnTo>
                    <a:pt x="2415" y="416"/>
                  </a:lnTo>
                  <a:lnTo>
                    <a:pt x="2452" y="372"/>
                  </a:lnTo>
                  <a:lnTo>
                    <a:pt x="2490" y="333"/>
                  </a:lnTo>
                  <a:lnTo>
                    <a:pt x="2525" y="293"/>
                  </a:lnTo>
                  <a:lnTo>
                    <a:pt x="2559" y="257"/>
                  </a:lnTo>
                  <a:lnTo>
                    <a:pt x="2590" y="221"/>
                  </a:lnTo>
                  <a:lnTo>
                    <a:pt x="2617" y="190"/>
                  </a:lnTo>
                  <a:lnTo>
                    <a:pt x="2644" y="158"/>
                  </a:lnTo>
                  <a:lnTo>
                    <a:pt x="2689" y="104"/>
                  </a:lnTo>
                  <a:lnTo>
                    <a:pt x="2724" y="61"/>
                  </a:lnTo>
                  <a:lnTo>
                    <a:pt x="2748" y="27"/>
                  </a:lnTo>
                  <a:lnTo>
                    <a:pt x="2767" y="0"/>
                  </a:lnTo>
                  <a:lnTo>
                    <a:pt x="2771" y="246"/>
                  </a:lnTo>
                  <a:lnTo>
                    <a:pt x="2755" y="344"/>
                  </a:lnTo>
                  <a:lnTo>
                    <a:pt x="2745" y="393"/>
                  </a:lnTo>
                  <a:lnTo>
                    <a:pt x="2728" y="438"/>
                  </a:lnTo>
                  <a:lnTo>
                    <a:pt x="2707" y="479"/>
                  </a:lnTo>
                  <a:lnTo>
                    <a:pt x="2685" y="517"/>
                  </a:lnTo>
                  <a:lnTo>
                    <a:pt x="2653" y="546"/>
                  </a:lnTo>
                  <a:lnTo>
                    <a:pt x="2619" y="571"/>
                  </a:lnTo>
                  <a:lnTo>
                    <a:pt x="2544" y="601"/>
                  </a:lnTo>
                  <a:lnTo>
                    <a:pt x="2477" y="619"/>
                  </a:lnTo>
                  <a:lnTo>
                    <a:pt x="2362" y="633"/>
                  </a:lnTo>
                  <a:lnTo>
                    <a:pt x="2259" y="619"/>
                  </a:lnTo>
                  <a:lnTo>
                    <a:pt x="2240" y="645"/>
                  </a:lnTo>
                  <a:lnTo>
                    <a:pt x="2213" y="673"/>
                  </a:lnTo>
                  <a:lnTo>
                    <a:pt x="2181" y="713"/>
                  </a:lnTo>
                  <a:lnTo>
                    <a:pt x="2139" y="760"/>
                  </a:lnTo>
                  <a:lnTo>
                    <a:pt x="2088" y="814"/>
                  </a:lnTo>
                  <a:lnTo>
                    <a:pt x="2060" y="842"/>
                  </a:lnTo>
                  <a:lnTo>
                    <a:pt x="2031" y="874"/>
                  </a:lnTo>
                  <a:lnTo>
                    <a:pt x="1998" y="906"/>
                  </a:lnTo>
                  <a:lnTo>
                    <a:pt x="1965" y="937"/>
                  </a:lnTo>
                  <a:lnTo>
                    <a:pt x="1931" y="972"/>
                  </a:lnTo>
                  <a:lnTo>
                    <a:pt x="1892" y="1007"/>
                  </a:lnTo>
                  <a:lnTo>
                    <a:pt x="1856" y="1041"/>
                  </a:lnTo>
                  <a:lnTo>
                    <a:pt x="1815" y="1076"/>
                  </a:lnTo>
                  <a:lnTo>
                    <a:pt x="1775" y="1111"/>
                  </a:lnTo>
                  <a:lnTo>
                    <a:pt x="1730" y="1147"/>
                  </a:lnTo>
                  <a:lnTo>
                    <a:pt x="1687" y="1183"/>
                  </a:lnTo>
                  <a:lnTo>
                    <a:pt x="1642" y="1217"/>
                  </a:lnTo>
                  <a:lnTo>
                    <a:pt x="1595" y="1253"/>
                  </a:lnTo>
                  <a:lnTo>
                    <a:pt x="1548" y="1286"/>
                  </a:lnTo>
                  <a:lnTo>
                    <a:pt x="1499" y="1322"/>
                  </a:lnTo>
                  <a:lnTo>
                    <a:pt x="1447" y="1353"/>
                  </a:lnTo>
                  <a:lnTo>
                    <a:pt x="1398" y="1385"/>
                  </a:lnTo>
                  <a:lnTo>
                    <a:pt x="1345" y="1416"/>
                  </a:lnTo>
                  <a:lnTo>
                    <a:pt x="1293" y="1446"/>
                  </a:lnTo>
                  <a:lnTo>
                    <a:pt x="1239" y="1474"/>
                  </a:lnTo>
                  <a:lnTo>
                    <a:pt x="1130" y="1527"/>
                  </a:lnTo>
                  <a:lnTo>
                    <a:pt x="1018" y="1574"/>
                  </a:lnTo>
                  <a:lnTo>
                    <a:pt x="910" y="1622"/>
                  </a:lnTo>
                  <a:lnTo>
                    <a:pt x="801" y="1664"/>
                  </a:lnTo>
                  <a:lnTo>
                    <a:pt x="694" y="1702"/>
                  </a:lnTo>
                  <a:lnTo>
                    <a:pt x="593" y="1739"/>
                  </a:lnTo>
                  <a:lnTo>
                    <a:pt x="495" y="1773"/>
                  </a:lnTo>
                  <a:lnTo>
                    <a:pt x="403" y="1801"/>
                  </a:lnTo>
                  <a:lnTo>
                    <a:pt x="240" y="1848"/>
                  </a:lnTo>
                  <a:lnTo>
                    <a:pt x="113" y="1882"/>
                  </a:lnTo>
                  <a:lnTo>
                    <a:pt x="0" y="1909"/>
                  </a:lnTo>
                  <a:lnTo>
                    <a:pt x="22" y="1751"/>
                  </a:lnTo>
                  <a:close/>
                </a:path>
              </a:pathLst>
            </a:custGeom>
            <a:solidFill>
              <a:srgbClr val="000000"/>
            </a:solidFill>
            <a:ln w="9525">
              <a:noFill/>
              <a:round/>
              <a:headEnd/>
              <a:tailEnd/>
            </a:ln>
          </p:spPr>
          <p:txBody>
            <a:bodyPr/>
            <a:lstStyle/>
            <a:p>
              <a:endParaRPr lang="en-US"/>
            </a:p>
          </p:txBody>
        </p:sp>
        <p:sp>
          <p:nvSpPr>
            <p:cNvPr id="19468" name="Freeform 12"/>
            <p:cNvSpPr>
              <a:spLocks/>
            </p:cNvSpPr>
            <p:nvPr/>
          </p:nvSpPr>
          <p:spPr bwMode="auto">
            <a:xfrm>
              <a:off x="3245" y="876"/>
              <a:ext cx="288" cy="190"/>
            </a:xfrm>
            <a:custGeom>
              <a:avLst/>
              <a:gdLst>
                <a:gd name="T0" fmla="*/ 288 w 575"/>
                <a:gd name="T1" fmla="*/ 0 h 571"/>
                <a:gd name="T2" fmla="*/ 260 w 575"/>
                <a:gd name="T3" fmla="*/ 8 h 571"/>
                <a:gd name="T4" fmla="*/ 196 w 575"/>
                <a:gd name="T5" fmla="*/ 27 h 571"/>
                <a:gd name="T6" fmla="*/ 159 w 575"/>
                <a:gd name="T7" fmla="*/ 40 h 571"/>
                <a:gd name="T8" fmla="*/ 123 w 575"/>
                <a:gd name="T9" fmla="*/ 55 h 571"/>
                <a:gd name="T10" fmla="*/ 93 w 575"/>
                <a:gd name="T11" fmla="*/ 70 h 571"/>
                <a:gd name="T12" fmla="*/ 71 w 575"/>
                <a:gd name="T13" fmla="*/ 87 h 571"/>
                <a:gd name="T14" fmla="*/ 58 w 575"/>
                <a:gd name="T15" fmla="*/ 103 h 571"/>
                <a:gd name="T16" fmla="*/ 51 w 575"/>
                <a:gd name="T17" fmla="*/ 121 h 571"/>
                <a:gd name="T18" fmla="*/ 49 w 575"/>
                <a:gd name="T19" fmla="*/ 155 h 571"/>
                <a:gd name="T20" fmla="*/ 56 w 575"/>
                <a:gd name="T21" fmla="*/ 180 h 571"/>
                <a:gd name="T22" fmla="*/ 60 w 575"/>
                <a:gd name="T23" fmla="*/ 190 h 571"/>
                <a:gd name="T24" fmla="*/ 46 w 575"/>
                <a:gd name="T25" fmla="*/ 178 h 571"/>
                <a:gd name="T26" fmla="*/ 33 w 575"/>
                <a:gd name="T27" fmla="*/ 165 h 571"/>
                <a:gd name="T28" fmla="*/ 19 w 575"/>
                <a:gd name="T29" fmla="*/ 149 h 571"/>
                <a:gd name="T30" fmla="*/ 7 w 575"/>
                <a:gd name="T31" fmla="*/ 131 h 571"/>
                <a:gd name="T32" fmla="*/ 0 w 575"/>
                <a:gd name="T33" fmla="*/ 112 h 571"/>
                <a:gd name="T34" fmla="*/ 1 w 575"/>
                <a:gd name="T35" fmla="*/ 92 h 571"/>
                <a:gd name="T36" fmla="*/ 13 w 575"/>
                <a:gd name="T37" fmla="*/ 74 h 571"/>
                <a:gd name="T38" fmla="*/ 24 w 575"/>
                <a:gd name="T39" fmla="*/ 66 h 571"/>
                <a:gd name="T40" fmla="*/ 38 w 575"/>
                <a:gd name="T41" fmla="*/ 58 h 571"/>
                <a:gd name="T42" fmla="*/ 76 w 575"/>
                <a:gd name="T43" fmla="*/ 43 h 571"/>
                <a:gd name="T44" fmla="*/ 120 w 575"/>
                <a:gd name="T45" fmla="*/ 30 h 571"/>
                <a:gd name="T46" fmla="*/ 169 w 575"/>
                <a:gd name="T47" fmla="*/ 19 h 571"/>
                <a:gd name="T48" fmla="*/ 251 w 575"/>
                <a:gd name="T49" fmla="*/ 5 h 571"/>
                <a:gd name="T50" fmla="*/ 288 w 575"/>
                <a:gd name="T51" fmla="*/ 0 h 571"/>
                <a:gd name="T52" fmla="*/ 288 w 575"/>
                <a:gd name="T53" fmla="*/ 0 h 57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575"/>
                <a:gd name="T82" fmla="*/ 0 h 571"/>
                <a:gd name="T83" fmla="*/ 575 w 575"/>
                <a:gd name="T84" fmla="*/ 571 h 571"/>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575" h="571">
                  <a:moveTo>
                    <a:pt x="575" y="0"/>
                  </a:moveTo>
                  <a:lnTo>
                    <a:pt x="520" y="23"/>
                  </a:lnTo>
                  <a:lnTo>
                    <a:pt x="392" y="80"/>
                  </a:lnTo>
                  <a:lnTo>
                    <a:pt x="318" y="119"/>
                  </a:lnTo>
                  <a:lnTo>
                    <a:pt x="246" y="164"/>
                  </a:lnTo>
                  <a:lnTo>
                    <a:pt x="185" y="211"/>
                  </a:lnTo>
                  <a:lnTo>
                    <a:pt x="141" y="260"/>
                  </a:lnTo>
                  <a:lnTo>
                    <a:pt x="115" y="311"/>
                  </a:lnTo>
                  <a:lnTo>
                    <a:pt x="101" y="364"/>
                  </a:lnTo>
                  <a:lnTo>
                    <a:pt x="97" y="465"/>
                  </a:lnTo>
                  <a:lnTo>
                    <a:pt x="111" y="540"/>
                  </a:lnTo>
                  <a:lnTo>
                    <a:pt x="119" y="571"/>
                  </a:lnTo>
                  <a:lnTo>
                    <a:pt x="91" y="535"/>
                  </a:lnTo>
                  <a:lnTo>
                    <a:pt x="65" y="497"/>
                  </a:lnTo>
                  <a:lnTo>
                    <a:pt x="37" y="448"/>
                  </a:lnTo>
                  <a:lnTo>
                    <a:pt x="13" y="393"/>
                  </a:lnTo>
                  <a:lnTo>
                    <a:pt x="0" y="336"/>
                  </a:lnTo>
                  <a:lnTo>
                    <a:pt x="1" y="276"/>
                  </a:lnTo>
                  <a:lnTo>
                    <a:pt x="25" y="223"/>
                  </a:lnTo>
                  <a:lnTo>
                    <a:pt x="47" y="198"/>
                  </a:lnTo>
                  <a:lnTo>
                    <a:pt x="76" y="173"/>
                  </a:lnTo>
                  <a:lnTo>
                    <a:pt x="151" y="130"/>
                  </a:lnTo>
                  <a:lnTo>
                    <a:pt x="240" y="90"/>
                  </a:lnTo>
                  <a:lnTo>
                    <a:pt x="337" y="58"/>
                  </a:lnTo>
                  <a:lnTo>
                    <a:pt x="502" y="15"/>
                  </a:lnTo>
                  <a:lnTo>
                    <a:pt x="575" y="0"/>
                  </a:lnTo>
                  <a:close/>
                </a:path>
              </a:pathLst>
            </a:custGeom>
            <a:solidFill>
              <a:srgbClr val="000000"/>
            </a:solidFill>
            <a:ln w="9525">
              <a:noFill/>
              <a:round/>
              <a:headEnd/>
              <a:tailEnd/>
            </a:ln>
          </p:spPr>
          <p:txBody>
            <a:bodyPr/>
            <a:lstStyle/>
            <a:p>
              <a:endParaRPr lang="en-US"/>
            </a:p>
          </p:txBody>
        </p:sp>
        <p:sp>
          <p:nvSpPr>
            <p:cNvPr id="19469" name="Freeform 13"/>
            <p:cNvSpPr>
              <a:spLocks/>
            </p:cNvSpPr>
            <p:nvPr/>
          </p:nvSpPr>
          <p:spPr bwMode="auto">
            <a:xfrm>
              <a:off x="2990" y="1219"/>
              <a:ext cx="570" cy="68"/>
            </a:xfrm>
            <a:custGeom>
              <a:avLst/>
              <a:gdLst>
                <a:gd name="T0" fmla="*/ 0 w 1140"/>
                <a:gd name="T1" fmla="*/ 68 h 204"/>
                <a:gd name="T2" fmla="*/ 570 w 1140"/>
                <a:gd name="T3" fmla="*/ 31 h 204"/>
                <a:gd name="T4" fmla="*/ 540 w 1140"/>
                <a:gd name="T5" fmla="*/ 25 h 204"/>
                <a:gd name="T6" fmla="*/ 464 w 1140"/>
                <a:gd name="T7" fmla="*/ 11 h 204"/>
                <a:gd name="T8" fmla="*/ 364 w 1140"/>
                <a:gd name="T9" fmla="*/ 0 h 204"/>
                <a:gd name="T10" fmla="*/ 261 w 1140"/>
                <a:gd name="T11" fmla="*/ 3 h 204"/>
                <a:gd name="T12" fmla="*/ 165 w 1140"/>
                <a:gd name="T13" fmla="*/ 20 h 204"/>
                <a:gd name="T14" fmla="*/ 122 w 1140"/>
                <a:gd name="T15" fmla="*/ 31 h 204"/>
                <a:gd name="T16" fmla="*/ 82 w 1140"/>
                <a:gd name="T17" fmla="*/ 41 h 204"/>
                <a:gd name="T18" fmla="*/ 22 w 1140"/>
                <a:gd name="T19" fmla="*/ 60 h 204"/>
                <a:gd name="T20" fmla="*/ 0 w 1140"/>
                <a:gd name="T21" fmla="*/ 68 h 204"/>
                <a:gd name="T22" fmla="*/ 0 w 1140"/>
                <a:gd name="T23" fmla="*/ 68 h 20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140"/>
                <a:gd name="T37" fmla="*/ 0 h 204"/>
                <a:gd name="T38" fmla="*/ 1140 w 1140"/>
                <a:gd name="T39" fmla="*/ 204 h 20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140" h="204">
                  <a:moveTo>
                    <a:pt x="0" y="204"/>
                  </a:moveTo>
                  <a:lnTo>
                    <a:pt x="1140" y="94"/>
                  </a:lnTo>
                  <a:lnTo>
                    <a:pt x="1080" y="75"/>
                  </a:lnTo>
                  <a:lnTo>
                    <a:pt x="928" y="32"/>
                  </a:lnTo>
                  <a:lnTo>
                    <a:pt x="728" y="0"/>
                  </a:lnTo>
                  <a:lnTo>
                    <a:pt x="522" y="8"/>
                  </a:lnTo>
                  <a:lnTo>
                    <a:pt x="331" y="59"/>
                  </a:lnTo>
                  <a:lnTo>
                    <a:pt x="244" y="92"/>
                  </a:lnTo>
                  <a:lnTo>
                    <a:pt x="165" y="124"/>
                  </a:lnTo>
                  <a:lnTo>
                    <a:pt x="45" y="180"/>
                  </a:lnTo>
                  <a:lnTo>
                    <a:pt x="0" y="204"/>
                  </a:lnTo>
                  <a:close/>
                </a:path>
              </a:pathLst>
            </a:custGeom>
            <a:solidFill>
              <a:srgbClr val="000000"/>
            </a:solidFill>
            <a:ln w="9525">
              <a:noFill/>
              <a:round/>
              <a:headEnd/>
              <a:tailEnd/>
            </a:ln>
          </p:spPr>
          <p:txBody>
            <a:bodyPr/>
            <a:lstStyle/>
            <a:p>
              <a:endParaRPr lang="en-US"/>
            </a:p>
          </p:txBody>
        </p:sp>
        <p:sp>
          <p:nvSpPr>
            <p:cNvPr id="19470" name="Freeform 14"/>
            <p:cNvSpPr>
              <a:spLocks/>
            </p:cNvSpPr>
            <p:nvPr/>
          </p:nvSpPr>
          <p:spPr bwMode="auto">
            <a:xfrm>
              <a:off x="3016" y="1264"/>
              <a:ext cx="544" cy="130"/>
            </a:xfrm>
            <a:custGeom>
              <a:avLst/>
              <a:gdLst>
                <a:gd name="T0" fmla="*/ 0 w 1087"/>
                <a:gd name="T1" fmla="*/ 63 h 392"/>
                <a:gd name="T2" fmla="*/ 31 w 1087"/>
                <a:gd name="T3" fmla="*/ 71 h 392"/>
                <a:gd name="T4" fmla="*/ 66 w 1087"/>
                <a:gd name="T5" fmla="*/ 79 h 392"/>
                <a:gd name="T6" fmla="*/ 111 w 1087"/>
                <a:gd name="T7" fmla="*/ 87 h 392"/>
                <a:gd name="T8" fmla="*/ 217 w 1087"/>
                <a:gd name="T9" fmla="*/ 97 h 392"/>
                <a:gd name="T10" fmla="*/ 327 w 1087"/>
                <a:gd name="T11" fmla="*/ 86 h 392"/>
                <a:gd name="T12" fmla="*/ 376 w 1087"/>
                <a:gd name="T13" fmla="*/ 73 h 392"/>
                <a:gd name="T14" fmla="*/ 419 w 1087"/>
                <a:gd name="T15" fmla="*/ 58 h 392"/>
                <a:gd name="T16" fmla="*/ 456 w 1087"/>
                <a:gd name="T17" fmla="*/ 44 h 392"/>
                <a:gd name="T18" fmla="*/ 488 w 1087"/>
                <a:gd name="T19" fmla="*/ 31 h 392"/>
                <a:gd name="T20" fmla="*/ 513 w 1087"/>
                <a:gd name="T21" fmla="*/ 18 h 392"/>
                <a:gd name="T22" fmla="*/ 530 w 1087"/>
                <a:gd name="T23" fmla="*/ 9 h 392"/>
                <a:gd name="T24" fmla="*/ 544 w 1087"/>
                <a:gd name="T25" fmla="*/ 0 h 392"/>
                <a:gd name="T26" fmla="*/ 540 w 1087"/>
                <a:gd name="T27" fmla="*/ 5 h 392"/>
                <a:gd name="T28" fmla="*/ 530 w 1087"/>
                <a:gd name="T29" fmla="*/ 19 h 392"/>
                <a:gd name="T30" fmla="*/ 522 w 1087"/>
                <a:gd name="T31" fmla="*/ 28 h 392"/>
                <a:gd name="T32" fmla="*/ 513 w 1087"/>
                <a:gd name="T33" fmla="*/ 37 h 392"/>
                <a:gd name="T34" fmla="*/ 501 w 1087"/>
                <a:gd name="T35" fmla="*/ 48 h 392"/>
                <a:gd name="T36" fmla="*/ 488 w 1087"/>
                <a:gd name="T37" fmla="*/ 60 h 392"/>
                <a:gd name="T38" fmla="*/ 473 w 1087"/>
                <a:gd name="T39" fmla="*/ 72 h 392"/>
                <a:gd name="T40" fmla="*/ 456 w 1087"/>
                <a:gd name="T41" fmla="*/ 84 h 392"/>
                <a:gd name="T42" fmla="*/ 438 w 1087"/>
                <a:gd name="T43" fmla="*/ 95 h 392"/>
                <a:gd name="T44" fmla="*/ 419 w 1087"/>
                <a:gd name="T45" fmla="*/ 104 h 392"/>
                <a:gd name="T46" fmla="*/ 396 w 1087"/>
                <a:gd name="T47" fmla="*/ 113 h 392"/>
                <a:gd name="T48" fmla="*/ 373 w 1087"/>
                <a:gd name="T49" fmla="*/ 121 h 392"/>
                <a:gd name="T50" fmla="*/ 320 w 1087"/>
                <a:gd name="T51" fmla="*/ 130 h 392"/>
                <a:gd name="T52" fmla="*/ 207 w 1087"/>
                <a:gd name="T53" fmla="*/ 125 h 392"/>
                <a:gd name="T54" fmla="*/ 103 w 1087"/>
                <a:gd name="T55" fmla="*/ 101 h 392"/>
                <a:gd name="T56" fmla="*/ 61 w 1087"/>
                <a:gd name="T57" fmla="*/ 87 h 392"/>
                <a:gd name="T58" fmla="*/ 29 w 1087"/>
                <a:gd name="T59" fmla="*/ 75 h 392"/>
                <a:gd name="T60" fmla="*/ 0 w 1087"/>
                <a:gd name="T61" fmla="*/ 63 h 392"/>
                <a:gd name="T62" fmla="*/ 0 w 1087"/>
                <a:gd name="T63" fmla="*/ 63 h 39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87"/>
                <a:gd name="T97" fmla="*/ 0 h 392"/>
                <a:gd name="T98" fmla="*/ 1087 w 1087"/>
                <a:gd name="T99" fmla="*/ 392 h 392"/>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87" h="392">
                  <a:moveTo>
                    <a:pt x="0" y="189"/>
                  </a:moveTo>
                  <a:lnTo>
                    <a:pt x="62" y="214"/>
                  </a:lnTo>
                  <a:lnTo>
                    <a:pt x="132" y="239"/>
                  </a:lnTo>
                  <a:lnTo>
                    <a:pt x="222" y="261"/>
                  </a:lnTo>
                  <a:lnTo>
                    <a:pt x="434" y="291"/>
                  </a:lnTo>
                  <a:lnTo>
                    <a:pt x="653" y="259"/>
                  </a:lnTo>
                  <a:lnTo>
                    <a:pt x="752" y="219"/>
                  </a:lnTo>
                  <a:lnTo>
                    <a:pt x="838" y="176"/>
                  </a:lnTo>
                  <a:lnTo>
                    <a:pt x="912" y="133"/>
                  </a:lnTo>
                  <a:lnTo>
                    <a:pt x="976" y="92"/>
                  </a:lnTo>
                  <a:lnTo>
                    <a:pt x="1025" y="54"/>
                  </a:lnTo>
                  <a:lnTo>
                    <a:pt x="1060" y="26"/>
                  </a:lnTo>
                  <a:lnTo>
                    <a:pt x="1087" y="0"/>
                  </a:lnTo>
                  <a:lnTo>
                    <a:pt x="1080" y="14"/>
                  </a:lnTo>
                  <a:lnTo>
                    <a:pt x="1060" y="56"/>
                  </a:lnTo>
                  <a:lnTo>
                    <a:pt x="1044" y="83"/>
                  </a:lnTo>
                  <a:lnTo>
                    <a:pt x="1025" y="113"/>
                  </a:lnTo>
                  <a:lnTo>
                    <a:pt x="1001" y="146"/>
                  </a:lnTo>
                  <a:lnTo>
                    <a:pt x="976" y="180"/>
                  </a:lnTo>
                  <a:lnTo>
                    <a:pt x="946" y="217"/>
                  </a:lnTo>
                  <a:lnTo>
                    <a:pt x="912" y="252"/>
                  </a:lnTo>
                  <a:lnTo>
                    <a:pt x="875" y="285"/>
                  </a:lnTo>
                  <a:lnTo>
                    <a:pt x="837" y="314"/>
                  </a:lnTo>
                  <a:lnTo>
                    <a:pt x="791" y="341"/>
                  </a:lnTo>
                  <a:lnTo>
                    <a:pt x="745" y="364"/>
                  </a:lnTo>
                  <a:lnTo>
                    <a:pt x="639" y="392"/>
                  </a:lnTo>
                  <a:lnTo>
                    <a:pt x="414" y="376"/>
                  </a:lnTo>
                  <a:lnTo>
                    <a:pt x="206" y="304"/>
                  </a:lnTo>
                  <a:lnTo>
                    <a:pt x="122" y="262"/>
                  </a:lnTo>
                  <a:lnTo>
                    <a:pt x="58" y="226"/>
                  </a:lnTo>
                  <a:lnTo>
                    <a:pt x="0" y="189"/>
                  </a:lnTo>
                  <a:close/>
                </a:path>
              </a:pathLst>
            </a:custGeom>
            <a:solidFill>
              <a:srgbClr val="000000"/>
            </a:solidFill>
            <a:ln w="9525">
              <a:noFill/>
              <a:round/>
              <a:headEnd/>
              <a:tailEnd/>
            </a:ln>
          </p:spPr>
          <p:txBody>
            <a:bodyPr/>
            <a:lstStyle/>
            <a:p>
              <a:endParaRPr lang="en-US"/>
            </a:p>
          </p:txBody>
        </p:sp>
        <p:sp>
          <p:nvSpPr>
            <p:cNvPr id="19471" name="Freeform 15"/>
            <p:cNvSpPr>
              <a:spLocks/>
            </p:cNvSpPr>
            <p:nvPr/>
          </p:nvSpPr>
          <p:spPr bwMode="auto">
            <a:xfrm>
              <a:off x="2798" y="979"/>
              <a:ext cx="163" cy="306"/>
            </a:xfrm>
            <a:custGeom>
              <a:avLst/>
              <a:gdLst>
                <a:gd name="T0" fmla="*/ 163 w 327"/>
                <a:gd name="T1" fmla="*/ 306 h 917"/>
                <a:gd name="T2" fmla="*/ 58 w 327"/>
                <a:gd name="T3" fmla="*/ 0 h 917"/>
                <a:gd name="T4" fmla="*/ 54 w 327"/>
                <a:gd name="T5" fmla="*/ 8 h 917"/>
                <a:gd name="T6" fmla="*/ 43 w 327"/>
                <a:gd name="T7" fmla="*/ 28 h 917"/>
                <a:gd name="T8" fmla="*/ 37 w 327"/>
                <a:gd name="T9" fmla="*/ 42 h 917"/>
                <a:gd name="T10" fmla="*/ 30 w 327"/>
                <a:gd name="T11" fmla="*/ 58 h 917"/>
                <a:gd name="T12" fmla="*/ 22 w 327"/>
                <a:gd name="T13" fmla="*/ 75 h 917"/>
                <a:gd name="T14" fmla="*/ 15 w 327"/>
                <a:gd name="T15" fmla="*/ 93 h 917"/>
                <a:gd name="T16" fmla="*/ 0 w 327"/>
                <a:gd name="T17" fmla="*/ 169 h 917"/>
                <a:gd name="T18" fmla="*/ 4 w 327"/>
                <a:gd name="T19" fmla="*/ 202 h 917"/>
                <a:gd name="T20" fmla="*/ 10 w 327"/>
                <a:gd name="T21" fmla="*/ 215 h 917"/>
                <a:gd name="T22" fmla="*/ 21 w 327"/>
                <a:gd name="T23" fmla="*/ 226 h 917"/>
                <a:gd name="T24" fmla="*/ 45 w 327"/>
                <a:gd name="T25" fmla="*/ 244 h 917"/>
                <a:gd name="T26" fmla="*/ 70 w 327"/>
                <a:gd name="T27" fmla="*/ 260 h 917"/>
                <a:gd name="T28" fmla="*/ 95 w 327"/>
                <a:gd name="T29" fmla="*/ 273 h 917"/>
                <a:gd name="T30" fmla="*/ 117 w 327"/>
                <a:gd name="T31" fmla="*/ 285 h 917"/>
                <a:gd name="T32" fmla="*/ 151 w 327"/>
                <a:gd name="T33" fmla="*/ 300 h 917"/>
                <a:gd name="T34" fmla="*/ 163 w 327"/>
                <a:gd name="T35" fmla="*/ 306 h 917"/>
                <a:gd name="T36" fmla="*/ 163 w 327"/>
                <a:gd name="T37" fmla="*/ 306 h 91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27"/>
                <a:gd name="T58" fmla="*/ 0 h 917"/>
                <a:gd name="T59" fmla="*/ 327 w 327"/>
                <a:gd name="T60" fmla="*/ 917 h 91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27" h="917">
                  <a:moveTo>
                    <a:pt x="327" y="917"/>
                  </a:moveTo>
                  <a:lnTo>
                    <a:pt x="117" y="0"/>
                  </a:lnTo>
                  <a:lnTo>
                    <a:pt x="109" y="23"/>
                  </a:lnTo>
                  <a:lnTo>
                    <a:pt x="87" y="85"/>
                  </a:lnTo>
                  <a:lnTo>
                    <a:pt x="74" y="126"/>
                  </a:lnTo>
                  <a:lnTo>
                    <a:pt x="60" y="174"/>
                  </a:lnTo>
                  <a:lnTo>
                    <a:pt x="44" y="226"/>
                  </a:lnTo>
                  <a:lnTo>
                    <a:pt x="31" y="280"/>
                  </a:lnTo>
                  <a:lnTo>
                    <a:pt x="0" y="506"/>
                  </a:lnTo>
                  <a:lnTo>
                    <a:pt x="8" y="604"/>
                  </a:lnTo>
                  <a:lnTo>
                    <a:pt x="21" y="643"/>
                  </a:lnTo>
                  <a:lnTo>
                    <a:pt x="42" y="676"/>
                  </a:lnTo>
                  <a:lnTo>
                    <a:pt x="91" y="730"/>
                  </a:lnTo>
                  <a:lnTo>
                    <a:pt x="141" y="778"/>
                  </a:lnTo>
                  <a:lnTo>
                    <a:pt x="190" y="819"/>
                  </a:lnTo>
                  <a:lnTo>
                    <a:pt x="235" y="853"/>
                  </a:lnTo>
                  <a:lnTo>
                    <a:pt x="302" y="900"/>
                  </a:lnTo>
                  <a:lnTo>
                    <a:pt x="327" y="917"/>
                  </a:lnTo>
                  <a:close/>
                </a:path>
              </a:pathLst>
            </a:custGeom>
            <a:solidFill>
              <a:srgbClr val="000000"/>
            </a:solidFill>
            <a:ln w="9525">
              <a:noFill/>
              <a:round/>
              <a:headEnd/>
              <a:tailEnd/>
            </a:ln>
          </p:spPr>
          <p:txBody>
            <a:bodyPr/>
            <a:lstStyle/>
            <a:p>
              <a:endParaRPr lang="en-US"/>
            </a:p>
          </p:txBody>
        </p:sp>
        <p:sp>
          <p:nvSpPr>
            <p:cNvPr id="19472" name="Freeform 16"/>
            <p:cNvSpPr>
              <a:spLocks/>
            </p:cNvSpPr>
            <p:nvPr/>
          </p:nvSpPr>
          <p:spPr bwMode="auto">
            <a:xfrm>
              <a:off x="2897" y="977"/>
              <a:ext cx="208" cy="263"/>
            </a:xfrm>
            <a:custGeom>
              <a:avLst/>
              <a:gdLst>
                <a:gd name="T0" fmla="*/ 0 w 416"/>
                <a:gd name="T1" fmla="*/ 0 h 790"/>
                <a:gd name="T2" fmla="*/ 20 w 416"/>
                <a:gd name="T3" fmla="*/ 13 h 790"/>
                <a:gd name="T4" fmla="*/ 39 w 416"/>
                <a:gd name="T5" fmla="*/ 27 h 790"/>
                <a:gd name="T6" fmla="*/ 63 w 416"/>
                <a:gd name="T7" fmla="*/ 45 h 790"/>
                <a:gd name="T8" fmla="*/ 75 w 416"/>
                <a:gd name="T9" fmla="*/ 56 h 790"/>
                <a:gd name="T10" fmla="*/ 87 w 416"/>
                <a:gd name="T11" fmla="*/ 67 h 790"/>
                <a:gd name="T12" fmla="*/ 98 w 416"/>
                <a:gd name="T13" fmla="*/ 78 h 790"/>
                <a:gd name="T14" fmla="*/ 110 w 416"/>
                <a:gd name="T15" fmla="*/ 90 h 790"/>
                <a:gd name="T16" fmla="*/ 119 w 416"/>
                <a:gd name="T17" fmla="*/ 102 h 790"/>
                <a:gd name="T18" fmla="*/ 128 w 416"/>
                <a:gd name="T19" fmla="*/ 114 h 790"/>
                <a:gd name="T20" fmla="*/ 140 w 416"/>
                <a:gd name="T21" fmla="*/ 139 h 790"/>
                <a:gd name="T22" fmla="*/ 145 w 416"/>
                <a:gd name="T23" fmla="*/ 186 h 790"/>
                <a:gd name="T24" fmla="*/ 141 w 416"/>
                <a:gd name="T25" fmla="*/ 207 h 790"/>
                <a:gd name="T26" fmla="*/ 138 w 416"/>
                <a:gd name="T27" fmla="*/ 217 h 790"/>
                <a:gd name="T28" fmla="*/ 134 w 416"/>
                <a:gd name="T29" fmla="*/ 225 h 790"/>
                <a:gd name="T30" fmla="*/ 126 w 416"/>
                <a:gd name="T31" fmla="*/ 241 h 790"/>
                <a:gd name="T32" fmla="*/ 120 w 416"/>
                <a:gd name="T33" fmla="*/ 253 h 790"/>
                <a:gd name="T34" fmla="*/ 113 w 416"/>
                <a:gd name="T35" fmla="*/ 263 h 790"/>
                <a:gd name="T36" fmla="*/ 131 w 416"/>
                <a:gd name="T37" fmla="*/ 249 h 790"/>
                <a:gd name="T38" fmla="*/ 149 w 416"/>
                <a:gd name="T39" fmla="*/ 233 h 790"/>
                <a:gd name="T40" fmla="*/ 169 w 416"/>
                <a:gd name="T41" fmla="*/ 213 h 790"/>
                <a:gd name="T42" fmla="*/ 179 w 416"/>
                <a:gd name="T43" fmla="*/ 203 h 790"/>
                <a:gd name="T44" fmla="*/ 187 w 416"/>
                <a:gd name="T45" fmla="*/ 191 h 790"/>
                <a:gd name="T46" fmla="*/ 202 w 416"/>
                <a:gd name="T47" fmla="*/ 168 h 790"/>
                <a:gd name="T48" fmla="*/ 208 w 416"/>
                <a:gd name="T49" fmla="*/ 145 h 790"/>
                <a:gd name="T50" fmla="*/ 205 w 416"/>
                <a:gd name="T51" fmla="*/ 125 h 790"/>
                <a:gd name="T52" fmla="*/ 198 w 416"/>
                <a:gd name="T53" fmla="*/ 114 h 790"/>
                <a:gd name="T54" fmla="*/ 189 w 416"/>
                <a:gd name="T55" fmla="*/ 104 h 790"/>
                <a:gd name="T56" fmla="*/ 176 w 416"/>
                <a:gd name="T57" fmla="*/ 93 h 790"/>
                <a:gd name="T58" fmla="*/ 162 w 416"/>
                <a:gd name="T59" fmla="*/ 83 h 790"/>
                <a:gd name="T60" fmla="*/ 128 w 416"/>
                <a:gd name="T61" fmla="*/ 62 h 790"/>
                <a:gd name="T62" fmla="*/ 110 w 416"/>
                <a:gd name="T63" fmla="*/ 52 h 790"/>
                <a:gd name="T64" fmla="*/ 93 w 416"/>
                <a:gd name="T65" fmla="*/ 43 h 790"/>
                <a:gd name="T66" fmla="*/ 58 w 416"/>
                <a:gd name="T67" fmla="*/ 25 h 790"/>
                <a:gd name="T68" fmla="*/ 29 w 416"/>
                <a:gd name="T69" fmla="*/ 12 h 790"/>
                <a:gd name="T70" fmla="*/ 0 w 416"/>
                <a:gd name="T71" fmla="*/ 0 h 790"/>
                <a:gd name="T72" fmla="*/ 0 w 416"/>
                <a:gd name="T73" fmla="*/ 0 h 79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416"/>
                <a:gd name="T112" fmla="*/ 0 h 790"/>
                <a:gd name="T113" fmla="*/ 416 w 416"/>
                <a:gd name="T114" fmla="*/ 790 h 790"/>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416" h="790">
                  <a:moveTo>
                    <a:pt x="0" y="0"/>
                  </a:moveTo>
                  <a:lnTo>
                    <a:pt x="40" y="38"/>
                  </a:lnTo>
                  <a:lnTo>
                    <a:pt x="78" y="81"/>
                  </a:lnTo>
                  <a:lnTo>
                    <a:pt x="126" y="135"/>
                  </a:lnTo>
                  <a:lnTo>
                    <a:pt x="149" y="168"/>
                  </a:lnTo>
                  <a:lnTo>
                    <a:pt x="174" y="200"/>
                  </a:lnTo>
                  <a:lnTo>
                    <a:pt x="196" y="235"/>
                  </a:lnTo>
                  <a:lnTo>
                    <a:pt x="220" y="269"/>
                  </a:lnTo>
                  <a:lnTo>
                    <a:pt x="239" y="307"/>
                  </a:lnTo>
                  <a:lnTo>
                    <a:pt x="256" y="342"/>
                  </a:lnTo>
                  <a:lnTo>
                    <a:pt x="280" y="418"/>
                  </a:lnTo>
                  <a:lnTo>
                    <a:pt x="289" y="558"/>
                  </a:lnTo>
                  <a:lnTo>
                    <a:pt x="281" y="622"/>
                  </a:lnTo>
                  <a:lnTo>
                    <a:pt x="275" y="651"/>
                  </a:lnTo>
                  <a:lnTo>
                    <a:pt x="268" y="677"/>
                  </a:lnTo>
                  <a:lnTo>
                    <a:pt x="253" y="723"/>
                  </a:lnTo>
                  <a:lnTo>
                    <a:pt x="240" y="759"/>
                  </a:lnTo>
                  <a:lnTo>
                    <a:pt x="226" y="790"/>
                  </a:lnTo>
                  <a:lnTo>
                    <a:pt x="262" y="747"/>
                  </a:lnTo>
                  <a:lnTo>
                    <a:pt x="298" y="699"/>
                  </a:lnTo>
                  <a:lnTo>
                    <a:pt x="337" y="640"/>
                  </a:lnTo>
                  <a:lnTo>
                    <a:pt x="357" y="609"/>
                  </a:lnTo>
                  <a:lnTo>
                    <a:pt x="374" y="575"/>
                  </a:lnTo>
                  <a:lnTo>
                    <a:pt x="403" y="505"/>
                  </a:lnTo>
                  <a:lnTo>
                    <a:pt x="416" y="436"/>
                  </a:lnTo>
                  <a:lnTo>
                    <a:pt x="409" y="374"/>
                  </a:lnTo>
                  <a:lnTo>
                    <a:pt x="396" y="342"/>
                  </a:lnTo>
                  <a:lnTo>
                    <a:pt x="377" y="311"/>
                  </a:lnTo>
                  <a:lnTo>
                    <a:pt x="352" y="280"/>
                  </a:lnTo>
                  <a:lnTo>
                    <a:pt x="323" y="249"/>
                  </a:lnTo>
                  <a:lnTo>
                    <a:pt x="256" y="187"/>
                  </a:lnTo>
                  <a:lnTo>
                    <a:pt x="221" y="156"/>
                  </a:lnTo>
                  <a:lnTo>
                    <a:pt x="186" y="128"/>
                  </a:lnTo>
                  <a:lnTo>
                    <a:pt x="116" y="76"/>
                  </a:lnTo>
                  <a:lnTo>
                    <a:pt x="58" y="36"/>
                  </a:lnTo>
                  <a:lnTo>
                    <a:pt x="0" y="0"/>
                  </a:lnTo>
                  <a:close/>
                </a:path>
              </a:pathLst>
            </a:custGeom>
            <a:solidFill>
              <a:srgbClr val="000000"/>
            </a:solidFill>
            <a:ln w="9525">
              <a:noFill/>
              <a:round/>
              <a:headEnd/>
              <a:tailEnd/>
            </a:ln>
          </p:spPr>
          <p:txBody>
            <a:bodyPr/>
            <a:lstStyle/>
            <a:p>
              <a:endParaRPr lang="en-US"/>
            </a:p>
          </p:txBody>
        </p:sp>
        <p:sp>
          <p:nvSpPr>
            <p:cNvPr id="19473" name="Freeform 17"/>
            <p:cNvSpPr>
              <a:spLocks/>
            </p:cNvSpPr>
            <p:nvPr/>
          </p:nvSpPr>
          <p:spPr bwMode="auto">
            <a:xfrm>
              <a:off x="2409" y="1102"/>
              <a:ext cx="111" cy="324"/>
            </a:xfrm>
            <a:custGeom>
              <a:avLst/>
              <a:gdLst>
                <a:gd name="T0" fmla="*/ 87 w 221"/>
                <a:gd name="T1" fmla="*/ 324 h 973"/>
                <a:gd name="T2" fmla="*/ 111 w 221"/>
                <a:gd name="T3" fmla="*/ 0 h 973"/>
                <a:gd name="T4" fmla="*/ 106 w 221"/>
                <a:gd name="T5" fmla="*/ 6 h 973"/>
                <a:gd name="T6" fmla="*/ 91 w 221"/>
                <a:gd name="T7" fmla="*/ 24 h 973"/>
                <a:gd name="T8" fmla="*/ 81 w 221"/>
                <a:gd name="T9" fmla="*/ 36 h 973"/>
                <a:gd name="T10" fmla="*/ 71 w 221"/>
                <a:gd name="T11" fmla="*/ 50 h 973"/>
                <a:gd name="T12" fmla="*/ 59 w 221"/>
                <a:gd name="T13" fmla="*/ 65 h 973"/>
                <a:gd name="T14" fmla="*/ 47 w 221"/>
                <a:gd name="T15" fmla="*/ 81 h 973"/>
                <a:gd name="T16" fmla="*/ 37 w 221"/>
                <a:gd name="T17" fmla="*/ 98 h 973"/>
                <a:gd name="T18" fmla="*/ 26 w 221"/>
                <a:gd name="T19" fmla="*/ 115 h 973"/>
                <a:gd name="T20" fmla="*/ 17 w 221"/>
                <a:gd name="T21" fmla="*/ 132 h 973"/>
                <a:gd name="T22" fmla="*/ 9 w 221"/>
                <a:gd name="T23" fmla="*/ 149 h 973"/>
                <a:gd name="T24" fmla="*/ 0 w 221"/>
                <a:gd name="T25" fmla="*/ 180 h 973"/>
                <a:gd name="T26" fmla="*/ 2 w 221"/>
                <a:gd name="T27" fmla="*/ 206 h 973"/>
                <a:gd name="T28" fmla="*/ 7 w 221"/>
                <a:gd name="T29" fmla="*/ 217 h 973"/>
                <a:gd name="T30" fmla="*/ 13 w 221"/>
                <a:gd name="T31" fmla="*/ 228 h 973"/>
                <a:gd name="T32" fmla="*/ 19 w 221"/>
                <a:gd name="T33" fmla="*/ 239 h 973"/>
                <a:gd name="T34" fmla="*/ 25 w 221"/>
                <a:gd name="T35" fmla="*/ 249 h 973"/>
                <a:gd name="T36" fmla="*/ 32 w 221"/>
                <a:gd name="T37" fmla="*/ 260 h 973"/>
                <a:gd name="T38" fmla="*/ 40 w 221"/>
                <a:gd name="T39" fmla="*/ 269 h 973"/>
                <a:gd name="T40" fmla="*/ 53 w 221"/>
                <a:gd name="T41" fmla="*/ 287 h 973"/>
                <a:gd name="T42" fmla="*/ 67 w 221"/>
                <a:gd name="T43" fmla="*/ 302 h 973"/>
                <a:gd name="T44" fmla="*/ 77 w 221"/>
                <a:gd name="T45" fmla="*/ 313 h 973"/>
                <a:gd name="T46" fmla="*/ 87 w 221"/>
                <a:gd name="T47" fmla="*/ 324 h 973"/>
                <a:gd name="T48" fmla="*/ 87 w 221"/>
                <a:gd name="T49" fmla="*/ 324 h 97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21"/>
                <a:gd name="T76" fmla="*/ 0 h 973"/>
                <a:gd name="T77" fmla="*/ 221 w 221"/>
                <a:gd name="T78" fmla="*/ 973 h 97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21" h="973">
                  <a:moveTo>
                    <a:pt x="173" y="973"/>
                  </a:moveTo>
                  <a:lnTo>
                    <a:pt x="221" y="0"/>
                  </a:lnTo>
                  <a:lnTo>
                    <a:pt x="211" y="18"/>
                  </a:lnTo>
                  <a:lnTo>
                    <a:pt x="181" y="71"/>
                  </a:lnTo>
                  <a:lnTo>
                    <a:pt x="161" y="108"/>
                  </a:lnTo>
                  <a:lnTo>
                    <a:pt x="141" y="149"/>
                  </a:lnTo>
                  <a:lnTo>
                    <a:pt x="118" y="195"/>
                  </a:lnTo>
                  <a:lnTo>
                    <a:pt x="94" y="242"/>
                  </a:lnTo>
                  <a:lnTo>
                    <a:pt x="73" y="294"/>
                  </a:lnTo>
                  <a:lnTo>
                    <a:pt x="52" y="345"/>
                  </a:lnTo>
                  <a:lnTo>
                    <a:pt x="33" y="397"/>
                  </a:lnTo>
                  <a:lnTo>
                    <a:pt x="18" y="446"/>
                  </a:lnTo>
                  <a:lnTo>
                    <a:pt x="0" y="540"/>
                  </a:lnTo>
                  <a:lnTo>
                    <a:pt x="3" y="619"/>
                  </a:lnTo>
                  <a:lnTo>
                    <a:pt x="13" y="652"/>
                  </a:lnTo>
                  <a:lnTo>
                    <a:pt x="25" y="685"/>
                  </a:lnTo>
                  <a:lnTo>
                    <a:pt x="38" y="717"/>
                  </a:lnTo>
                  <a:lnTo>
                    <a:pt x="50" y="747"/>
                  </a:lnTo>
                  <a:lnTo>
                    <a:pt x="64" y="780"/>
                  </a:lnTo>
                  <a:lnTo>
                    <a:pt x="79" y="808"/>
                  </a:lnTo>
                  <a:lnTo>
                    <a:pt x="106" y="862"/>
                  </a:lnTo>
                  <a:lnTo>
                    <a:pt x="133" y="907"/>
                  </a:lnTo>
                  <a:lnTo>
                    <a:pt x="153" y="941"/>
                  </a:lnTo>
                  <a:lnTo>
                    <a:pt x="173" y="973"/>
                  </a:lnTo>
                  <a:close/>
                </a:path>
              </a:pathLst>
            </a:custGeom>
            <a:solidFill>
              <a:srgbClr val="000000"/>
            </a:solidFill>
            <a:ln w="9525">
              <a:noFill/>
              <a:round/>
              <a:headEnd/>
              <a:tailEnd/>
            </a:ln>
          </p:spPr>
          <p:txBody>
            <a:bodyPr/>
            <a:lstStyle/>
            <a:p>
              <a:endParaRPr lang="en-US"/>
            </a:p>
          </p:txBody>
        </p:sp>
        <p:sp>
          <p:nvSpPr>
            <p:cNvPr id="19474" name="Freeform 18"/>
            <p:cNvSpPr>
              <a:spLocks/>
            </p:cNvSpPr>
            <p:nvPr/>
          </p:nvSpPr>
          <p:spPr bwMode="auto">
            <a:xfrm>
              <a:off x="2503" y="1116"/>
              <a:ext cx="187" cy="304"/>
            </a:xfrm>
            <a:custGeom>
              <a:avLst/>
              <a:gdLst>
                <a:gd name="T0" fmla="*/ 57 w 374"/>
                <a:gd name="T1" fmla="*/ 0 h 910"/>
                <a:gd name="T2" fmla="*/ 62 w 374"/>
                <a:gd name="T3" fmla="*/ 4 h 910"/>
                <a:gd name="T4" fmla="*/ 76 w 374"/>
                <a:gd name="T5" fmla="*/ 19 h 910"/>
                <a:gd name="T6" fmla="*/ 83 w 374"/>
                <a:gd name="T7" fmla="*/ 28 h 910"/>
                <a:gd name="T8" fmla="*/ 92 w 374"/>
                <a:gd name="T9" fmla="*/ 39 h 910"/>
                <a:gd name="T10" fmla="*/ 100 w 374"/>
                <a:gd name="T11" fmla="*/ 51 h 910"/>
                <a:gd name="T12" fmla="*/ 109 w 374"/>
                <a:gd name="T13" fmla="*/ 64 h 910"/>
                <a:gd name="T14" fmla="*/ 117 w 374"/>
                <a:gd name="T15" fmla="*/ 78 h 910"/>
                <a:gd name="T16" fmla="*/ 123 w 374"/>
                <a:gd name="T17" fmla="*/ 93 h 910"/>
                <a:gd name="T18" fmla="*/ 131 w 374"/>
                <a:gd name="T19" fmla="*/ 124 h 910"/>
                <a:gd name="T20" fmla="*/ 128 w 374"/>
                <a:gd name="T21" fmla="*/ 154 h 910"/>
                <a:gd name="T22" fmla="*/ 121 w 374"/>
                <a:gd name="T23" fmla="*/ 168 h 910"/>
                <a:gd name="T24" fmla="*/ 112 w 374"/>
                <a:gd name="T25" fmla="*/ 181 h 910"/>
                <a:gd name="T26" fmla="*/ 100 w 374"/>
                <a:gd name="T27" fmla="*/ 194 h 910"/>
                <a:gd name="T28" fmla="*/ 89 w 374"/>
                <a:gd name="T29" fmla="*/ 206 h 910"/>
                <a:gd name="T30" fmla="*/ 77 w 374"/>
                <a:gd name="T31" fmla="*/ 219 h 910"/>
                <a:gd name="T32" fmla="*/ 67 w 374"/>
                <a:gd name="T33" fmla="*/ 230 h 910"/>
                <a:gd name="T34" fmla="*/ 57 w 374"/>
                <a:gd name="T35" fmla="*/ 241 h 910"/>
                <a:gd name="T36" fmla="*/ 48 w 374"/>
                <a:gd name="T37" fmla="*/ 251 h 910"/>
                <a:gd name="T38" fmla="*/ 31 w 374"/>
                <a:gd name="T39" fmla="*/ 269 h 910"/>
                <a:gd name="T40" fmla="*/ 19 w 374"/>
                <a:gd name="T41" fmla="*/ 284 h 910"/>
                <a:gd name="T42" fmla="*/ 9 w 374"/>
                <a:gd name="T43" fmla="*/ 294 h 910"/>
                <a:gd name="T44" fmla="*/ 0 w 374"/>
                <a:gd name="T45" fmla="*/ 304 h 910"/>
                <a:gd name="T46" fmla="*/ 28 w 374"/>
                <a:gd name="T47" fmla="*/ 293 h 910"/>
                <a:gd name="T48" fmla="*/ 57 w 374"/>
                <a:gd name="T49" fmla="*/ 280 h 910"/>
                <a:gd name="T50" fmla="*/ 91 w 374"/>
                <a:gd name="T51" fmla="*/ 261 h 910"/>
                <a:gd name="T52" fmla="*/ 124 w 374"/>
                <a:gd name="T53" fmla="*/ 239 h 910"/>
                <a:gd name="T54" fmla="*/ 141 w 374"/>
                <a:gd name="T55" fmla="*/ 225 h 910"/>
                <a:gd name="T56" fmla="*/ 155 w 374"/>
                <a:gd name="T57" fmla="*/ 210 h 910"/>
                <a:gd name="T58" fmla="*/ 167 w 374"/>
                <a:gd name="T59" fmla="*/ 194 h 910"/>
                <a:gd name="T60" fmla="*/ 178 w 374"/>
                <a:gd name="T61" fmla="*/ 178 h 910"/>
                <a:gd name="T62" fmla="*/ 187 w 374"/>
                <a:gd name="T63" fmla="*/ 141 h 910"/>
                <a:gd name="T64" fmla="*/ 184 w 374"/>
                <a:gd name="T65" fmla="*/ 106 h 910"/>
                <a:gd name="T66" fmla="*/ 178 w 374"/>
                <a:gd name="T67" fmla="*/ 90 h 910"/>
                <a:gd name="T68" fmla="*/ 170 w 374"/>
                <a:gd name="T69" fmla="*/ 75 h 910"/>
                <a:gd name="T70" fmla="*/ 160 w 374"/>
                <a:gd name="T71" fmla="*/ 63 h 910"/>
                <a:gd name="T72" fmla="*/ 149 w 374"/>
                <a:gd name="T73" fmla="*/ 51 h 910"/>
                <a:gd name="T74" fmla="*/ 137 w 374"/>
                <a:gd name="T75" fmla="*/ 41 h 910"/>
                <a:gd name="T76" fmla="*/ 124 w 374"/>
                <a:gd name="T77" fmla="*/ 32 h 910"/>
                <a:gd name="T78" fmla="*/ 100 w 374"/>
                <a:gd name="T79" fmla="*/ 17 h 910"/>
                <a:gd name="T80" fmla="*/ 79 w 374"/>
                <a:gd name="T81" fmla="*/ 8 h 910"/>
                <a:gd name="T82" fmla="*/ 57 w 374"/>
                <a:gd name="T83" fmla="*/ 0 h 910"/>
                <a:gd name="T84" fmla="*/ 57 w 374"/>
                <a:gd name="T85" fmla="*/ 0 h 91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74"/>
                <a:gd name="T130" fmla="*/ 0 h 910"/>
                <a:gd name="T131" fmla="*/ 374 w 374"/>
                <a:gd name="T132" fmla="*/ 910 h 910"/>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74" h="910">
                  <a:moveTo>
                    <a:pt x="115" y="0"/>
                  </a:moveTo>
                  <a:lnTo>
                    <a:pt x="124" y="13"/>
                  </a:lnTo>
                  <a:lnTo>
                    <a:pt x="151" y="56"/>
                  </a:lnTo>
                  <a:lnTo>
                    <a:pt x="166" y="83"/>
                  </a:lnTo>
                  <a:lnTo>
                    <a:pt x="184" y="116"/>
                  </a:lnTo>
                  <a:lnTo>
                    <a:pt x="200" y="153"/>
                  </a:lnTo>
                  <a:lnTo>
                    <a:pt x="219" y="193"/>
                  </a:lnTo>
                  <a:lnTo>
                    <a:pt x="234" y="234"/>
                  </a:lnTo>
                  <a:lnTo>
                    <a:pt x="246" y="279"/>
                  </a:lnTo>
                  <a:lnTo>
                    <a:pt x="261" y="370"/>
                  </a:lnTo>
                  <a:lnTo>
                    <a:pt x="256" y="461"/>
                  </a:lnTo>
                  <a:lnTo>
                    <a:pt x="243" y="503"/>
                  </a:lnTo>
                  <a:lnTo>
                    <a:pt x="225" y="543"/>
                  </a:lnTo>
                  <a:lnTo>
                    <a:pt x="200" y="580"/>
                  </a:lnTo>
                  <a:lnTo>
                    <a:pt x="178" y="618"/>
                  </a:lnTo>
                  <a:lnTo>
                    <a:pt x="154" y="655"/>
                  </a:lnTo>
                  <a:lnTo>
                    <a:pt x="134" y="688"/>
                  </a:lnTo>
                  <a:lnTo>
                    <a:pt x="115" y="721"/>
                  </a:lnTo>
                  <a:lnTo>
                    <a:pt x="97" y="751"/>
                  </a:lnTo>
                  <a:lnTo>
                    <a:pt x="63" y="805"/>
                  </a:lnTo>
                  <a:lnTo>
                    <a:pt x="37" y="849"/>
                  </a:lnTo>
                  <a:lnTo>
                    <a:pt x="17" y="881"/>
                  </a:lnTo>
                  <a:lnTo>
                    <a:pt x="0" y="910"/>
                  </a:lnTo>
                  <a:lnTo>
                    <a:pt x="57" y="877"/>
                  </a:lnTo>
                  <a:lnTo>
                    <a:pt x="115" y="838"/>
                  </a:lnTo>
                  <a:lnTo>
                    <a:pt x="181" y="782"/>
                  </a:lnTo>
                  <a:lnTo>
                    <a:pt x="249" y="714"/>
                  </a:lnTo>
                  <a:lnTo>
                    <a:pt x="282" y="673"/>
                  </a:lnTo>
                  <a:lnTo>
                    <a:pt x="309" y="629"/>
                  </a:lnTo>
                  <a:lnTo>
                    <a:pt x="334" y="582"/>
                  </a:lnTo>
                  <a:lnTo>
                    <a:pt x="355" y="533"/>
                  </a:lnTo>
                  <a:lnTo>
                    <a:pt x="374" y="423"/>
                  </a:lnTo>
                  <a:lnTo>
                    <a:pt x="368" y="316"/>
                  </a:lnTo>
                  <a:lnTo>
                    <a:pt x="355" y="269"/>
                  </a:lnTo>
                  <a:lnTo>
                    <a:pt x="340" y="225"/>
                  </a:lnTo>
                  <a:lnTo>
                    <a:pt x="320" y="188"/>
                  </a:lnTo>
                  <a:lnTo>
                    <a:pt x="297" y="153"/>
                  </a:lnTo>
                  <a:lnTo>
                    <a:pt x="274" y="122"/>
                  </a:lnTo>
                  <a:lnTo>
                    <a:pt x="249" y="95"/>
                  </a:lnTo>
                  <a:lnTo>
                    <a:pt x="200" y="52"/>
                  </a:lnTo>
                  <a:lnTo>
                    <a:pt x="157" y="24"/>
                  </a:lnTo>
                  <a:lnTo>
                    <a:pt x="115" y="0"/>
                  </a:lnTo>
                  <a:close/>
                </a:path>
              </a:pathLst>
            </a:custGeom>
            <a:solidFill>
              <a:srgbClr val="000000"/>
            </a:solidFill>
            <a:ln w="9525">
              <a:noFill/>
              <a:round/>
              <a:headEnd/>
              <a:tailEnd/>
            </a:ln>
          </p:spPr>
          <p:txBody>
            <a:bodyPr/>
            <a:lstStyle/>
            <a:p>
              <a:endParaRPr lang="en-US"/>
            </a:p>
          </p:txBody>
        </p:sp>
        <p:sp>
          <p:nvSpPr>
            <p:cNvPr id="19475" name="Freeform 19"/>
            <p:cNvSpPr>
              <a:spLocks/>
            </p:cNvSpPr>
            <p:nvPr/>
          </p:nvSpPr>
          <p:spPr bwMode="auto">
            <a:xfrm>
              <a:off x="2525" y="1442"/>
              <a:ext cx="419" cy="150"/>
            </a:xfrm>
            <a:custGeom>
              <a:avLst/>
              <a:gdLst>
                <a:gd name="T0" fmla="*/ 15 w 838"/>
                <a:gd name="T1" fmla="*/ 0 h 449"/>
                <a:gd name="T2" fmla="*/ 419 w 838"/>
                <a:gd name="T3" fmla="*/ 144 h 449"/>
                <a:gd name="T4" fmla="*/ 375 w 838"/>
                <a:gd name="T5" fmla="*/ 148 h 449"/>
                <a:gd name="T6" fmla="*/ 271 w 838"/>
                <a:gd name="T7" fmla="*/ 150 h 449"/>
                <a:gd name="T8" fmla="*/ 149 w 838"/>
                <a:gd name="T9" fmla="*/ 139 h 449"/>
                <a:gd name="T10" fmla="*/ 95 w 838"/>
                <a:gd name="T11" fmla="*/ 123 h 449"/>
                <a:gd name="T12" fmla="*/ 52 w 838"/>
                <a:gd name="T13" fmla="*/ 99 h 449"/>
                <a:gd name="T14" fmla="*/ 37 w 838"/>
                <a:gd name="T15" fmla="*/ 86 h 449"/>
                <a:gd name="T16" fmla="*/ 25 w 838"/>
                <a:gd name="T17" fmla="*/ 73 h 449"/>
                <a:gd name="T18" fmla="*/ 8 w 838"/>
                <a:gd name="T19" fmla="*/ 52 h 449"/>
                <a:gd name="T20" fmla="*/ 0 w 838"/>
                <a:gd name="T21" fmla="*/ 22 h 449"/>
                <a:gd name="T22" fmla="*/ 8 w 838"/>
                <a:gd name="T23" fmla="*/ 5 h 449"/>
                <a:gd name="T24" fmla="*/ 15 w 838"/>
                <a:gd name="T25" fmla="*/ 0 h 449"/>
                <a:gd name="T26" fmla="*/ 15 w 838"/>
                <a:gd name="T27" fmla="*/ 0 h 44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838"/>
                <a:gd name="T43" fmla="*/ 0 h 449"/>
                <a:gd name="T44" fmla="*/ 838 w 838"/>
                <a:gd name="T45" fmla="*/ 449 h 449"/>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838" h="449">
                  <a:moveTo>
                    <a:pt x="30" y="0"/>
                  </a:moveTo>
                  <a:lnTo>
                    <a:pt x="838" y="430"/>
                  </a:lnTo>
                  <a:lnTo>
                    <a:pt x="749" y="442"/>
                  </a:lnTo>
                  <a:lnTo>
                    <a:pt x="541" y="449"/>
                  </a:lnTo>
                  <a:lnTo>
                    <a:pt x="297" y="415"/>
                  </a:lnTo>
                  <a:lnTo>
                    <a:pt x="190" y="368"/>
                  </a:lnTo>
                  <a:lnTo>
                    <a:pt x="104" y="297"/>
                  </a:lnTo>
                  <a:lnTo>
                    <a:pt x="74" y="256"/>
                  </a:lnTo>
                  <a:lnTo>
                    <a:pt x="49" y="219"/>
                  </a:lnTo>
                  <a:lnTo>
                    <a:pt x="16" y="156"/>
                  </a:lnTo>
                  <a:lnTo>
                    <a:pt x="0" y="65"/>
                  </a:lnTo>
                  <a:lnTo>
                    <a:pt x="16" y="14"/>
                  </a:lnTo>
                  <a:lnTo>
                    <a:pt x="30" y="0"/>
                  </a:lnTo>
                  <a:close/>
                </a:path>
              </a:pathLst>
            </a:custGeom>
            <a:solidFill>
              <a:srgbClr val="000000"/>
            </a:solidFill>
            <a:ln w="9525">
              <a:noFill/>
              <a:round/>
              <a:headEnd/>
              <a:tailEnd/>
            </a:ln>
          </p:spPr>
          <p:txBody>
            <a:bodyPr/>
            <a:lstStyle/>
            <a:p>
              <a:endParaRPr lang="en-US"/>
            </a:p>
          </p:txBody>
        </p:sp>
        <p:sp>
          <p:nvSpPr>
            <p:cNvPr id="19476" name="Freeform 20"/>
            <p:cNvSpPr>
              <a:spLocks/>
            </p:cNvSpPr>
            <p:nvPr/>
          </p:nvSpPr>
          <p:spPr bwMode="auto">
            <a:xfrm>
              <a:off x="2622" y="1405"/>
              <a:ext cx="368" cy="174"/>
            </a:xfrm>
            <a:custGeom>
              <a:avLst/>
              <a:gdLst>
                <a:gd name="T0" fmla="*/ 0 w 735"/>
                <a:gd name="T1" fmla="*/ 21 h 523"/>
                <a:gd name="T2" fmla="*/ 29 w 735"/>
                <a:gd name="T3" fmla="*/ 17 h 523"/>
                <a:gd name="T4" fmla="*/ 100 w 735"/>
                <a:gd name="T5" fmla="*/ 17 h 523"/>
                <a:gd name="T6" fmla="*/ 187 w 735"/>
                <a:gd name="T7" fmla="*/ 33 h 523"/>
                <a:gd name="T8" fmla="*/ 229 w 735"/>
                <a:gd name="T9" fmla="*/ 53 h 523"/>
                <a:gd name="T10" fmla="*/ 248 w 735"/>
                <a:gd name="T11" fmla="*/ 66 h 523"/>
                <a:gd name="T12" fmla="*/ 265 w 735"/>
                <a:gd name="T13" fmla="*/ 82 h 523"/>
                <a:gd name="T14" fmla="*/ 280 w 735"/>
                <a:gd name="T15" fmla="*/ 98 h 523"/>
                <a:gd name="T16" fmla="*/ 294 w 735"/>
                <a:gd name="T17" fmla="*/ 112 h 523"/>
                <a:gd name="T18" fmla="*/ 306 w 735"/>
                <a:gd name="T19" fmla="*/ 124 h 523"/>
                <a:gd name="T20" fmla="*/ 318 w 735"/>
                <a:gd name="T21" fmla="*/ 135 h 523"/>
                <a:gd name="T22" fmla="*/ 335 w 735"/>
                <a:gd name="T23" fmla="*/ 151 h 523"/>
                <a:gd name="T24" fmla="*/ 348 w 735"/>
                <a:gd name="T25" fmla="*/ 163 h 523"/>
                <a:gd name="T26" fmla="*/ 368 w 735"/>
                <a:gd name="T27" fmla="*/ 174 h 523"/>
                <a:gd name="T28" fmla="*/ 365 w 735"/>
                <a:gd name="T29" fmla="*/ 121 h 523"/>
                <a:gd name="T30" fmla="*/ 358 w 735"/>
                <a:gd name="T31" fmla="*/ 97 h 523"/>
                <a:gd name="T32" fmla="*/ 352 w 735"/>
                <a:gd name="T33" fmla="*/ 85 h 523"/>
                <a:gd name="T34" fmla="*/ 344 w 735"/>
                <a:gd name="T35" fmla="*/ 72 h 523"/>
                <a:gd name="T36" fmla="*/ 334 w 735"/>
                <a:gd name="T37" fmla="*/ 60 h 523"/>
                <a:gd name="T38" fmla="*/ 322 w 735"/>
                <a:gd name="T39" fmla="*/ 48 h 523"/>
                <a:gd name="T40" fmla="*/ 309 w 735"/>
                <a:gd name="T41" fmla="*/ 36 h 523"/>
                <a:gd name="T42" fmla="*/ 292 w 735"/>
                <a:gd name="T43" fmla="*/ 25 h 523"/>
                <a:gd name="T44" fmla="*/ 274 w 735"/>
                <a:gd name="T45" fmla="*/ 16 h 523"/>
                <a:gd name="T46" fmla="*/ 253 w 735"/>
                <a:gd name="T47" fmla="*/ 9 h 523"/>
                <a:gd name="T48" fmla="*/ 207 w 735"/>
                <a:gd name="T49" fmla="*/ 0 h 523"/>
                <a:gd name="T50" fmla="*/ 110 w 735"/>
                <a:gd name="T51" fmla="*/ 1 h 523"/>
                <a:gd name="T52" fmla="*/ 32 w 735"/>
                <a:gd name="T53" fmla="*/ 14 h 523"/>
                <a:gd name="T54" fmla="*/ 0 w 735"/>
                <a:gd name="T55" fmla="*/ 21 h 523"/>
                <a:gd name="T56" fmla="*/ 0 w 735"/>
                <a:gd name="T57" fmla="*/ 21 h 523"/>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735"/>
                <a:gd name="T88" fmla="*/ 0 h 523"/>
                <a:gd name="T89" fmla="*/ 735 w 735"/>
                <a:gd name="T90" fmla="*/ 523 h 523"/>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735" h="523">
                  <a:moveTo>
                    <a:pt x="0" y="63"/>
                  </a:moveTo>
                  <a:lnTo>
                    <a:pt x="58" y="52"/>
                  </a:lnTo>
                  <a:lnTo>
                    <a:pt x="199" y="50"/>
                  </a:lnTo>
                  <a:lnTo>
                    <a:pt x="374" y="99"/>
                  </a:lnTo>
                  <a:lnTo>
                    <a:pt x="458" y="159"/>
                  </a:lnTo>
                  <a:lnTo>
                    <a:pt x="495" y="198"/>
                  </a:lnTo>
                  <a:lnTo>
                    <a:pt x="530" y="245"/>
                  </a:lnTo>
                  <a:lnTo>
                    <a:pt x="560" y="295"/>
                  </a:lnTo>
                  <a:lnTo>
                    <a:pt x="588" y="338"/>
                  </a:lnTo>
                  <a:lnTo>
                    <a:pt x="611" y="374"/>
                  </a:lnTo>
                  <a:lnTo>
                    <a:pt x="635" y="407"/>
                  </a:lnTo>
                  <a:lnTo>
                    <a:pt x="669" y="455"/>
                  </a:lnTo>
                  <a:lnTo>
                    <a:pt x="696" y="489"/>
                  </a:lnTo>
                  <a:lnTo>
                    <a:pt x="735" y="523"/>
                  </a:lnTo>
                  <a:lnTo>
                    <a:pt x="730" y="363"/>
                  </a:lnTo>
                  <a:lnTo>
                    <a:pt x="715" y="293"/>
                  </a:lnTo>
                  <a:lnTo>
                    <a:pt x="703" y="255"/>
                  </a:lnTo>
                  <a:lnTo>
                    <a:pt x="687" y="217"/>
                  </a:lnTo>
                  <a:lnTo>
                    <a:pt x="668" y="179"/>
                  </a:lnTo>
                  <a:lnTo>
                    <a:pt x="644" y="144"/>
                  </a:lnTo>
                  <a:lnTo>
                    <a:pt x="618" y="109"/>
                  </a:lnTo>
                  <a:lnTo>
                    <a:pt x="583" y="76"/>
                  </a:lnTo>
                  <a:lnTo>
                    <a:pt x="547" y="47"/>
                  </a:lnTo>
                  <a:lnTo>
                    <a:pt x="505" y="26"/>
                  </a:lnTo>
                  <a:lnTo>
                    <a:pt x="413" y="0"/>
                  </a:lnTo>
                  <a:lnTo>
                    <a:pt x="220" y="4"/>
                  </a:lnTo>
                  <a:lnTo>
                    <a:pt x="64" y="41"/>
                  </a:lnTo>
                  <a:lnTo>
                    <a:pt x="0" y="63"/>
                  </a:lnTo>
                  <a:close/>
                </a:path>
              </a:pathLst>
            </a:custGeom>
            <a:solidFill>
              <a:srgbClr val="000000"/>
            </a:solidFill>
            <a:ln w="9525">
              <a:noFill/>
              <a:round/>
              <a:headEnd/>
              <a:tailEnd/>
            </a:ln>
          </p:spPr>
          <p:txBody>
            <a:bodyPr/>
            <a:lstStyle/>
            <a:p>
              <a:endParaRPr lang="en-US"/>
            </a:p>
          </p:txBody>
        </p:sp>
        <p:sp>
          <p:nvSpPr>
            <p:cNvPr id="19477" name="Freeform 21"/>
            <p:cNvSpPr>
              <a:spLocks/>
            </p:cNvSpPr>
            <p:nvPr/>
          </p:nvSpPr>
          <p:spPr bwMode="auto">
            <a:xfrm>
              <a:off x="2744" y="1230"/>
              <a:ext cx="60" cy="132"/>
            </a:xfrm>
            <a:custGeom>
              <a:avLst/>
              <a:gdLst>
                <a:gd name="T0" fmla="*/ 20 w 120"/>
                <a:gd name="T1" fmla="*/ 132 h 397"/>
                <a:gd name="T2" fmla="*/ 4 w 120"/>
                <a:gd name="T3" fmla="*/ 61 h 397"/>
                <a:gd name="T4" fmla="*/ 0 w 120"/>
                <a:gd name="T5" fmla="*/ 10 h 397"/>
                <a:gd name="T6" fmla="*/ 47 w 120"/>
                <a:gd name="T7" fmla="*/ 0 h 397"/>
                <a:gd name="T8" fmla="*/ 60 w 120"/>
                <a:gd name="T9" fmla="*/ 11 h 397"/>
                <a:gd name="T10" fmla="*/ 55 w 120"/>
                <a:gd name="T11" fmla="*/ 31 h 397"/>
                <a:gd name="T12" fmla="*/ 48 w 120"/>
                <a:gd name="T13" fmla="*/ 41 h 397"/>
                <a:gd name="T14" fmla="*/ 41 w 120"/>
                <a:gd name="T15" fmla="*/ 51 h 397"/>
                <a:gd name="T16" fmla="*/ 35 w 120"/>
                <a:gd name="T17" fmla="*/ 72 h 397"/>
                <a:gd name="T18" fmla="*/ 38 w 120"/>
                <a:gd name="T19" fmla="*/ 99 h 397"/>
                <a:gd name="T20" fmla="*/ 44 w 120"/>
                <a:gd name="T21" fmla="*/ 122 h 397"/>
                <a:gd name="T22" fmla="*/ 48 w 120"/>
                <a:gd name="T23" fmla="*/ 132 h 397"/>
                <a:gd name="T24" fmla="*/ 20 w 120"/>
                <a:gd name="T25" fmla="*/ 132 h 397"/>
                <a:gd name="T26" fmla="*/ 20 w 120"/>
                <a:gd name="T27" fmla="*/ 132 h 39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20"/>
                <a:gd name="T43" fmla="*/ 0 h 397"/>
                <a:gd name="T44" fmla="*/ 120 w 120"/>
                <a:gd name="T45" fmla="*/ 397 h 39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20" h="397">
                  <a:moveTo>
                    <a:pt x="40" y="397"/>
                  </a:moveTo>
                  <a:lnTo>
                    <a:pt x="7" y="182"/>
                  </a:lnTo>
                  <a:lnTo>
                    <a:pt x="0" y="31"/>
                  </a:lnTo>
                  <a:lnTo>
                    <a:pt x="93" y="0"/>
                  </a:lnTo>
                  <a:lnTo>
                    <a:pt x="120" y="32"/>
                  </a:lnTo>
                  <a:lnTo>
                    <a:pt x="109" y="93"/>
                  </a:lnTo>
                  <a:lnTo>
                    <a:pt x="96" y="124"/>
                  </a:lnTo>
                  <a:lnTo>
                    <a:pt x="82" y="152"/>
                  </a:lnTo>
                  <a:lnTo>
                    <a:pt x="69" y="217"/>
                  </a:lnTo>
                  <a:lnTo>
                    <a:pt x="76" y="299"/>
                  </a:lnTo>
                  <a:lnTo>
                    <a:pt x="88" y="368"/>
                  </a:lnTo>
                  <a:lnTo>
                    <a:pt x="96" y="397"/>
                  </a:lnTo>
                  <a:lnTo>
                    <a:pt x="40" y="397"/>
                  </a:lnTo>
                  <a:close/>
                </a:path>
              </a:pathLst>
            </a:custGeom>
            <a:solidFill>
              <a:srgbClr val="000000"/>
            </a:solidFill>
            <a:ln w="9525">
              <a:noFill/>
              <a:round/>
              <a:headEnd/>
              <a:tailEnd/>
            </a:ln>
          </p:spPr>
          <p:txBody>
            <a:bodyPr/>
            <a:lstStyle/>
            <a:p>
              <a:endParaRPr lang="en-US"/>
            </a:p>
          </p:txBody>
        </p:sp>
        <p:sp>
          <p:nvSpPr>
            <p:cNvPr id="19478" name="Freeform 22"/>
            <p:cNvSpPr>
              <a:spLocks/>
            </p:cNvSpPr>
            <p:nvPr/>
          </p:nvSpPr>
          <p:spPr bwMode="auto">
            <a:xfrm>
              <a:off x="2781" y="1357"/>
              <a:ext cx="347" cy="92"/>
            </a:xfrm>
            <a:custGeom>
              <a:avLst/>
              <a:gdLst>
                <a:gd name="T0" fmla="*/ 42 w 694"/>
                <a:gd name="T1" fmla="*/ 0 h 277"/>
                <a:gd name="T2" fmla="*/ 246 w 694"/>
                <a:gd name="T3" fmla="*/ 29 h 277"/>
                <a:gd name="T4" fmla="*/ 260 w 694"/>
                <a:gd name="T5" fmla="*/ 25 h 277"/>
                <a:gd name="T6" fmla="*/ 292 w 694"/>
                <a:gd name="T7" fmla="*/ 20 h 277"/>
                <a:gd name="T8" fmla="*/ 326 w 694"/>
                <a:gd name="T9" fmla="*/ 21 h 277"/>
                <a:gd name="T10" fmla="*/ 347 w 694"/>
                <a:gd name="T11" fmla="*/ 38 h 277"/>
                <a:gd name="T12" fmla="*/ 347 w 694"/>
                <a:gd name="T13" fmla="*/ 51 h 277"/>
                <a:gd name="T14" fmla="*/ 340 w 694"/>
                <a:gd name="T15" fmla="*/ 64 h 277"/>
                <a:gd name="T16" fmla="*/ 327 w 694"/>
                <a:gd name="T17" fmla="*/ 75 h 277"/>
                <a:gd name="T18" fmla="*/ 308 w 694"/>
                <a:gd name="T19" fmla="*/ 84 h 277"/>
                <a:gd name="T20" fmla="*/ 269 w 694"/>
                <a:gd name="T21" fmla="*/ 92 h 277"/>
                <a:gd name="T22" fmla="*/ 238 w 694"/>
                <a:gd name="T23" fmla="*/ 79 h 277"/>
                <a:gd name="T24" fmla="*/ 226 w 694"/>
                <a:gd name="T25" fmla="*/ 61 h 277"/>
                <a:gd name="T26" fmla="*/ 226 w 694"/>
                <a:gd name="T27" fmla="*/ 53 h 277"/>
                <a:gd name="T28" fmla="*/ 235 w 694"/>
                <a:gd name="T29" fmla="*/ 52 h 277"/>
                <a:gd name="T30" fmla="*/ 0 w 694"/>
                <a:gd name="T31" fmla="*/ 10 h 277"/>
                <a:gd name="T32" fmla="*/ 42 w 694"/>
                <a:gd name="T33" fmla="*/ 0 h 277"/>
                <a:gd name="T34" fmla="*/ 42 w 694"/>
                <a:gd name="T35" fmla="*/ 0 h 27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94"/>
                <a:gd name="T55" fmla="*/ 0 h 277"/>
                <a:gd name="T56" fmla="*/ 694 w 694"/>
                <a:gd name="T57" fmla="*/ 277 h 27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94" h="277">
                  <a:moveTo>
                    <a:pt x="83" y="0"/>
                  </a:moveTo>
                  <a:lnTo>
                    <a:pt x="492" y="87"/>
                  </a:lnTo>
                  <a:lnTo>
                    <a:pt x="519" y="76"/>
                  </a:lnTo>
                  <a:lnTo>
                    <a:pt x="583" y="60"/>
                  </a:lnTo>
                  <a:lnTo>
                    <a:pt x="651" y="62"/>
                  </a:lnTo>
                  <a:lnTo>
                    <a:pt x="694" y="113"/>
                  </a:lnTo>
                  <a:lnTo>
                    <a:pt x="694" y="154"/>
                  </a:lnTo>
                  <a:lnTo>
                    <a:pt x="680" y="192"/>
                  </a:lnTo>
                  <a:lnTo>
                    <a:pt x="653" y="227"/>
                  </a:lnTo>
                  <a:lnTo>
                    <a:pt x="616" y="254"/>
                  </a:lnTo>
                  <a:lnTo>
                    <a:pt x="538" y="277"/>
                  </a:lnTo>
                  <a:lnTo>
                    <a:pt x="477" y="238"/>
                  </a:lnTo>
                  <a:lnTo>
                    <a:pt x="453" y="183"/>
                  </a:lnTo>
                  <a:lnTo>
                    <a:pt x="453" y="160"/>
                  </a:lnTo>
                  <a:lnTo>
                    <a:pt x="470" y="157"/>
                  </a:lnTo>
                  <a:lnTo>
                    <a:pt x="0" y="31"/>
                  </a:lnTo>
                  <a:lnTo>
                    <a:pt x="83" y="0"/>
                  </a:lnTo>
                  <a:close/>
                </a:path>
              </a:pathLst>
            </a:custGeom>
            <a:solidFill>
              <a:srgbClr val="000000"/>
            </a:solidFill>
            <a:ln w="9525">
              <a:noFill/>
              <a:round/>
              <a:headEnd/>
              <a:tailEnd/>
            </a:ln>
          </p:spPr>
          <p:txBody>
            <a:bodyPr/>
            <a:lstStyle/>
            <a:p>
              <a:endParaRPr lang="en-US"/>
            </a:p>
          </p:txBody>
        </p:sp>
        <p:sp>
          <p:nvSpPr>
            <p:cNvPr id="19479" name="Freeform 23"/>
            <p:cNvSpPr>
              <a:spLocks/>
            </p:cNvSpPr>
            <p:nvPr/>
          </p:nvSpPr>
          <p:spPr bwMode="auto">
            <a:xfrm>
              <a:off x="3087" y="1002"/>
              <a:ext cx="114" cy="183"/>
            </a:xfrm>
            <a:custGeom>
              <a:avLst/>
              <a:gdLst>
                <a:gd name="T0" fmla="*/ 61 w 227"/>
                <a:gd name="T1" fmla="*/ 183 h 549"/>
                <a:gd name="T2" fmla="*/ 61 w 227"/>
                <a:gd name="T3" fmla="*/ 59 h 549"/>
                <a:gd name="T4" fmla="*/ 22 w 227"/>
                <a:gd name="T5" fmla="*/ 49 h 549"/>
                <a:gd name="T6" fmla="*/ 1 w 227"/>
                <a:gd name="T7" fmla="*/ 35 h 549"/>
                <a:gd name="T8" fmla="*/ 0 w 227"/>
                <a:gd name="T9" fmla="*/ 27 h 549"/>
                <a:gd name="T10" fmla="*/ 7 w 227"/>
                <a:gd name="T11" fmla="*/ 17 h 549"/>
                <a:gd name="T12" fmla="*/ 22 w 227"/>
                <a:gd name="T13" fmla="*/ 8 h 549"/>
                <a:gd name="T14" fmla="*/ 41 w 227"/>
                <a:gd name="T15" fmla="*/ 3 h 549"/>
                <a:gd name="T16" fmla="*/ 81 w 227"/>
                <a:gd name="T17" fmla="*/ 0 h 549"/>
                <a:gd name="T18" fmla="*/ 109 w 227"/>
                <a:gd name="T19" fmla="*/ 10 h 549"/>
                <a:gd name="T20" fmla="*/ 114 w 227"/>
                <a:gd name="T21" fmla="*/ 18 h 549"/>
                <a:gd name="T22" fmla="*/ 113 w 227"/>
                <a:gd name="T23" fmla="*/ 24 h 549"/>
                <a:gd name="T24" fmla="*/ 109 w 227"/>
                <a:gd name="T25" fmla="*/ 30 h 549"/>
                <a:gd name="T26" fmla="*/ 100 w 227"/>
                <a:gd name="T27" fmla="*/ 40 h 549"/>
                <a:gd name="T28" fmla="*/ 94 w 227"/>
                <a:gd name="T29" fmla="*/ 47 h 549"/>
                <a:gd name="T30" fmla="*/ 85 w 227"/>
                <a:gd name="T31" fmla="*/ 54 h 549"/>
                <a:gd name="T32" fmla="*/ 82 w 227"/>
                <a:gd name="T33" fmla="*/ 53 h 549"/>
                <a:gd name="T34" fmla="*/ 89 w 227"/>
                <a:gd name="T35" fmla="*/ 174 h 549"/>
                <a:gd name="T36" fmla="*/ 61 w 227"/>
                <a:gd name="T37" fmla="*/ 183 h 549"/>
                <a:gd name="T38" fmla="*/ 61 w 227"/>
                <a:gd name="T39" fmla="*/ 183 h 549"/>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27"/>
                <a:gd name="T61" fmla="*/ 0 h 549"/>
                <a:gd name="T62" fmla="*/ 227 w 227"/>
                <a:gd name="T63" fmla="*/ 549 h 549"/>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27" h="549">
                  <a:moveTo>
                    <a:pt x="122" y="549"/>
                  </a:moveTo>
                  <a:lnTo>
                    <a:pt x="122" y="177"/>
                  </a:lnTo>
                  <a:lnTo>
                    <a:pt x="43" y="146"/>
                  </a:lnTo>
                  <a:lnTo>
                    <a:pt x="2" y="106"/>
                  </a:lnTo>
                  <a:lnTo>
                    <a:pt x="0" y="80"/>
                  </a:lnTo>
                  <a:lnTo>
                    <a:pt x="14" y="51"/>
                  </a:lnTo>
                  <a:lnTo>
                    <a:pt x="44" y="25"/>
                  </a:lnTo>
                  <a:lnTo>
                    <a:pt x="81" y="9"/>
                  </a:lnTo>
                  <a:lnTo>
                    <a:pt x="162" y="0"/>
                  </a:lnTo>
                  <a:lnTo>
                    <a:pt x="218" y="30"/>
                  </a:lnTo>
                  <a:lnTo>
                    <a:pt x="227" y="54"/>
                  </a:lnTo>
                  <a:lnTo>
                    <a:pt x="225" y="71"/>
                  </a:lnTo>
                  <a:lnTo>
                    <a:pt x="218" y="90"/>
                  </a:lnTo>
                  <a:lnTo>
                    <a:pt x="200" y="121"/>
                  </a:lnTo>
                  <a:lnTo>
                    <a:pt x="188" y="141"/>
                  </a:lnTo>
                  <a:lnTo>
                    <a:pt x="170" y="161"/>
                  </a:lnTo>
                  <a:lnTo>
                    <a:pt x="163" y="159"/>
                  </a:lnTo>
                  <a:lnTo>
                    <a:pt x="177" y="523"/>
                  </a:lnTo>
                  <a:lnTo>
                    <a:pt x="122" y="549"/>
                  </a:lnTo>
                  <a:close/>
                </a:path>
              </a:pathLst>
            </a:custGeom>
            <a:solidFill>
              <a:srgbClr val="000000"/>
            </a:solidFill>
            <a:ln w="9525">
              <a:noFill/>
              <a:round/>
              <a:headEnd/>
              <a:tailEnd/>
            </a:ln>
          </p:spPr>
          <p:txBody>
            <a:bodyPr/>
            <a:lstStyle/>
            <a:p>
              <a:endParaRPr lang="en-US"/>
            </a:p>
          </p:txBody>
        </p:sp>
        <p:sp>
          <p:nvSpPr>
            <p:cNvPr id="19480" name="Freeform 24"/>
            <p:cNvSpPr>
              <a:spLocks/>
            </p:cNvSpPr>
            <p:nvPr/>
          </p:nvSpPr>
          <p:spPr bwMode="auto">
            <a:xfrm>
              <a:off x="3156" y="1093"/>
              <a:ext cx="427" cy="99"/>
            </a:xfrm>
            <a:custGeom>
              <a:avLst/>
              <a:gdLst>
                <a:gd name="T0" fmla="*/ 37 w 855"/>
                <a:gd name="T1" fmla="*/ 78 h 295"/>
                <a:gd name="T2" fmla="*/ 330 w 855"/>
                <a:gd name="T3" fmla="*/ 47 h 295"/>
                <a:gd name="T4" fmla="*/ 334 w 855"/>
                <a:gd name="T5" fmla="*/ 36 h 295"/>
                <a:gd name="T6" fmla="*/ 340 w 855"/>
                <a:gd name="T7" fmla="*/ 27 h 295"/>
                <a:gd name="T8" fmla="*/ 348 w 855"/>
                <a:gd name="T9" fmla="*/ 16 h 295"/>
                <a:gd name="T10" fmla="*/ 357 w 855"/>
                <a:gd name="T11" fmla="*/ 6 h 295"/>
                <a:gd name="T12" fmla="*/ 369 w 855"/>
                <a:gd name="T13" fmla="*/ 0 h 295"/>
                <a:gd name="T14" fmla="*/ 394 w 855"/>
                <a:gd name="T15" fmla="*/ 2 h 295"/>
                <a:gd name="T16" fmla="*/ 417 w 855"/>
                <a:gd name="T17" fmla="*/ 21 h 295"/>
                <a:gd name="T18" fmla="*/ 427 w 855"/>
                <a:gd name="T19" fmla="*/ 45 h 295"/>
                <a:gd name="T20" fmla="*/ 423 w 855"/>
                <a:gd name="T21" fmla="*/ 68 h 295"/>
                <a:gd name="T22" fmla="*/ 413 w 855"/>
                <a:gd name="T23" fmla="*/ 79 h 295"/>
                <a:gd name="T24" fmla="*/ 397 w 855"/>
                <a:gd name="T25" fmla="*/ 89 h 295"/>
                <a:gd name="T26" fmla="*/ 366 w 855"/>
                <a:gd name="T27" fmla="*/ 97 h 295"/>
                <a:gd name="T28" fmla="*/ 342 w 855"/>
                <a:gd name="T29" fmla="*/ 92 h 295"/>
                <a:gd name="T30" fmla="*/ 323 w 855"/>
                <a:gd name="T31" fmla="*/ 78 h 295"/>
                <a:gd name="T32" fmla="*/ 0 w 855"/>
                <a:gd name="T33" fmla="*/ 99 h 295"/>
                <a:gd name="T34" fmla="*/ 37 w 855"/>
                <a:gd name="T35" fmla="*/ 78 h 295"/>
                <a:gd name="T36" fmla="*/ 37 w 855"/>
                <a:gd name="T37" fmla="*/ 78 h 29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855"/>
                <a:gd name="T58" fmla="*/ 0 h 295"/>
                <a:gd name="T59" fmla="*/ 855 w 855"/>
                <a:gd name="T60" fmla="*/ 295 h 29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855" h="295">
                  <a:moveTo>
                    <a:pt x="75" y="233"/>
                  </a:moveTo>
                  <a:lnTo>
                    <a:pt x="660" y="139"/>
                  </a:lnTo>
                  <a:lnTo>
                    <a:pt x="668" y="108"/>
                  </a:lnTo>
                  <a:lnTo>
                    <a:pt x="680" y="80"/>
                  </a:lnTo>
                  <a:lnTo>
                    <a:pt x="697" y="47"/>
                  </a:lnTo>
                  <a:lnTo>
                    <a:pt x="714" y="19"/>
                  </a:lnTo>
                  <a:lnTo>
                    <a:pt x="738" y="0"/>
                  </a:lnTo>
                  <a:lnTo>
                    <a:pt x="788" y="6"/>
                  </a:lnTo>
                  <a:lnTo>
                    <a:pt x="835" y="63"/>
                  </a:lnTo>
                  <a:lnTo>
                    <a:pt x="855" y="133"/>
                  </a:lnTo>
                  <a:lnTo>
                    <a:pt x="846" y="203"/>
                  </a:lnTo>
                  <a:lnTo>
                    <a:pt x="826" y="236"/>
                  </a:lnTo>
                  <a:lnTo>
                    <a:pt x="795" y="264"/>
                  </a:lnTo>
                  <a:lnTo>
                    <a:pt x="733" y="289"/>
                  </a:lnTo>
                  <a:lnTo>
                    <a:pt x="685" y="275"/>
                  </a:lnTo>
                  <a:lnTo>
                    <a:pt x="647" y="233"/>
                  </a:lnTo>
                  <a:lnTo>
                    <a:pt x="0" y="295"/>
                  </a:lnTo>
                  <a:lnTo>
                    <a:pt x="75" y="233"/>
                  </a:lnTo>
                  <a:close/>
                </a:path>
              </a:pathLst>
            </a:custGeom>
            <a:solidFill>
              <a:srgbClr val="000000"/>
            </a:solidFill>
            <a:ln w="9525">
              <a:noFill/>
              <a:round/>
              <a:headEnd/>
              <a:tailEnd/>
            </a:ln>
          </p:spPr>
          <p:txBody>
            <a:bodyPr/>
            <a:lstStyle/>
            <a:p>
              <a:endParaRPr lang="en-US"/>
            </a:p>
          </p:txBody>
        </p:sp>
      </p:gr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825500" y="673100"/>
            <a:ext cx="8318500" cy="1143000"/>
          </a:xfrm>
        </p:spPr>
        <p:txBody>
          <a:bodyPr/>
          <a:lstStyle/>
          <a:p>
            <a:pPr eaLnBrk="1" hangingPunct="1"/>
            <a:br>
              <a:rPr lang="en-US" sz="4000"/>
            </a:br>
            <a:endParaRPr lang="en-US" sz="4000"/>
          </a:p>
        </p:txBody>
      </p:sp>
      <p:sp>
        <p:nvSpPr>
          <p:cNvPr id="21507" name="Rectangle 3"/>
          <p:cNvSpPr>
            <a:spLocks noGrp="1" noChangeArrowheads="1"/>
          </p:cNvSpPr>
          <p:nvPr>
            <p:ph type="body" idx="1"/>
          </p:nvPr>
        </p:nvSpPr>
        <p:spPr>
          <a:xfrm>
            <a:off x="636588" y="2743200"/>
            <a:ext cx="6705600" cy="4114800"/>
          </a:xfrm>
        </p:spPr>
        <p:txBody>
          <a:bodyPr/>
          <a:lstStyle/>
          <a:p>
            <a:pPr marL="609600" indent="-609600" eaLnBrk="1" hangingPunct="1">
              <a:buFontTx/>
              <a:buNone/>
            </a:pPr>
            <a:endParaRPr lang="en-US"/>
          </a:p>
        </p:txBody>
      </p:sp>
      <p:sp>
        <p:nvSpPr>
          <p:cNvPr id="21508" name="Line 4"/>
          <p:cNvSpPr>
            <a:spLocks noChangeShapeType="1"/>
          </p:cNvSpPr>
          <p:nvPr/>
        </p:nvSpPr>
        <p:spPr bwMode="auto">
          <a:xfrm>
            <a:off x="0" y="1828800"/>
            <a:ext cx="7391400" cy="0"/>
          </a:xfrm>
          <a:prstGeom prst="line">
            <a:avLst/>
          </a:prstGeom>
          <a:noFill/>
          <a:ln w="127000">
            <a:solidFill>
              <a:srgbClr val="CC00CC"/>
            </a:solidFill>
            <a:round/>
            <a:headEnd/>
            <a:tailEnd/>
          </a:ln>
        </p:spPr>
        <p:txBody>
          <a:bodyPr wrap="none" anchor="ctr"/>
          <a:lstStyle/>
          <a:p>
            <a:endParaRPr lang="en-US"/>
          </a:p>
        </p:txBody>
      </p:sp>
      <p:grpSp>
        <p:nvGrpSpPr>
          <p:cNvPr id="21509" name="Group 5"/>
          <p:cNvGrpSpPr>
            <a:grpSpLocks/>
          </p:cNvGrpSpPr>
          <p:nvPr/>
        </p:nvGrpSpPr>
        <p:grpSpPr bwMode="auto">
          <a:xfrm>
            <a:off x="287338" y="363538"/>
            <a:ext cx="1306512" cy="749300"/>
            <a:chOff x="2203" y="852"/>
            <a:chExt cx="1404" cy="740"/>
          </a:xfrm>
        </p:grpSpPr>
        <p:sp>
          <p:nvSpPr>
            <p:cNvPr id="21510" name="Freeform 6"/>
            <p:cNvSpPr>
              <a:spLocks/>
            </p:cNvSpPr>
            <p:nvPr/>
          </p:nvSpPr>
          <p:spPr bwMode="auto">
            <a:xfrm>
              <a:off x="2529" y="1410"/>
              <a:ext cx="469" cy="179"/>
            </a:xfrm>
            <a:custGeom>
              <a:avLst/>
              <a:gdLst>
                <a:gd name="T0" fmla="*/ 0 w 937"/>
                <a:gd name="T1" fmla="*/ 25 h 536"/>
                <a:gd name="T2" fmla="*/ 195 w 937"/>
                <a:gd name="T3" fmla="*/ 0 h 536"/>
                <a:gd name="T4" fmla="*/ 351 w 937"/>
                <a:gd name="T5" fmla="*/ 29 h 536"/>
                <a:gd name="T6" fmla="*/ 469 w 937"/>
                <a:gd name="T7" fmla="*/ 179 h 536"/>
                <a:gd name="T8" fmla="*/ 279 w 937"/>
                <a:gd name="T9" fmla="*/ 164 h 536"/>
                <a:gd name="T10" fmla="*/ 25 w 937"/>
                <a:gd name="T11" fmla="*/ 57 h 536"/>
                <a:gd name="T12" fmla="*/ 0 w 937"/>
                <a:gd name="T13" fmla="*/ 25 h 536"/>
                <a:gd name="T14" fmla="*/ 0 w 937"/>
                <a:gd name="T15" fmla="*/ 25 h 536"/>
                <a:gd name="T16" fmla="*/ 0 60000 65536"/>
                <a:gd name="T17" fmla="*/ 0 60000 65536"/>
                <a:gd name="T18" fmla="*/ 0 60000 65536"/>
                <a:gd name="T19" fmla="*/ 0 60000 65536"/>
                <a:gd name="T20" fmla="*/ 0 60000 65536"/>
                <a:gd name="T21" fmla="*/ 0 60000 65536"/>
                <a:gd name="T22" fmla="*/ 0 60000 65536"/>
                <a:gd name="T23" fmla="*/ 0 60000 65536"/>
                <a:gd name="T24" fmla="*/ 0 w 937"/>
                <a:gd name="T25" fmla="*/ 0 h 536"/>
                <a:gd name="T26" fmla="*/ 937 w 937"/>
                <a:gd name="T27" fmla="*/ 536 h 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37" h="536">
                  <a:moveTo>
                    <a:pt x="0" y="74"/>
                  </a:moveTo>
                  <a:lnTo>
                    <a:pt x="390" y="0"/>
                  </a:lnTo>
                  <a:lnTo>
                    <a:pt x="702" y="86"/>
                  </a:lnTo>
                  <a:lnTo>
                    <a:pt x="937" y="536"/>
                  </a:lnTo>
                  <a:lnTo>
                    <a:pt x="558" y="492"/>
                  </a:lnTo>
                  <a:lnTo>
                    <a:pt x="49" y="170"/>
                  </a:lnTo>
                  <a:lnTo>
                    <a:pt x="0" y="74"/>
                  </a:lnTo>
                  <a:close/>
                </a:path>
              </a:pathLst>
            </a:custGeom>
            <a:solidFill>
              <a:srgbClr val="84D184"/>
            </a:solidFill>
            <a:ln w="9525">
              <a:noFill/>
              <a:round/>
              <a:headEnd/>
              <a:tailEnd/>
            </a:ln>
          </p:spPr>
          <p:txBody>
            <a:bodyPr/>
            <a:lstStyle/>
            <a:p>
              <a:endParaRPr lang="en-US"/>
            </a:p>
          </p:txBody>
        </p:sp>
        <p:sp>
          <p:nvSpPr>
            <p:cNvPr id="21511" name="Freeform 7"/>
            <p:cNvSpPr>
              <a:spLocks/>
            </p:cNvSpPr>
            <p:nvPr/>
          </p:nvSpPr>
          <p:spPr bwMode="auto">
            <a:xfrm>
              <a:off x="2964" y="1250"/>
              <a:ext cx="610" cy="123"/>
            </a:xfrm>
            <a:custGeom>
              <a:avLst/>
              <a:gdLst>
                <a:gd name="T0" fmla="*/ 0 w 1219"/>
                <a:gd name="T1" fmla="*/ 35 h 369"/>
                <a:gd name="T2" fmla="*/ 72 w 1219"/>
                <a:gd name="T3" fmla="*/ 82 h 369"/>
                <a:gd name="T4" fmla="*/ 214 w 1219"/>
                <a:gd name="T5" fmla="*/ 123 h 369"/>
                <a:gd name="T6" fmla="*/ 336 w 1219"/>
                <a:gd name="T7" fmla="*/ 114 h 369"/>
                <a:gd name="T8" fmla="*/ 463 w 1219"/>
                <a:gd name="T9" fmla="*/ 99 h 369"/>
                <a:gd name="T10" fmla="*/ 585 w 1219"/>
                <a:gd name="T11" fmla="*/ 32 h 369"/>
                <a:gd name="T12" fmla="*/ 610 w 1219"/>
                <a:gd name="T13" fmla="*/ 0 h 369"/>
                <a:gd name="T14" fmla="*/ 216 w 1219"/>
                <a:gd name="T15" fmla="*/ 6 h 369"/>
                <a:gd name="T16" fmla="*/ 0 w 1219"/>
                <a:gd name="T17" fmla="*/ 35 h 369"/>
                <a:gd name="T18" fmla="*/ 0 w 1219"/>
                <a:gd name="T19" fmla="*/ 35 h 36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219"/>
                <a:gd name="T31" fmla="*/ 0 h 369"/>
                <a:gd name="T32" fmla="*/ 1219 w 1219"/>
                <a:gd name="T33" fmla="*/ 369 h 36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219" h="369">
                  <a:moveTo>
                    <a:pt x="0" y="106"/>
                  </a:moveTo>
                  <a:lnTo>
                    <a:pt x="144" y="246"/>
                  </a:lnTo>
                  <a:lnTo>
                    <a:pt x="427" y="369"/>
                  </a:lnTo>
                  <a:lnTo>
                    <a:pt x="672" y="341"/>
                  </a:lnTo>
                  <a:lnTo>
                    <a:pt x="925" y="297"/>
                  </a:lnTo>
                  <a:lnTo>
                    <a:pt x="1170" y="95"/>
                  </a:lnTo>
                  <a:lnTo>
                    <a:pt x="1219" y="0"/>
                  </a:lnTo>
                  <a:lnTo>
                    <a:pt x="432" y="18"/>
                  </a:lnTo>
                  <a:lnTo>
                    <a:pt x="0" y="106"/>
                  </a:lnTo>
                  <a:close/>
                </a:path>
              </a:pathLst>
            </a:custGeom>
            <a:solidFill>
              <a:srgbClr val="84D184"/>
            </a:solidFill>
            <a:ln w="9525">
              <a:noFill/>
              <a:round/>
              <a:headEnd/>
              <a:tailEnd/>
            </a:ln>
          </p:spPr>
          <p:txBody>
            <a:bodyPr/>
            <a:lstStyle/>
            <a:p>
              <a:endParaRPr lang="en-US"/>
            </a:p>
          </p:txBody>
        </p:sp>
        <p:sp>
          <p:nvSpPr>
            <p:cNvPr id="21512" name="Freeform 8"/>
            <p:cNvSpPr>
              <a:spLocks/>
            </p:cNvSpPr>
            <p:nvPr/>
          </p:nvSpPr>
          <p:spPr bwMode="auto">
            <a:xfrm>
              <a:off x="3261" y="852"/>
              <a:ext cx="346" cy="226"/>
            </a:xfrm>
            <a:custGeom>
              <a:avLst/>
              <a:gdLst>
                <a:gd name="T0" fmla="*/ 61 w 692"/>
                <a:gd name="T1" fmla="*/ 226 h 677"/>
                <a:gd name="T2" fmla="*/ 25 w 692"/>
                <a:gd name="T3" fmla="*/ 190 h 677"/>
                <a:gd name="T4" fmla="*/ 0 w 692"/>
                <a:gd name="T5" fmla="*/ 138 h 677"/>
                <a:gd name="T6" fmla="*/ 34 w 692"/>
                <a:gd name="T7" fmla="*/ 97 h 677"/>
                <a:gd name="T8" fmla="*/ 99 w 692"/>
                <a:gd name="T9" fmla="*/ 65 h 677"/>
                <a:gd name="T10" fmla="*/ 198 w 692"/>
                <a:gd name="T11" fmla="*/ 41 h 677"/>
                <a:gd name="T12" fmla="*/ 346 w 692"/>
                <a:gd name="T13" fmla="*/ 0 h 677"/>
                <a:gd name="T14" fmla="*/ 241 w 692"/>
                <a:gd name="T15" fmla="*/ 129 h 677"/>
                <a:gd name="T16" fmla="*/ 61 w 692"/>
                <a:gd name="T17" fmla="*/ 226 h 677"/>
                <a:gd name="T18" fmla="*/ 61 w 692"/>
                <a:gd name="T19" fmla="*/ 226 h 67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92"/>
                <a:gd name="T31" fmla="*/ 0 h 677"/>
                <a:gd name="T32" fmla="*/ 692 w 692"/>
                <a:gd name="T33" fmla="*/ 677 h 67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92" h="677">
                  <a:moveTo>
                    <a:pt x="123" y="677"/>
                  </a:moveTo>
                  <a:lnTo>
                    <a:pt x="50" y="570"/>
                  </a:lnTo>
                  <a:lnTo>
                    <a:pt x="0" y="413"/>
                  </a:lnTo>
                  <a:lnTo>
                    <a:pt x="67" y="290"/>
                  </a:lnTo>
                  <a:lnTo>
                    <a:pt x="199" y="195"/>
                  </a:lnTo>
                  <a:lnTo>
                    <a:pt x="397" y="123"/>
                  </a:lnTo>
                  <a:lnTo>
                    <a:pt x="692" y="0"/>
                  </a:lnTo>
                  <a:lnTo>
                    <a:pt x="482" y="386"/>
                  </a:lnTo>
                  <a:lnTo>
                    <a:pt x="123" y="677"/>
                  </a:lnTo>
                  <a:close/>
                </a:path>
              </a:pathLst>
            </a:custGeom>
            <a:solidFill>
              <a:srgbClr val="84D184"/>
            </a:solidFill>
            <a:ln w="9525">
              <a:noFill/>
              <a:round/>
              <a:headEnd/>
              <a:tailEnd/>
            </a:ln>
          </p:spPr>
          <p:txBody>
            <a:bodyPr/>
            <a:lstStyle/>
            <a:p>
              <a:endParaRPr lang="en-US"/>
            </a:p>
          </p:txBody>
        </p:sp>
        <p:sp>
          <p:nvSpPr>
            <p:cNvPr id="21513" name="Freeform 9"/>
            <p:cNvSpPr>
              <a:spLocks/>
            </p:cNvSpPr>
            <p:nvPr/>
          </p:nvSpPr>
          <p:spPr bwMode="auto">
            <a:xfrm>
              <a:off x="2851" y="973"/>
              <a:ext cx="203" cy="308"/>
            </a:xfrm>
            <a:custGeom>
              <a:avLst/>
              <a:gdLst>
                <a:gd name="T0" fmla="*/ 0 w 408"/>
                <a:gd name="T1" fmla="*/ 0 h 922"/>
                <a:gd name="T2" fmla="*/ 104 w 408"/>
                <a:gd name="T3" fmla="*/ 308 h 922"/>
                <a:gd name="T4" fmla="*/ 185 w 408"/>
                <a:gd name="T5" fmla="*/ 241 h 922"/>
                <a:gd name="T6" fmla="*/ 203 w 408"/>
                <a:gd name="T7" fmla="*/ 140 h 922"/>
                <a:gd name="T8" fmla="*/ 155 w 408"/>
                <a:gd name="T9" fmla="*/ 69 h 922"/>
                <a:gd name="T10" fmla="*/ 96 w 408"/>
                <a:gd name="T11" fmla="*/ 26 h 922"/>
                <a:gd name="T12" fmla="*/ 0 w 408"/>
                <a:gd name="T13" fmla="*/ 0 h 922"/>
                <a:gd name="T14" fmla="*/ 0 w 408"/>
                <a:gd name="T15" fmla="*/ 0 h 922"/>
                <a:gd name="T16" fmla="*/ 0 60000 65536"/>
                <a:gd name="T17" fmla="*/ 0 60000 65536"/>
                <a:gd name="T18" fmla="*/ 0 60000 65536"/>
                <a:gd name="T19" fmla="*/ 0 60000 65536"/>
                <a:gd name="T20" fmla="*/ 0 60000 65536"/>
                <a:gd name="T21" fmla="*/ 0 60000 65536"/>
                <a:gd name="T22" fmla="*/ 0 60000 65536"/>
                <a:gd name="T23" fmla="*/ 0 60000 65536"/>
                <a:gd name="T24" fmla="*/ 0 w 408"/>
                <a:gd name="T25" fmla="*/ 0 h 922"/>
                <a:gd name="T26" fmla="*/ 408 w 408"/>
                <a:gd name="T27" fmla="*/ 922 h 92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08" h="922">
                  <a:moveTo>
                    <a:pt x="0" y="0"/>
                  </a:moveTo>
                  <a:lnTo>
                    <a:pt x="210" y="922"/>
                  </a:lnTo>
                  <a:lnTo>
                    <a:pt x="372" y="720"/>
                  </a:lnTo>
                  <a:lnTo>
                    <a:pt x="408" y="419"/>
                  </a:lnTo>
                  <a:lnTo>
                    <a:pt x="312" y="207"/>
                  </a:lnTo>
                  <a:lnTo>
                    <a:pt x="192" y="78"/>
                  </a:lnTo>
                  <a:lnTo>
                    <a:pt x="0" y="0"/>
                  </a:lnTo>
                  <a:close/>
                </a:path>
              </a:pathLst>
            </a:custGeom>
            <a:solidFill>
              <a:srgbClr val="84D184"/>
            </a:solidFill>
            <a:ln w="9525">
              <a:noFill/>
              <a:round/>
              <a:headEnd/>
              <a:tailEnd/>
            </a:ln>
          </p:spPr>
          <p:txBody>
            <a:bodyPr/>
            <a:lstStyle/>
            <a:p>
              <a:endParaRPr lang="en-US"/>
            </a:p>
          </p:txBody>
        </p:sp>
        <p:sp>
          <p:nvSpPr>
            <p:cNvPr id="21514" name="Freeform 10"/>
            <p:cNvSpPr>
              <a:spLocks/>
            </p:cNvSpPr>
            <p:nvPr/>
          </p:nvSpPr>
          <p:spPr bwMode="auto">
            <a:xfrm>
              <a:off x="2499" y="1093"/>
              <a:ext cx="154" cy="342"/>
            </a:xfrm>
            <a:custGeom>
              <a:avLst/>
              <a:gdLst>
                <a:gd name="T0" fmla="*/ 0 w 306"/>
                <a:gd name="T1" fmla="*/ 342 h 1026"/>
                <a:gd name="T2" fmla="*/ 21 w 306"/>
                <a:gd name="T3" fmla="*/ 0 h 1026"/>
                <a:gd name="T4" fmla="*/ 126 w 306"/>
                <a:gd name="T5" fmla="*/ 70 h 1026"/>
                <a:gd name="T6" fmla="*/ 154 w 306"/>
                <a:gd name="T7" fmla="*/ 162 h 1026"/>
                <a:gd name="T8" fmla="*/ 111 w 306"/>
                <a:gd name="T9" fmla="*/ 269 h 1026"/>
                <a:gd name="T10" fmla="*/ 0 w 306"/>
                <a:gd name="T11" fmla="*/ 342 h 1026"/>
                <a:gd name="T12" fmla="*/ 0 w 306"/>
                <a:gd name="T13" fmla="*/ 342 h 1026"/>
                <a:gd name="T14" fmla="*/ 0 60000 65536"/>
                <a:gd name="T15" fmla="*/ 0 60000 65536"/>
                <a:gd name="T16" fmla="*/ 0 60000 65536"/>
                <a:gd name="T17" fmla="*/ 0 60000 65536"/>
                <a:gd name="T18" fmla="*/ 0 60000 65536"/>
                <a:gd name="T19" fmla="*/ 0 60000 65536"/>
                <a:gd name="T20" fmla="*/ 0 60000 65536"/>
                <a:gd name="T21" fmla="*/ 0 w 306"/>
                <a:gd name="T22" fmla="*/ 0 h 1026"/>
                <a:gd name="T23" fmla="*/ 306 w 306"/>
                <a:gd name="T24" fmla="*/ 1026 h 102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06" h="1026">
                  <a:moveTo>
                    <a:pt x="0" y="1026"/>
                  </a:moveTo>
                  <a:lnTo>
                    <a:pt x="42" y="0"/>
                  </a:lnTo>
                  <a:lnTo>
                    <a:pt x="251" y="211"/>
                  </a:lnTo>
                  <a:lnTo>
                    <a:pt x="306" y="485"/>
                  </a:lnTo>
                  <a:lnTo>
                    <a:pt x="221" y="808"/>
                  </a:lnTo>
                  <a:lnTo>
                    <a:pt x="0" y="1026"/>
                  </a:lnTo>
                  <a:close/>
                </a:path>
              </a:pathLst>
            </a:custGeom>
            <a:solidFill>
              <a:srgbClr val="84D184"/>
            </a:solidFill>
            <a:ln w="9525">
              <a:noFill/>
              <a:round/>
              <a:headEnd/>
              <a:tailEnd/>
            </a:ln>
          </p:spPr>
          <p:txBody>
            <a:bodyPr/>
            <a:lstStyle/>
            <a:p>
              <a:endParaRPr lang="en-US"/>
            </a:p>
          </p:txBody>
        </p:sp>
        <p:sp>
          <p:nvSpPr>
            <p:cNvPr id="21515" name="Freeform 11"/>
            <p:cNvSpPr>
              <a:spLocks/>
            </p:cNvSpPr>
            <p:nvPr/>
          </p:nvSpPr>
          <p:spPr bwMode="auto">
            <a:xfrm>
              <a:off x="2203" y="876"/>
              <a:ext cx="1385" cy="636"/>
            </a:xfrm>
            <a:custGeom>
              <a:avLst/>
              <a:gdLst>
                <a:gd name="T0" fmla="*/ 246 w 2771"/>
                <a:gd name="T1" fmla="*/ 555 h 1909"/>
                <a:gd name="T2" fmla="*/ 362 w 2771"/>
                <a:gd name="T3" fmla="*/ 531 h 1909"/>
                <a:gd name="T4" fmla="*/ 491 w 2771"/>
                <a:gd name="T5" fmla="*/ 497 h 1909"/>
                <a:gd name="T6" fmla="*/ 559 w 2771"/>
                <a:gd name="T7" fmla="*/ 474 h 1909"/>
                <a:gd name="T8" fmla="*/ 631 w 2771"/>
                <a:gd name="T9" fmla="*/ 450 h 1909"/>
                <a:gd name="T10" fmla="*/ 702 w 2771"/>
                <a:gd name="T11" fmla="*/ 420 h 1909"/>
                <a:gd name="T12" fmla="*/ 776 w 2771"/>
                <a:gd name="T13" fmla="*/ 388 h 1909"/>
                <a:gd name="T14" fmla="*/ 847 w 2771"/>
                <a:gd name="T15" fmla="*/ 353 h 1909"/>
                <a:gd name="T16" fmla="*/ 914 w 2771"/>
                <a:gd name="T17" fmla="*/ 318 h 1909"/>
                <a:gd name="T18" fmla="*/ 976 w 2771"/>
                <a:gd name="T19" fmla="*/ 283 h 1909"/>
                <a:gd name="T20" fmla="*/ 1035 w 2771"/>
                <a:gd name="T21" fmla="*/ 249 h 1909"/>
                <a:gd name="T22" fmla="*/ 1090 w 2771"/>
                <a:gd name="T23" fmla="*/ 215 h 1909"/>
                <a:gd name="T24" fmla="*/ 1139 w 2771"/>
                <a:gd name="T25" fmla="*/ 183 h 1909"/>
                <a:gd name="T26" fmla="*/ 1186 w 2771"/>
                <a:gd name="T27" fmla="*/ 153 h 1909"/>
                <a:gd name="T28" fmla="*/ 1226 w 2771"/>
                <a:gd name="T29" fmla="*/ 124 h 1909"/>
                <a:gd name="T30" fmla="*/ 1262 w 2771"/>
                <a:gd name="T31" fmla="*/ 98 h 1909"/>
                <a:gd name="T32" fmla="*/ 1295 w 2771"/>
                <a:gd name="T33" fmla="*/ 74 h 1909"/>
                <a:gd name="T34" fmla="*/ 1322 w 2771"/>
                <a:gd name="T35" fmla="*/ 53 h 1909"/>
                <a:gd name="T36" fmla="*/ 1362 w 2771"/>
                <a:gd name="T37" fmla="*/ 20 h 1909"/>
                <a:gd name="T38" fmla="*/ 1383 w 2771"/>
                <a:gd name="T39" fmla="*/ 0 h 1909"/>
                <a:gd name="T40" fmla="*/ 1377 w 2771"/>
                <a:gd name="T41" fmla="*/ 115 h 1909"/>
                <a:gd name="T42" fmla="*/ 1364 w 2771"/>
                <a:gd name="T43" fmla="*/ 146 h 1909"/>
                <a:gd name="T44" fmla="*/ 1342 w 2771"/>
                <a:gd name="T45" fmla="*/ 172 h 1909"/>
                <a:gd name="T46" fmla="*/ 1309 w 2771"/>
                <a:gd name="T47" fmla="*/ 190 h 1909"/>
                <a:gd name="T48" fmla="*/ 1238 w 2771"/>
                <a:gd name="T49" fmla="*/ 206 h 1909"/>
                <a:gd name="T50" fmla="*/ 1129 w 2771"/>
                <a:gd name="T51" fmla="*/ 206 h 1909"/>
                <a:gd name="T52" fmla="*/ 1106 w 2771"/>
                <a:gd name="T53" fmla="*/ 224 h 1909"/>
                <a:gd name="T54" fmla="*/ 1069 w 2771"/>
                <a:gd name="T55" fmla="*/ 253 h 1909"/>
                <a:gd name="T56" fmla="*/ 1030 w 2771"/>
                <a:gd name="T57" fmla="*/ 281 h 1909"/>
                <a:gd name="T58" fmla="*/ 999 w 2771"/>
                <a:gd name="T59" fmla="*/ 302 h 1909"/>
                <a:gd name="T60" fmla="*/ 965 w 2771"/>
                <a:gd name="T61" fmla="*/ 324 h 1909"/>
                <a:gd name="T62" fmla="*/ 928 w 2771"/>
                <a:gd name="T63" fmla="*/ 347 h 1909"/>
                <a:gd name="T64" fmla="*/ 887 w 2771"/>
                <a:gd name="T65" fmla="*/ 370 h 1909"/>
                <a:gd name="T66" fmla="*/ 843 w 2771"/>
                <a:gd name="T67" fmla="*/ 394 h 1909"/>
                <a:gd name="T68" fmla="*/ 797 w 2771"/>
                <a:gd name="T69" fmla="*/ 417 h 1909"/>
                <a:gd name="T70" fmla="*/ 749 w 2771"/>
                <a:gd name="T71" fmla="*/ 440 h 1909"/>
                <a:gd name="T72" fmla="*/ 699 w 2771"/>
                <a:gd name="T73" fmla="*/ 461 h 1909"/>
                <a:gd name="T74" fmla="*/ 646 w 2771"/>
                <a:gd name="T75" fmla="*/ 482 h 1909"/>
                <a:gd name="T76" fmla="*/ 565 w 2771"/>
                <a:gd name="T77" fmla="*/ 509 h 1909"/>
                <a:gd name="T78" fmla="*/ 455 w 2771"/>
                <a:gd name="T79" fmla="*/ 540 h 1909"/>
                <a:gd name="T80" fmla="*/ 347 w 2771"/>
                <a:gd name="T81" fmla="*/ 567 h 1909"/>
                <a:gd name="T82" fmla="*/ 247 w 2771"/>
                <a:gd name="T83" fmla="*/ 591 h 1909"/>
                <a:gd name="T84" fmla="*/ 120 w 2771"/>
                <a:gd name="T85" fmla="*/ 616 h 1909"/>
                <a:gd name="T86" fmla="*/ 0 w 2771"/>
                <a:gd name="T87" fmla="*/ 636 h 1909"/>
                <a:gd name="T88" fmla="*/ 11 w 2771"/>
                <a:gd name="T89" fmla="*/ 583 h 1909"/>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2771"/>
                <a:gd name="T136" fmla="*/ 0 h 1909"/>
                <a:gd name="T137" fmla="*/ 2771 w 2771"/>
                <a:gd name="T138" fmla="*/ 1909 h 1909"/>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2771" h="1909">
                  <a:moveTo>
                    <a:pt x="22" y="1751"/>
                  </a:moveTo>
                  <a:lnTo>
                    <a:pt x="492" y="1667"/>
                  </a:lnTo>
                  <a:lnTo>
                    <a:pt x="605" y="1633"/>
                  </a:lnTo>
                  <a:lnTo>
                    <a:pt x="724" y="1594"/>
                  </a:lnTo>
                  <a:lnTo>
                    <a:pt x="850" y="1546"/>
                  </a:lnTo>
                  <a:lnTo>
                    <a:pt x="983" y="1491"/>
                  </a:lnTo>
                  <a:lnTo>
                    <a:pt x="1051" y="1459"/>
                  </a:lnTo>
                  <a:lnTo>
                    <a:pt x="1119" y="1424"/>
                  </a:lnTo>
                  <a:lnTo>
                    <a:pt x="1191" y="1389"/>
                  </a:lnTo>
                  <a:lnTo>
                    <a:pt x="1263" y="1350"/>
                  </a:lnTo>
                  <a:lnTo>
                    <a:pt x="1332" y="1308"/>
                  </a:lnTo>
                  <a:lnTo>
                    <a:pt x="1405" y="1262"/>
                  </a:lnTo>
                  <a:lnTo>
                    <a:pt x="1479" y="1215"/>
                  </a:lnTo>
                  <a:lnTo>
                    <a:pt x="1552" y="1164"/>
                  </a:lnTo>
                  <a:lnTo>
                    <a:pt x="1624" y="1111"/>
                  </a:lnTo>
                  <a:lnTo>
                    <a:pt x="1694" y="1060"/>
                  </a:lnTo>
                  <a:lnTo>
                    <a:pt x="1761" y="1007"/>
                  </a:lnTo>
                  <a:lnTo>
                    <a:pt x="1829" y="954"/>
                  </a:lnTo>
                  <a:lnTo>
                    <a:pt x="1892" y="902"/>
                  </a:lnTo>
                  <a:lnTo>
                    <a:pt x="1953" y="849"/>
                  </a:lnTo>
                  <a:lnTo>
                    <a:pt x="2013" y="800"/>
                  </a:lnTo>
                  <a:lnTo>
                    <a:pt x="2071" y="748"/>
                  </a:lnTo>
                  <a:lnTo>
                    <a:pt x="2127" y="696"/>
                  </a:lnTo>
                  <a:lnTo>
                    <a:pt x="2181" y="646"/>
                  </a:lnTo>
                  <a:lnTo>
                    <a:pt x="2230" y="599"/>
                  </a:lnTo>
                  <a:lnTo>
                    <a:pt x="2279" y="550"/>
                  </a:lnTo>
                  <a:lnTo>
                    <a:pt x="2327" y="505"/>
                  </a:lnTo>
                  <a:lnTo>
                    <a:pt x="2372" y="460"/>
                  </a:lnTo>
                  <a:lnTo>
                    <a:pt x="2415" y="416"/>
                  </a:lnTo>
                  <a:lnTo>
                    <a:pt x="2452" y="372"/>
                  </a:lnTo>
                  <a:lnTo>
                    <a:pt x="2490" y="333"/>
                  </a:lnTo>
                  <a:lnTo>
                    <a:pt x="2525" y="293"/>
                  </a:lnTo>
                  <a:lnTo>
                    <a:pt x="2559" y="257"/>
                  </a:lnTo>
                  <a:lnTo>
                    <a:pt x="2590" y="221"/>
                  </a:lnTo>
                  <a:lnTo>
                    <a:pt x="2617" y="190"/>
                  </a:lnTo>
                  <a:lnTo>
                    <a:pt x="2644" y="158"/>
                  </a:lnTo>
                  <a:lnTo>
                    <a:pt x="2689" y="104"/>
                  </a:lnTo>
                  <a:lnTo>
                    <a:pt x="2724" y="61"/>
                  </a:lnTo>
                  <a:lnTo>
                    <a:pt x="2748" y="27"/>
                  </a:lnTo>
                  <a:lnTo>
                    <a:pt x="2767" y="0"/>
                  </a:lnTo>
                  <a:lnTo>
                    <a:pt x="2771" y="246"/>
                  </a:lnTo>
                  <a:lnTo>
                    <a:pt x="2755" y="344"/>
                  </a:lnTo>
                  <a:lnTo>
                    <a:pt x="2745" y="393"/>
                  </a:lnTo>
                  <a:lnTo>
                    <a:pt x="2728" y="438"/>
                  </a:lnTo>
                  <a:lnTo>
                    <a:pt x="2707" y="479"/>
                  </a:lnTo>
                  <a:lnTo>
                    <a:pt x="2685" y="517"/>
                  </a:lnTo>
                  <a:lnTo>
                    <a:pt x="2653" y="546"/>
                  </a:lnTo>
                  <a:lnTo>
                    <a:pt x="2619" y="571"/>
                  </a:lnTo>
                  <a:lnTo>
                    <a:pt x="2544" y="601"/>
                  </a:lnTo>
                  <a:lnTo>
                    <a:pt x="2477" y="619"/>
                  </a:lnTo>
                  <a:lnTo>
                    <a:pt x="2362" y="633"/>
                  </a:lnTo>
                  <a:lnTo>
                    <a:pt x="2259" y="619"/>
                  </a:lnTo>
                  <a:lnTo>
                    <a:pt x="2240" y="645"/>
                  </a:lnTo>
                  <a:lnTo>
                    <a:pt x="2213" y="673"/>
                  </a:lnTo>
                  <a:lnTo>
                    <a:pt x="2181" y="713"/>
                  </a:lnTo>
                  <a:lnTo>
                    <a:pt x="2139" y="760"/>
                  </a:lnTo>
                  <a:lnTo>
                    <a:pt x="2088" y="814"/>
                  </a:lnTo>
                  <a:lnTo>
                    <a:pt x="2060" y="842"/>
                  </a:lnTo>
                  <a:lnTo>
                    <a:pt x="2031" y="874"/>
                  </a:lnTo>
                  <a:lnTo>
                    <a:pt x="1998" y="906"/>
                  </a:lnTo>
                  <a:lnTo>
                    <a:pt x="1965" y="937"/>
                  </a:lnTo>
                  <a:lnTo>
                    <a:pt x="1931" y="972"/>
                  </a:lnTo>
                  <a:lnTo>
                    <a:pt x="1892" y="1007"/>
                  </a:lnTo>
                  <a:lnTo>
                    <a:pt x="1856" y="1041"/>
                  </a:lnTo>
                  <a:lnTo>
                    <a:pt x="1815" y="1076"/>
                  </a:lnTo>
                  <a:lnTo>
                    <a:pt x="1775" y="1111"/>
                  </a:lnTo>
                  <a:lnTo>
                    <a:pt x="1730" y="1147"/>
                  </a:lnTo>
                  <a:lnTo>
                    <a:pt x="1687" y="1183"/>
                  </a:lnTo>
                  <a:lnTo>
                    <a:pt x="1642" y="1217"/>
                  </a:lnTo>
                  <a:lnTo>
                    <a:pt x="1595" y="1253"/>
                  </a:lnTo>
                  <a:lnTo>
                    <a:pt x="1548" y="1286"/>
                  </a:lnTo>
                  <a:lnTo>
                    <a:pt x="1499" y="1322"/>
                  </a:lnTo>
                  <a:lnTo>
                    <a:pt x="1447" y="1353"/>
                  </a:lnTo>
                  <a:lnTo>
                    <a:pt x="1398" y="1385"/>
                  </a:lnTo>
                  <a:lnTo>
                    <a:pt x="1345" y="1416"/>
                  </a:lnTo>
                  <a:lnTo>
                    <a:pt x="1293" y="1446"/>
                  </a:lnTo>
                  <a:lnTo>
                    <a:pt x="1239" y="1474"/>
                  </a:lnTo>
                  <a:lnTo>
                    <a:pt x="1130" y="1527"/>
                  </a:lnTo>
                  <a:lnTo>
                    <a:pt x="1018" y="1574"/>
                  </a:lnTo>
                  <a:lnTo>
                    <a:pt x="910" y="1622"/>
                  </a:lnTo>
                  <a:lnTo>
                    <a:pt x="801" y="1664"/>
                  </a:lnTo>
                  <a:lnTo>
                    <a:pt x="694" y="1702"/>
                  </a:lnTo>
                  <a:lnTo>
                    <a:pt x="593" y="1739"/>
                  </a:lnTo>
                  <a:lnTo>
                    <a:pt x="495" y="1773"/>
                  </a:lnTo>
                  <a:lnTo>
                    <a:pt x="403" y="1801"/>
                  </a:lnTo>
                  <a:lnTo>
                    <a:pt x="240" y="1848"/>
                  </a:lnTo>
                  <a:lnTo>
                    <a:pt x="113" y="1882"/>
                  </a:lnTo>
                  <a:lnTo>
                    <a:pt x="0" y="1909"/>
                  </a:lnTo>
                  <a:lnTo>
                    <a:pt x="22" y="1751"/>
                  </a:lnTo>
                  <a:close/>
                </a:path>
              </a:pathLst>
            </a:custGeom>
            <a:solidFill>
              <a:srgbClr val="000000"/>
            </a:solidFill>
            <a:ln w="9525">
              <a:noFill/>
              <a:round/>
              <a:headEnd/>
              <a:tailEnd/>
            </a:ln>
          </p:spPr>
          <p:txBody>
            <a:bodyPr/>
            <a:lstStyle/>
            <a:p>
              <a:endParaRPr lang="en-US"/>
            </a:p>
          </p:txBody>
        </p:sp>
        <p:sp>
          <p:nvSpPr>
            <p:cNvPr id="21516" name="Freeform 12"/>
            <p:cNvSpPr>
              <a:spLocks/>
            </p:cNvSpPr>
            <p:nvPr/>
          </p:nvSpPr>
          <p:spPr bwMode="auto">
            <a:xfrm>
              <a:off x="3245" y="876"/>
              <a:ext cx="288" cy="190"/>
            </a:xfrm>
            <a:custGeom>
              <a:avLst/>
              <a:gdLst>
                <a:gd name="T0" fmla="*/ 288 w 575"/>
                <a:gd name="T1" fmla="*/ 0 h 571"/>
                <a:gd name="T2" fmla="*/ 260 w 575"/>
                <a:gd name="T3" fmla="*/ 8 h 571"/>
                <a:gd name="T4" fmla="*/ 196 w 575"/>
                <a:gd name="T5" fmla="*/ 27 h 571"/>
                <a:gd name="T6" fmla="*/ 159 w 575"/>
                <a:gd name="T7" fmla="*/ 40 h 571"/>
                <a:gd name="T8" fmla="*/ 123 w 575"/>
                <a:gd name="T9" fmla="*/ 55 h 571"/>
                <a:gd name="T10" fmla="*/ 93 w 575"/>
                <a:gd name="T11" fmla="*/ 70 h 571"/>
                <a:gd name="T12" fmla="*/ 71 w 575"/>
                <a:gd name="T13" fmla="*/ 87 h 571"/>
                <a:gd name="T14" fmla="*/ 58 w 575"/>
                <a:gd name="T15" fmla="*/ 103 h 571"/>
                <a:gd name="T16" fmla="*/ 51 w 575"/>
                <a:gd name="T17" fmla="*/ 121 h 571"/>
                <a:gd name="T18" fmla="*/ 49 w 575"/>
                <a:gd name="T19" fmla="*/ 155 h 571"/>
                <a:gd name="T20" fmla="*/ 56 w 575"/>
                <a:gd name="T21" fmla="*/ 180 h 571"/>
                <a:gd name="T22" fmla="*/ 60 w 575"/>
                <a:gd name="T23" fmla="*/ 190 h 571"/>
                <a:gd name="T24" fmla="*/ 46 w 575"/>
                <a:gd name="T25" fmla="*/ 178 h 571"/>
                <a:gd name="T26" fmla="*/ 33 w 575"/>
                <a:gd name="T27" fmla="*/ 165 h 571"/>
                <a:gd name="T28" fmla="*/ 19 w 575"/>
                <a:gd name="T29" fmla="*/ 149 h 571"/>
                <a:gd name="T30" fmla="*/ 7 w 575"/>
                <a:gd name="T31" fmla="*/ 131 h 571"/>
                <a:gd name="T32" fmla="*/ 0 w 575"/>
                <a:gd name="T33" fmla="*/ 112 h 571"/>
                <a:gd name="T34" fmla="*/ 1 w 575"/>
                <a:gd name="T35" fmla="*/ 92 h 571"/>
                <a:gd name="T36" fmla="*/ 13 w 575"/>
                <a:gd name="T37" fmla="*/ 74 h 571"/>
                <a:gd name="T38" fmla="*/ 24 w 575"/>
                <a:gd name="T39" fmla="*/ 66 h 571"/>
                <a:gd name="T40" fmla="*/ 38 w 575"/>
                <a:gd name="T41" fmla="*/ 58 h 571"/>
                <a:gd name="T42" fmla="*/ 76 w 575"/>
                <a:gd name="T43" fmla="*/ 43 h 571"/>
                <a:gd name="T44" fmla="*/ 120 w 575"/>
                <a:gd name="T45" fmla="*/ 30 h 571"/>
                <a:gd name="T46" fmla="*/ 169 w 575"/>
                <a:gd name="T47" fmla="*/ 19 h 571"/>
                <a:gd name="T48" fmla="*/ 251 w 575"/>
                <a:gd name="T49" fmla="*/ 5 h 571"/>
                <a:gd name="T50" fmla="*/ 288 w 575"/>
                <a:gd name="T51" fmla="*/ 0 h 571"/>
                <a:gd name="T52" fmla="*/ 288 w 575"/>
                <a:gd name="T53" fmla="*/ 0 h 57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575"/>
                <a:gd name="T82" fmla="*/ 0 h 571"/>
                <a:gd name="T83" fmla="*/ 575 w 575"/>
                <a:gd name="T84" fmla="*/ 571 h 571"/>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575" h="571">
                  <a:moveTo>
                    <a:pt x="575" y="0"/>
                  </a:moveTo>
                  <a:lnTo>
                    <a:pt x="520" y="23"/>
                  </a:lnTo>
                  <a:lnTo>
                    <a:pt x="392" y="80"/>
                  </a:lnTo>
                  <a:lnTo>
                    <a:pt x="318" y="119"/>
                  </a:lnTo>
                  <a:lnTo>
                    <a:pt x="246" y="164"/>
                  </a:lnTo>
                  <a:lnTo>
                    <a:pt x="185" y="211"/>
                  </a:lnTo>
                  <a:lnTo>
                    <a:pt x="141" y="260"/>
                  </a:lnTo>
                  <a:lnTo>
                    <a:pt x="115" y="311"/>
                  </a:lnTo>
                  <a:lnTo>
                    <a:pt x="101" y="364"/>
                  </a:lnTo>
                  <a:lnTo>
                    <a:pt x="97" y="465"/>
                  </a:lnTo>
                  <a:lnTo>
                    <a:pt x="111" y="540"/>
                  </a:lnTo>
                  <a:lnTo>
                    <a:pt x="119" y="571"/>
                  </a:lnTo>
                  <a:lnTo>
                    <a:pt x="91" y="535"/>
                  </a:lnTo>
                  <a:lnTo>
                    <a:pt x="65" y="497"/>
                  </a:lnTo>
                  <a:lnTo>
                    <a:pt x="37" y="448"/>
                  </a:lnTo>
                  <a:lnTo>
                    <a:pt x="13" y="393"/>
                  </a:lnTo>
                  <a:lnTo>
                    <a:pt x="0" y="336"/>
                  </a:lnTo>
                  <a:lnTo>
                    <a:pt x="1" y="276"/>
                  </a:lnTo>
                  <a:lnTo>
                    <a:pt x="25" y="223"/>
                  </a:lnTo>
                  <a:lnTo>
                    <a:pt x="47" y="198"/>
                  </a:lnTo>
                  <a:lnTo>
                    <a:pt x="76" y="173"/>
                  </a:lnTo>
                  <a:lnTo>
                    <a:pt x="151" y="130"/>
                  </a:lnTo>
                  <a:lnTo>
                    <a:pt x="240" y="90"/>
                  </a:lnTo>
                  <a:lnTo>
                    <a:pt x="337" y="58"/>
                  </a:lnTo>
                  <a:lnTo>
                    <a:pt x="502" y="15"/>
                  </a:lnTo>
                  <a:lnTo>
                    <a:pt x="575" y="0"/>
                  </a:lnTo>
                  <a:close/>
                </a:path>
              </a:pathLst>
            </a:custGeom>
            <a:solidFill>
              <a:srgbClr val="000000"/>
            </a:solidFill>
            <a:ln w="9525">
              <a:noFill/>
              <a:round/>
              <a:headEnd/>
              <a:tailEnd/>
            </a:ln>
          </p:spPr>
          <p:txBody>
            <a:bodyPr/>
            <a:lstStyle/>
            <a:p>
              <a:endParaRPr lang="en-US"/>
            </a:p>
          </p:txBody>
        </p:sp>
        <p:sp>
          <p:nvSpPr>
            <p:cNvPr id="21517" name="Freeform 13"/>
            <p:cNvSpPr>
              <a:spLocks/>
            </p:cNvSpPr>
            <p:nvPr/>
          </p:nvSpPr>
          <p:spPr bwMode="auto">
            <a:xfrm>
              <a:off x="2990" y="1219"/>
              <a:ext cx="570" cy="68"/>
            </a:xfrm>
            <a:custGeom>
              <a:avLst/>
              <a:gdLst>
                <a:gd name="T0" fmla="*/ 0 w 1140"/>
                <a:gd name="T1" fmla="*/ 68 h 204"/>
                <a:gd name="T2" fmla="*/ 570 w 1140"/>
                <a:gd name="T3" fmla="*/ 31 h 204"/>
                <a:gd name="T4" fmla="*/ 540 w 1140"/>
                <a:gd name="T5" fmla="*/ 25 h 204"/>
                <a:gd name="T6" fmla="*/ 464 w 1140"/>
                <a:gd name="T7" fmla="*/ 11 h 204"/>
                <a:gd name="T8" fmla="*/ 364 w 1140"/>
                <a:gd name="T9" fmla="*/ 0 h 204"/>
                <a:gd name="T10" fmla="*/ 261 w 1140"/>
                <a:gd name="T11" fmla="*/ 3 h 204"/>
                <a:gd name="T12" fmla="*/ 165 w 1140"/>
                <a:gd name="T13" fmla="*/ 20 h 204"/>
                <a:gd name="T14" fmla="*/ 122 w 1140"/>
                <a:gd name="T15" fmla="*/ 31 h 204"/>
                <a:gd name="T16" fmla="*/ 82 w 1140"/>
                <a:gd name="T17" fmla="*/ 41 h 204"/>
                <a:gd name="T18" fmla="*/ 22 w 1140"/>
                <a:gd name="T19" fmla="*/ 60 h 204"/>
                <a:gd name="T20" fmla="*/ 0 w 1140"/>
                <a:gd name="T21" fmla="*/ 68 h 204"/>
                <a:gd name="T22" fmla="*/ 0 w 1140"/>
                <a:gd name="T23" fmla="*/ 68 h 20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140"/>
                <a:gd name="T37" fmla="*/ 0 h 204"/>
                <a:gd name="T38" fmla="*/ 1140 w 1140"/>
                <a:gd name="T39" fmla="*/ 204 h 20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140" h="204">
                  <a:moveTo>
                    <a:pt x="0" y="204"/>
                  </a:moveTo>
                  <a:lnTo>
                    <a:pt x="1140" y="94"/>
                  </a:lnTo>
                  <a:lnTo>
                    <a:pt x="1080" y="75"/>
                  </a:lnTo>
                  <a:lnTo>
                    <a:pt x="928" y="32"/>
                  </a:lnTo>
                  <a:lnTo>
                    <a:pt x="728" y="0"/>
                  </a:lnTo>
                  <a:lnTo>
                    <a:pt x="522" y="8"/>
                  </a:lnTo>
                  <a:lnTo>
                    <a:pt x="331" y="59"/>
                  </a:lnTo>
                  <a:lnTo>
                    <a:pt x="244" y="92"/>
                  </a:lnTo>
                  <a:lnTo>
                    <a:pt x="165" y="124"/>
                  </a:lnTo>
                  <a:lnTo>
                    <a:pt x="45" y="180"/>
                  </a:lnTo>
                  <a:lnTo>
                    <a:pt x="0" y="204"/>
                  </a:lnTo>
                  <a:close/>
                </a:path>
              </a:pathLst>
            </a:custGeom>
            <a:solidFill>
              <a:srgbClr val="000000"/>
            </a:solidFill>
            <a:ln w="9525">
              <a:noFill/>
              <a:round/>
              <a:headEnd/>
              <a:tailEnd/>
            </a:ln>
          </p:spPr>
          <p:txBody>
            <a:bodyPr/>
            <a:lstStyle/>
            <a:p>
              <a:endParaRPr lang="en-US"/>
            </a:p>
          </p:txBody>
        </p:sp>
        <p:sp>
          <p:nvSpPr>
            <p:cNvPr id="21518" name="Freeform 14"/>
            <p:cNvSpPr>
              <a:spLocks/>
            </p:cNvSpPr>
            <p:nvPr/>
          </p:nvSpPr>
          <p:spPr bwMode="auto">
            <a:xfrm>
              <a:off x="3016" y="1264"/>
              <a:ext cx="544" cy="130"/>
            </a:xfrm>
            <a:custGeom>
              <a:avLst/>
              <a:gdLst>
                <a:gd name="T0" fmla="*/ 0 w 1087"/>
                <a:gd name="T1" fmla="*/ 63 h 392"/>
                <a:gd name="T2" fmla="*/ 31 w 1087"/>
                <a:gd name="T3" fmla="*/ 71 h 392"/>
                <a:gd name="T4" fmla="*/ 66 w 1087"/>
                <a:gd name="T5" fmla="*/ 79 h 392"/>
                <a:gd name="T6" fmla="*/ 111 w 1087"/>
                <a:gd name="T7" fmla="*/ 87 h 392"/>
                <a:gd name="T8" fmla="*/ 217 w 1087"/>
                <a:gd name="T9" fmla="*/ 97 h 392"/>
                <a:gd name="T10" fmla="*/ 327 w 1087"/>
                <a:gd name="T11" fmla="*/ 86 h 392"/>
                <a:gd name="T12" fmla="*/ 376 w 1087"/>
                <a:gd name="T13" fmla="*/ 73 h 392"/>
                <a:gd name="T14" fmla="*/ 419 w 1087"/>
                <a:gd name="T15" fmla="*/ 58 h 392"/>
                <a:gd name="T16" fmla="*/ 456 w 1087"/>
                <a:gd name="T17" fmla="*/ 44 h 392"/>
                <a:gd name="T18" fmla="*/ 488 w 1087"/>
                <a:gd name="T19" fmla="*/ 31 h 392"/>
                <a:gd name="T20" fmla="*/ 513 w 1087"/>
                <a:gd name="T21" fmla="*/ 18 h 392"/>
                <a:gd name="T22" fmla="*/ 530 w 1087"/>
                <a:gd name="T23" fmla="*/ 9 h 392"/>
                <a:gd name="T24" fmla="*/ 544 w 1087"/>
                <a:gd name="T25" fmla="*/ 0 h 392"/>
                <a:gd name="T26" fmla="*/ 540 w 1087"/>
                <a:gd name="T27" fmla="*/ 5 h 392"/>
                <a:gd name="T28" fmla="*/ 530 w 1087"/>
                <a:gd name="T29" fmla="*/ 19 h 392"/>
                <a:gd name="T30" fmla="*/ 522 w 1087"/>
                <a:gd name="T31" fmla="*/ 28 h 392"/>
                <a:gd name="T32" fmla="*/ 513 w 1087"/>
                <a:gd name="T33" fmla="*/ 37 h 392"/>
                <a:gd name="T34" fmla="*/ 501 w 1087"/>
                <a:gd name="T35" fmla="*/ 48 h 392"/>
                <a:gd name="T36" fmla="*/ 488 w 1087"/>
                <a:gd name="T37" fmla="*/ 60 h 392"/>
                <a:gd name="T38" fmla="*/ 473 w 1087"/>
                <a:gd name="T39" fmla="*/ 72 h 392"/>
                <a:gd name="T40" fmla="*/ 456 w 1087"/>
                <a:gd name="T41" fmla="*/ 84 h 392"/>
                <a:gd name="T42" fmla="*/ 438 w 1087"/>
                <a:gd name="T43" fmla="*/ 95 h 392"/>
                <a:gd name="T44" fmla="*/ 419 w 1087"/>
                <a:gd name="T45" fmla="*/ 104 h 392"/>
                <a:gd name="T46" fmla="*/ 396 w 1087"/>
                <a:gd name="T47" fmla="*/ 113 h 392"/>
                <a:gd name="T48" fmla="*/ 373 w 1087"/>
                <a:gd name="T49" fmla="*/ 121 h 392"/>
                <a:gd name="T50" fmla="*/ 320 w 1087"/>
                <a:gd name="T51" fmla="*/ 130 h 392"/>
                <a:gd name="T52" fmla="*/ 207 w 1087"/>
                <a:gd name="T53" fmla="*/ 125 h 392"/>
                <a:gd name="T54" fmla="*/ 103 w 1087"/>
                <a:gd name="T55" fmla="*/ 101 h 392"/>
                <a:gd name="T56" fmla="*/ 61 w 1087"/>
                <a:gd name="T57" fmla="*/ 87 h 392"/>
                <a:gd name="T58" fmla="*/ 29 w 1087"/>
                <a:gd name="T59" fmla="*/ 75 h 392"/>
                <a:gd name="T60" fmla="*/ 0 w 1087"/>
                <a:gd name="T61" fmla="*/ 63 h 392"/>
                <a:gd name="T62" fmla="*/ 0 w 1087"/>
                <a:gd name="T63" fmla="*/ 63 h 39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87"/>
                <a:gd name="T97" fmla="*/ 0 h 392"/>
                <a:gd name="T98" fmla="*/ 1087 w 1087"/>
                <a:gd name="T99" fmla="*/ 392 h 392"/>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87" h="392">
                  <a:moveTo>
                    <a:pt x="0" y="189"/>
                  </a:moveTo>
                  <a:lnTo>
                    <a:pt x="62" y="214"/>
                  </a:lnTo>
                  <a:lnTo>
                    <a:pt x="132" y="239"/>
                  </a:lnTo>
                  <a:lnTo>
                    <a:pt x="222" y="261"/>
                  </a:lnTo>
                  <a:lnTo>
                    <a:pt x="434" y="291"/>
                  </a:lnTo>
                  <a:lnTo>
                    <a:pt x="653" y="259"/>
                  </a:lnTo>
                  <a:lnTo>
                    <a:pt x="752" y="219"/>
                  </a:lnTo>
                  <a:lnTo>
                    <a:pt x="838" y="176"/>
                  </a:lnTo>
                  <a:lnTo>
                    <a:pt x="912" y="133"/>
                  </a:lnTo>
                  <a:lnTo>
                    <a:pt x="976" y="92"/>
                  </a:lnTo>
                  <a:lnTo>
                    <a:pt x="1025" y="54"/>
                  </a:lnTo>
                  <a:lnTo>
                    <a:pt x="1060" y="26"/>
                  </a:lnTo>
                  <a:lnTo>
                    <a:pt x="1087" y="0"/>
                  </a:lnTo>
                  <a:lnTo>
                    <a:pt x="1080" y="14"/>
                  </a:lnTo>
                  <a:lnTo>
                    <a:pt x="1060" y="56"/>
                  </a:lnTo>
                  <a:lnTo>
                    <a:pt x="1044" y="83"/>
                  </a:lnTo>
                  <a:lnTo>
                    <a:pt x="1025" y="113"/>
                  </a:lnTo>
                  <a:lnTo>
                    <a:pt x="1001" y="146"/>
                  </a:lnTo>
                  <a:lnTo>
                    <a:pt x="976" y="180"/>
                  </a:lnTo>
                  <a:lnTo>
                    <a:pt x="946" y="217"/>
                  </a:lnTo>
                  <a:lnTo>
                    <a:pt x="912" y="252"/>
                  </a:lnTo>
                  <a:lnTo>
                    <a:pt x="875" y="285"/>
                  </a:lnTo>
                  <a:lnTo>
                    <a:pt x="837" y="314"/>
                  </a:lnTo>
                  <a:lnTo>
                    <a:pt x="791" y="341"/>
                  </a:lnTo>
                  <a:lnTo>
                    <a:pt x="745" y="364"/>
                  </a:lnTo>
                  <a:lnTo>
                    <a:pt x="639" y="392"/>
                  </a:lnTo>
                  <a:lnTo>
                    <a:pt x="414" y="376"/>
                  </a:lnTo>
                  <a:lnTo>
                    <a:pt x="206" y="304"/>
                  </a:lnTo>
                  <a:lnTo>
                    <a:pt x="122" y="262"/>
                  </a:lnTo>
                  <a:lnTo>
                    <a:pt x="58" y="226"/>
                  </a:lnTo>
                  <a:lnTo>
                    <a:pt x="0" y="189"/>
                  </a:lnTo>
                  <a:close/>
                </a:path>
              </a:pathLst>
            </a:custGeom>
            <a:solidFill>
              <a:srgbClr val="000000"/>
            </a:solidFill>
            <a:ln w="9525">
              <a:noFill/>
              <a:round/>
              <a:headEnd/>
              <a:tailEnd/>
            </a:ln>
          </p:spPr>
          <p:txBody>
            <a:bodyPr/>
            <a:lstStyle/>
            <a:p>
              <a:endParaRPr lang="en-US"/>
            </a:p>
          </p:txBody>
        </p:sp>
        <p:sp>
          <p:nvSpPr>
            <p:cNvPr id="21519" name="Freeform 15"/>
            <p:cNvSpPr>
              <a:spLocks/>
            </p:cNvSpPr>
            <p:nvPr/>
          </p:nvSpPr>
          <p:spPr bwMode="auto">
            <a:xfrm>
              <a:off x="2798" y="979"/>
              <a:ext cx="163" cy="306"/>
            </a:xfrm>
            <a:custGeom>
              <a:avLst/>
              <a:gdLst>
                <a:gd name="T0" fmla="*/ 163 w 327"/>
                <a:gd name="T1" fmla="*/ 306 h 917"/>
                <a:gd name="T2" fmla="*/ 58 w 327"/>
                <a:gd name="T3" fmla="*/ 0 h 917"/>
                <a:gd name="T4" fmla="*/ 54 w 327"/>
                <a:gd name="T5" fmla="*/ 8 h 917"/>
                <a:gd name="T6" fmla="*/ 43 w 327"/>
                <a:gd name="T7" fmla="*/ 28 h 917"/>
                <a:gd name="T8" fmla="*/ 37 w 327"/>
                <a:gd name="T9" fmla="*/ 42 h 917"/>
                <a:gd name="T10" fmla="*/ 30 w 327"/>
                <a:gd name="T11" fmla="*/ 58 h 917"/>
                <a:gd name="T12" fmla="*/ 22 w 327"/>
                <a:gd name="T13" fmla="*/ 75 h 917"/>
                <a:gd name="T14" fmla="*/ 15 w 327"/>
                <a:gd name="T15" fmla="*/ 93 h 917"/>
                <a:gd name="T16" fmla="*/ 0 w 327"/>
                <a:gd name="T17" fmla="*/ 169 h 917"/>
                <a:gd name="T18" fmla="*/ 4 w 327"/>
                <a:gd name="T19" fmla="*/ 202 h 917"/>
                <a:gd name="T20" fmla="*/ 10 w 327"/>
                <a:gd name="T21" fmla="*/ 215 h 917"/>
                <a:gd name="T22" fmla="*/ 21 w 327"/>
                <a:gd name="T23" fmla="*/ 226 h 917"/>
                <a:gd name="T24" fmla="*/ 45 w 327"/>
                <a:gd name="T25" fmla="*/ 244 h 917"/>
                <a:gd name="T26" fmla="*/ 70 w 327"/>
                <a:gd name="T27" fmla="*/ 260 h 917"/>
                <a:gd name="T28" fmla="*/ 95 w 327"/>
                <a:gd name="T29" fmla="*/ 273 h 917"/>
                <a:gd name="T30" fmla="*/ 117 w 327"/>
                <a:gd name="T31" fmla="*/ 285 h 917"/>
                <a:gd name="T32" fmla="*/ 151 w 327"/>
                <a:gd name="T33" fmla="*/ 300 h 917"/>
                <a:gd name="T34" fmla="*/ 163 w 327"/>
                <a:gd name="T35" fmla="*/ 306 h 917"/>
                <a:gd name="T36" fmla="*/ 163 w 327"/>
                <a:gd name="T37" fmla="*/ 306 h 91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27"/>
                <a:gd name="T58" fmla="*/ 0 h 917"/>
                <a:gd name="T59" fmla="*/ 327 w 327"/>
                <a:gd name="T60" fmla="*/ 917 h 91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27" h="917">
                  <a:moveTo>
                    <a:pt x="327" y="917"/>
                  </a:moveTo>
                  <a:lnTo>
                    <a:pt x="117" y="0"/>
                  </a:lnTo>
                  <a:lnTo>
                    <a:pt x="109" y="23"/>
                  </a:lnTo>
                  <a:lnTo>
                    <a:pt x="87" y="85"/>
                  </a:lnTo>
                  <a:lnTo>
                    <a:pt x="74" y="126"/>
                  </a:lnTo>
                  <a:lnTo>
                    <a:pt x="60" y="174"/>
                  </a:lnTo>
                  <a:lnTo>
                    <a:pt x="44" y="226"/>
                  </a:lnTo>
                  <a:lnTo>
                    <a:pt x="31" y="280"/>
                  </a:lnTo>
                  <a:lnTo>
                    <a:pt x="0" y="506"/>
                  </a:lnTo>
                  <a:lnTo>
                    <a:pt x="8" y="604"/>
                  </a:lnTo>
                  <a:lnTo>
                    <a:pt x="21" y="643"/>
                  </a:lnTo>
                  <a:lnTo>
                    <a:pt x="42" y="676"/>
                  </a:lnTo>
                  <a:lnTo>
                    <a:pt x="91" y="730"/>
                  </a:lnTo>
                  <a:lnTo>
                    <a:pt x="141" y="778"/>
                  </a:lnTo>
                  <a:lnTo>
                    <a:pt x="190" y="819"/>
                  </a:lnTo>
                  <a:lnTo>
                    <a:pt x="235" y="853"/>
                  </a:lnTo>
                  <a:lnTo>
                    <a:pt x="302" y="900"/>
                  </a:lnTo>
                  <a:lnTo>
                    <a:pt x="327" y="917"/>
                  </a:lnTo>
                  <a:close/>
                </a:path>
              </a:pathLst>
            </a:custGeom>
            <a:solidFill>
              <a:srgbClr val="000000"/>
            </a:solidFill>
            <a:ln w="9525">
              <a:noFill/>
              <a:round/>
              <a:headEnd/>
              <a:tailEnd/>
            </a:ln>
          </p:spPr>
          <p:txBody>
            <a:bodyPr/>
            <a:lstStyle/>
            <a:p>
              <a:endParaRPr lang="en-US"/>
            </a:p>
          </p:txBody>
        </p:sp>
        <p:sp>
          <p:nvSpPr>
            <p:cNvPr id="21520" name="Freeform 16"/>
            <p:cNvSpPr>
              <a:spLocks/>
            </p:cNvSpPr>
            <p:nvPr/>
          </p:nvSpPr>
          <p:spPr bwMode="auto">
            <a:xfrm>
              <a:off x="2897" y="977"/>
              <a:ext cx="208" cy="263"/>
            </a:xfrm>
            <a:custGeom>
              <a:avLst/>
              <a:gdLst>
                <a:gd name="T0" fmla="*/ 0 w 416"/>
                <a:gd name="T1" fmla="*/ 0 h 790"/>
                <a:gd name="T2" fmla="*/ 20 w 416"/>
                <a:gd name="T3" fmla="*/ 13 h 790"/>
                <a:gd name="T4" fmla="*/ 39 w 416"/>
                <a:gd name="T5" fmla="*/ 27 h 790"/>
                <a:gd name="T6" fmla="*/ 63 w 416"/>
                <a:gd name="T7" fmla="*/ 45 h 790"/>
                <a:gd name="T8" fmla="*/ 75 w 416"/>
                <a:gd name="T9" fmla="*/ 56 h 790"/>
                <a:gd name="T10" fmla="*/ 87 w 416"/>
                <a:gd name="T11" fmla="*/ 67 h 790"/>
                <a:gd name="T12" fmla="*/ 98 w 416"/>
                <a:gd name="T13" fmla="*/ 78 h 790"/>
                <a:gd name="T14" fmla="*/ 110 w 416"/>
                <a:gd name="T15" fmla="*/ 90 h 790"/>
                <a:gd name="T16" fmla="*/ 119 w 416"/>
                <a:gd name="T17" fmla="*/ 102 h 790"/>
                <a:gd name="T18" fmla="*/ 128 w 416"/>
                <a:gd name="T19" fmla="*/ 114 h 790"/>
                <a:gd name="T20" fmla="*/ 140 w 416"/>
                <a:gd name="T21" fmla="*/ 139 h 790"/>
                <a:gd name="T22" fmla="*/ 145 w 416"/>
                <a:gd name="T23" fmla="*/ 186 h 790"/>
                <a:gd name="T24" fmla="*/ 141 w 416"/>
                <a:gd name="T25" fmla="*/ 207 h 790"/>
                <a:gd name="T26" fmla="*/ 138 w 416"/>
                <a:gd name="T27" fmla="*/ 217 h 790"/>
                <a:gd name="T28" fmla="*/ 134 w 416"/>
                <a:gd name="T29" fmla="*/ 225 h 790"/>
                <a:gd name="T30" fmla="*/ 126 w 416"/>
                <a:gd name="T31" fmla="*/ 241 h 790"/>
                <a:gd name="T32" fmla="*/ 120 w 416"/>
                <a:gd name="T33" fmla="*/ 253 h 790"/>
                <a:gd name="T34" fmla="*/ 113 w 416"/>
                <a:gd name="T35" fmla="*/ 263 h 790"/>
                <a:gd name="T36" fmla="*/ 131 w 416"/>
                <a:gd name="T37" fmla="*/ 249 h 790"/>
                <a:gd name="T38" fmla="*/ 149 w 416"/>
                <a:gd name="T39" fmla="*/ 233 h 790"/>
                <a:gd name="T40" fmla="*/ 169 w 416"/>
                <a:gd name="T41" fmla="*/ 213 h 790"/>
                <a:gd name="T42" fmla="*/ 179 w 416"/>
                <a:gd name="T43" fmla="*/ 203 h 790"/>
                <a:gd name="T44" fmla="*/ 187 w 416"/>
                <a:gd name="T45" fmla="*/ 191 h 790"/>
                <a:gd name="T46" fmla="*/ 202 w 416"/>
                <a:gd name="T47" fmla="*/ 168 h 790"/>
                <a:gd name="T48" fmla="*/ 208 w 416"/>
                <a:gd name="T49" fmla="*/ 145 h 790"/>
                <a:gd name="T50" fmla="*/ 205 w 416"/>
                <a:gd name="T51" fmla="*/ 125 h 790"/>
                <a:gd name="T52" fmla="*/ 198 w 416"/>
                <a:gd name="T53" fmla="*/ 114 h 790"/>
                <a:gd name="T54" fmla="*/ 189 w 416"/>
                <a:gd name="T55" fmla="*/ 104 h 790"/>
                <a:gd name="T56" fmla="*/ 176 w 416"/>
                <a:gd name="T57" fmla="*/ 93 h 790"/>
                <a:gd name="T58" fmla="*/ 162 w 416"/>
                <a:gd name="T59" fmla="*/ 83 h 790"/>
                <a:gd name="T60" fmla="*/ 128 w 416"/>
                <a:gd name="T61" fmla="*/ 62 h 790"/>
                <a:gd name="T62" fmla="*/ 110 w 416"/>
                <a:gd name="T63" fmla="*/ 52 h 790"/>
                <a:gd name="T64" fmla="*/ 93 w 416"/>
                <a:gd name="T65" fmla="*/ 43 h 790"/>
                <a:gd name="T66" fmla="*/ 58 w 416"/>
                <a:gd name="T67" fmla="*/ 25 h 790"/>
                <a:gd name="T68" fmla="*/ 29 w 416"/>
                <a:gd name="T69" fmla="*/ 12 h 790"/>
                <a:gd name="T70" fmla="*/ 0 w 416"/>
                <a:gd name="T71" fmla="*/ 0 h 790"/>
                <a:gd name="T72" fmla="*/ 0 w 416"/>
                <a:gd name="T73" fmla="*/ 0 h 79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416"/>
                <a:gd name="T112" fmla="*/ 0 h 790"/>
                <a:gd name="T113" fmla="*/ 416 w 416"/>
                <a:gd name="T114" fmla="*/ 790 h 790"/>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416" h="790">
                  <a:moveTo>
                    <a:pt x="0" y="0"/>
                  </a:moveTo>
                  <a:lnTo>
                    <a:pt x="40" y="38"/>
                  </a:lnTo>
                  <a:lnTo>
                    <a:pt x="78" y="81"/>
                  </a:lnTo>
                  <a:lnTo>
                    <a:pt x="126" y="135"/>
                  </a:lnTo>
                  <a:lnTo>
                    <a:pt x="149" y="168"/>
                  </a:lnTo>
                  <a:lnTo>
                    <a:pt x="174" y="200"/>
                  </a:lnTo>
                  <a:lnTo>
                    <a:pt x="196" y="235"/>
                  </a:lnTo>
                  <a:lnTo>
                    <a:pt x="220" y="269"/>
                  </a:lnTo>
                  <a:lnTo>
                    <a:pt x="239" y="307"/>
                  </a:lnTo>
                  <a:lnTo>
                    <a:pt x="256" y="342"/>
                  </a:lnTo>
                  <a:lnTo>
                    <a:pt x="280" y="418"/>
                  </a:lnTo>
                  <a:lnTo>
                    <a:pt x="289" y="558"/>
                  </a:lnTo>
                  <a:lnTo>
                    <a:pt x="281" y="622"/>
                  </a:lnTo>
                  <a:lnTo>
                    <a:pt x="275" y="651"/>
                  </a:lnTo>
                  <a:lnTo>
                    <a:pt x="268" y="677"/>
                  </a:lnTo>
                  <a:lnTo>
                    <a:pt x="253" y="723"/>
                  </a:lnTo>
                  <a:lnTo>
                    <a:pt x="240" y="759"/>
                  </a:lnTo>
                  <a:lnTo>
                    <a:pt x="226" y="790"/>
                  </a:lnTo>
                  <a:lnTo>
                    <a:pt x="262" y="747"/>
                  </a:lnTo>
                  <a:lnTo>
                    <a:pt x="298" y="699"/>
                  </a:lnTo>
                  <a:lnTo>
                    <a:pt x="337" y="640"/>
                  </a:lnTo>
                  <a:lnTo>
                    <a:pt x="357" y="609"/>
                  </a:lnTo>
                  <a:lnTo>
                    <a:pt x="374" y="575"/>
                  </a:lnTo>
                  <a:lnTo>
                    <a:pt x="403" y="505"/>
                  </a:lnTo>
                  <a:lnTo>
                    <a:pt x="416" y="436"/>
                  </a:lnTo>
                  <a:lnTo>
                    <a:pt x="409" y="374"/>
                  </a:lnTo>
                  <a:lnTo>
                    <a:pt x="396" y="342"/>
                  </a:lnTo>
                  <a:lnTo>
                    <a:pt x="377" y="311"/>
                  </a:lnTo>
                  <a:lnTo>
                    <a:pt x="352" y="280"/>
                  </a:lnTo>
                  <a:lnTo>
                    <a:pt x="323" y="249"/>
                  </a:lnTo>
                  <a:lnTo>
                    <a:pt x="256" y="187"/>
                  </a:lnTo>
                  <a:lnTo>
                    <a:pt x="221" y="156"/>
                  </a:lnTo>
                  <a:lnTo>
                    <a:pt x="186" y="128"/>
                  </a:lnTo>
                  <a:lnTo>
                    <a:pt x="116" y="76"/>
                  </a:lnTo>
                  <a:lnTo>
                    <a:pt x="58" y="36"/>
                  </a:lnTo>
                  <a:lnTo>
                    <a:pt x="0" y="0"/>
                  </a:lnTo>
                  <a:close/>
                </a:path>
              </a:pathLst>
            </a:custGeom>
            <a:solidFill>
              <a:srgbClr val="000000"/>
            </a:solidFill>
            <a:ln w="9525">
              <a:noFill/>
              <a:round/>
              <a:headEnd/>
              <a:tailEnd/>
            </a:ln>
          </p:spPr>
          <p:txBody>
            <a:bodyPr/>
            <a:lstStyle/>
            <a:p>
              <a:endParaRPr lang="en-US"/>
            </a:p>
          </p:txBody>
        </p:sp>
        <p:sp>
          <p:nvSpPr>
            <p:cNvPr id="21521" name="Freeform 17"/>
            <p:cNvSpPr>
              <a:spLocks/>
            </p:cNvSpPr>
            <p:nvPr/>
          </p:nvSpPr>
          <p:spPr bwMode="auto">
            <a:xfrm>
              <a:off x="2409" y="1102"/>
              <a:ext cx="111" cy="324"/>
            </a:xfrm>
            <a:custGeom>
              <a:avLst/>
              <a:gdLst>
                <a:gd name="T0" fmla="*/ 87 w 221"/>
                <a:gd name="T1" fmla="*/ 324 h 973"/>
                <a:gd name="T2" fmla="*/ 111 w 221"/>
                <a:gd name="T3" fmla="*/ 0 h 973"/>
                <a:gd name="T4" fmla="*/ 106 w 221"/>
                <a:gd name="T5" fmla="*/ 6 h 973"/>
                <a:gd name="T6" fmla="*/ 91 w 221"/>
                <a:gd name="T7" fmla="*/ 24 h 973"/>
                <a:gd name="T8" fmla="*/ 81 w 221"/>
                <a:gd name="T9" fmla="*/ 36 h 973"/>
                <a:gd name="T10" fmla="*/ 71 w 221"/>
                <a:gd name="T11" fmla="*/ 50 h 973"/>
                <a:gd name="T12" fmla="*/ 59 w 221"/>
                <a:gd name="T13" fmla="*/ 65 h 973"/>
                <a:gd name="T14" fmla="*/ 47 w 221"/>
                <a:gd name="T15" fmla="*/ 81 h 973"/>
                <a:gd name="T16" fmla="*/ 37 w 221"/>
                <a:gd name="T17" fmla="*/ 98 h 973"/>
                <a:gd name="T18" fmla="*/ 26 w 221"/>
                <a:gd name="T19" fmla="*/ 115 h 973"/>
                <a:gd name="T20" fmla="*/ 17 w 221"/>
                <a:gd name="T21" fmla="*/ 132 h 973"/>
                <a:gd name="T22" fmla="*/ 9 w 221"/>
                <a:gd name="T23" fmla="*/ 149 h 973"/>
                <a:gd name="T24" fmla="*/ 0 w 221"/>
                <a:gd name="T25" fmla="*/ 180 h 973"/>
                <a:gd name="T26" fmla="*/ 2 w 221"/>
                <a:gd name="T27" fmla="*/ 206 h 973"/>
                <a:gd name="T28" fmla="*/ 7 w 221"/>
                <a:gd name="T29" fmla="*/ 217 h 973"/>
                <a:gd name="T30" fmla="*/ 13 w 221"/>
                <a:gd name="T31" fmla="*/ 228 h 973"/>
                <a:gd name="T32" fmla="*/ 19 w 221"/>
                <a:gd name="T33" fmla="*/ 239 h 973"/>
                <a:gd name="T34" fmla="*/ 25 w 221"/>
                <a:gd name="T35" fmla="*/ 249 h 973"/>
                <a:gd name="T36" fmla="*/ 32 w 221"/>
                <a:gd name="T37" fmla="*/ 260 h 973"/>
                <a:gd name="T38" fmla="*/ 40 w 221"/>
                <a:gd name="T39" fmla="*/ 269 h 973"/>
                <a:gd name="T40" fmla="*/ 53 w 221"/>
                <a:gd name="T41" fmla="*/ 287 h 973"/>
                <a:gd name="T42" fmla="*/ 67 w 221"/>
                <a:gd name="T43" fmla="*/ 302 h 973"/>
                <a:gd name="T44" fmla="*/ 77 w 221"/>
                <a:gd name="T45" fmla="*/ 313 h 973"/>
                <a:gd name="T46" fmla="*/ 87 w 221"/>
                <a:gd name="T47" fmla="*/ 324 h 973"/>
                <a:gd name="T48" fmla="*/ 87 w 221"/>
                <a:gd name="T49" fmla="*/ 324 h 97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21"/>
                <a:gd name="T76" fmla="*/ 0 h 973"/>
                <a:gd name="T77" fmla="*/ 221 w 221"/>
                <a:gd name="T78" fmla="*/ 973 h 97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21" h="973">
                  <a:moveTo>
                    <a:pt x="173" y="973"/>
                  </a:moveTo>
                  <a:lnTo>
                    <a:pt x="221" y="0"/>
                  </a:lnTo>
                  <a:lnTo>
                    <a:pt x="211" y="18"/>
                  </a:lnTo>
                  <a:lnTo>
                    <a:pt x="181" y="71"/>
                  </a:lnTo>
                  <a:lnTo>
                    <a:pt x="161" y="108"/>
                  </a:lnTo>
                  <a:lnTo>
                    <a:pt x="141" y="149"/>
                  </a:lnTo>
                  <a:lnTo>
                    <a:pt x="118" y="195"/>
                  </a:lnTo>
                  <a:lnTo>
                    <a:pt x="94" y="242"/>
                  </a:lnTo>
                  <a:lnTo>
                    <a:pt x="73" y="294"/>
                  </a:lnTo>
                  <a:lnTo>
                    <a:pt x="52" y="345"/>
                  </a:lnTo>
                  <a:lnTo>
                    <a:pt x="33" y="397"/>
                  </a:lnTo>
                  <a:lnTo>
                    <a:pt x="18" y="446"/>
                  </a:lnTo>
                  <a:lnTo>
                    <a:pt x="0" y="540"/>
                  </a:lnTo>
                  <a:lnTo>
                    <a:pt x="3" y="619"/>
                  </a:lnTo>
                  <a:lnTo>
                    <a:pt x="13" y="652"/>
                  </a:lnTo>
                  <a:lnTo>
                    <a:pt x="25" y="685"/>
                  </a:lnTo>
                  <a:lnTo>
                    <a:pt x="38" y="717"/>
                  </a:lnTo>
                  <a:lnTo>
                    <a:pt x="50" y="747"/>
                  </a:lnTo>
                  <a:lnTo>
                    <a:pt x="64" y="780"/>
                  </a:lnTo>
                  <a:lnTo>
                    <a:pt x="79" y="808"/>
                  </a:lnTo>
                  <a:lnTo>
                    <a:pt x="106" y="862"/>
                  </a:lnTo>
                  <a:lnTo>
                    <a:pt x="133" y="907"/>
                  </a:lnTo>
                  <a:lnTo>
                    <a:pt x="153" y="941"/>
                  </a:lnTo>
                  <a:lnTo>
                    <a:pt x="173" y="973"/>
                  </a:lnTo>
                  <a:close/>
                </a:path>
              </a:pathLst>
            </a:custGeom>
            <a:solidFill>
              <a:srgbClr val="000000"/>
            </a:solidFill>
            <a:ln w="9525">
              <a:noFill/>
              <a:round/>
              <a:headEnd/>
              <a:tailEnd/>
            </a:ln>
          </p:spPr>
          <p:txBody>
            <a:bodyPr/>
            <a:lstStyle/>
            <a:p>
              <a:endParaRPr lang="en-US"/>
            </a:p>
          </p:txBody>
        </p:sp>
        <p:sp>
          <p:nvSpPr>
            <p:cNvPr id="21522" name="Freeform 18"/>
            <p:cNvSpPr>
              <a:spLocks/>
            </p:cNvSpPr>
            <p:nvPr/>
          </p:nvSpPr>
          <p:spPr bwMode="auto">
            <a:xfrm>
              <a:off x="2503" y="1116"/>
              <a:ext cx="187" cy="304"/>
            </a:xfrm>
            <a:custGeom>
              <a:avLst/>
              <a:gdLst>
                <a:gd name="T0" fmla="*/ 57 w 374"/>
                <a:gd name="T1" fmla="*/ 0 h 910"/>
                <a:gd name="T2" fmla="*/ 62 w 374"/>
                <a:gd name="T3" fmla="*/ 4 h 910"/>
                <a:gd name="T4" fmla="*/ 76 w 374"/>
                <a:gd name="T5" fmla="*/ 19 h 910"/>
                <a:gd name="T6" fmla="*/ 83 w 374"/>
                <a:gd name="T7" fmla="*/ 28 h 910"/>
                <a:gd name="T8" fmla="*/ 92 w 374"/>
                <a:gd name="T9" fmla="*/ 39 h 910"/>
                <a:gd name="T10" fmla="*/ 100 w 374"/>
                <a:gd name="T11" fmla="*/ 51 h 910"/>
                <a:gd name="T12" fmla="*/ 109 w 374"/>
                <a:gd name="T13" fmla="*/ 64 h 910"/>
                <a:gd name="T14" fmla="*/ 117 w 374"/>
                <a:gd name="T15" fmla="*/ 78 h 910"/>
                <a:gd name="T16" fmla="*/ 123 w 374"/>
                <a:gd name="T17" fmla="*/ 93 h 910"/>
                <a:gd name="T18" fmla="*/ 131 w 374"/>
                <a:gd name="T19" fmla="*/ 124 h 910"/>
                <a:gd name="T20" fmla="*/ 128 w 374"/>
                <a:gd name="T21" fmla="*/ 154 h 910"/>
                <a:gd name="T22" fmla="*/ 121 w 374"/>
                <a:gd name="T23" fmla="*/ 168 h 910"/>
                <a:gd name="T24" fmla="*/ 112 w 374"/>
                <a:gd name="T25" fmla="*/ 181 h 910"/>
                <a:gd name="T26" fmla="*/ 100 w 374"/>
                <a:gd name="T27" fmla="*/ 194 h 910"/>
                <a:gd name="T28" fmla="*/ 89 w 374"/>
                <a:gd name="T29" fmla="*/ 206 h 910"/>
                <a:gd name="T30" fmla="*/ 77 w 374"/>
                <a:gd name="T31" fmla="*/ 219 h 910"/>
                <a:gd name="T32" fmla="*/ 67 w 374"/>
                <a:gd name="T33" fmla="*/ 230 h 910"/>
                <a:gd name="T34" fmla="*/ 57 w 374"/>
                <a:gd name="T35" fmla="*/ 241 h 910"/>
                <a:gd name="T36" fmla="*/ 48 w 374"/>
                <a:gd name="T37" fmla="*/ 251 h 910"/>
                <a:gd name="T38" fmla="*/ 31 w 374"/>
                <a:gd name="T39" fmla="*/ 269 h 910"/>
                <a:gd name="T40" fmla="*/ 19 w 374"/>
                <a:gd name="T41" fmla="*/ 284 h 910"/>
                <a:gd name="T42" fmla="*/ 9 w 374"/>
                <a:gd name="T43" fmla="*/ 294 h 910"/>
                <a:gd name="T44" fmla="*/ 0 w 374"/>
                <a:gd name="T45" fmla="*/ 304 h 910"/>
                <a:gd name="T46" fmla="*/ 28 w 374"/>
                <a:gd name="T47" fmla="*/ 293 h 910"/>
                <a:gd name="T48" fmla="*/ 57 w 374"/>
                <a:gd name="T49" fmla="*/ 280 h 910"/>
                <a:gd name="T50" fmla="*/ 91 w 374"/>
                <a:gd name="T51" fmla="*/ 261 h 910"/>
                <a:gd name="T52" fmla="*/ 124 w 374"/>
                <a:gd name="T53" fmla="*/ 239 h 910"/>
                <a:gd name="T54" fmla="*/ 141 w 374"/>
                <a:gd name="T55" fmla="*/ 225 h 910"/>
                <a:gd name="T56" fmla="*/ 155 w 374"/>
                <a:gd name="T57" fmla="*/ 210 h 910"/>
                <a:gd name="T58" fmla="*/ 167 w 374"/>
                <a:gd name="T59" fmla="*/ 194 h 910"/>
                <a:gd name="T60" fmla="*/ 178 w 374"/>
                <a:gd name="T61" fmla="*/ 178 h 910"/>
                <a:gd name="T62" fmla="*/ 187 w 374"/>
                <a:gd name="T63" fmla="*/ 141 h 910"/>
                <a:gd name="T64" fmla="*/ 184 w 374"/>
                <a:gd name="T65" fmla="*/ 106 h 910"/>
                <a:gd name="T66" fmla="*/ 178 w 374"/>
                <a:gd name="T67" fmla="*/ 90 h 910"/>
                <a:gd name="T68" fmla="*/ 170 w 374"/>
                <a:gd name="T69" fmla="*/ 75 h 910"/>
                <a:gd name="T70" fmla="*/ 160 w 374"/>
                <a:gd name="T71" fmla="*/ 63 h 910"/>
                <a:gd name="T72" fmla="*/ 149 w 374"/>
                <a:gd name="T73" fmla="*/ 51 h 910"/>
                <a:gd name="T74" fmla="*/ 137 w 374"/>
                <a:gd name="T75" fmla="*/ 41 h 910"/>
                <a:gd name="T76" fmla="*/ 124 w 374"/>
                <a:gd name="T77" fmla="*/ 32 h 910"/>
                <a:gd name="T78" fmla="*/ 100 w 374"/>
                <a:gd name="T79" fmla="*/ 17 h 910"/>
                <a:gd name="T80" fmla="*/ 79 w 374"/>
                <a:gd name="T81" fmla="*/ 8 h 910"/>
                <a:gd name="T82" fmla="*/ 57 w 374"/>
                <a:gd name="T83" fmla="*/ 0 h 910"/>
                <a:gd name="T84" fmla="*/ 57 w 374"/>
                <a:gd name="T85" fmla="*/ 0 h 91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74"/>
                <a:gd name="T130" fmla="*/ 0 h 910"/>
                <a:gd name="T131" fmla="*/ 374 w 374"/>
                <a:gd name="T132" fmla="*/ 910 h 910"/>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74" h="910">
                  <a:moveTo>
                    <a:pt x="115" y="0"/>
                  </a:moveTo>
                  <a:lnTo>
                    <a:pt x="124" y="13"/>
                  </a:lnTo>
                  <a:lnTo>
                    <a:pt x="151" y="56"/>
                  </a:lnTo>
                  <a:lnTo>
                    <a:pt x="166" y="83"/>
                  </a:lnTo>
                  <a:lnTo>
                    <a:pt x="184" y="116"/>
                  </a:lnTo>
                  <a:lnTo>
                    <a:pt x="200" y="153"/>
                  </a:lnTo>
                  <a:lnTo>
                    <a:pt x="219" y="193"/>
                  </a:lnTo>
                  <a:lnTo>
                    <a:pt x="234" y="234"/>
                  </a:lnTo>
                  <a:lnTo>
                    <a:pt x="246" y="279"/>
                  </a:lnTo>
                  <a:lnTo>
                    <a:pt x="261" y="370"/>
                  </a:lnTo>
                  <a:lnTo>
                    <a:pt x="256" y="461"/>
                  </a:lnTo>
                  <a:lnTo>
                    <a:pt x="243" y="503"/>
                  </a:lnTo>
                  <a:lnTo>
                    <a:pt x="225" y="543"/>
                  </a:lnTo>
                  <a:lnTo>
                    <a:pt x="200" y="580"/>
                  </a:lnTo>
                  <a:lnTo>
                    <a:pt x="178" y="618"/>
                  </a:lnTo>
                  <a:lnTo>
                    <a:pt x="154" y="655"/>
                  </a:lnTo>
                  <a:lnTo>
                    <a:pt x="134" y="688"/>
                  </a:lnTo>
                  <a:lnTo>
                    <a:pt x="115" y="721"/>
                  </a:lnTo>
                  <a:lnTo>
                    <a:pt x="97" y="751"/>
                  </a:lnTo>
                  <a:lnTo>
                    <a:pt x="63" y="805"/>
                  </a:lnTo>
                  <a:lnTo>
                    <a:pt x="37" y="849"/>
                  </a:lnTo>
                  <a:lnTo>
                    <a:pt x="17" y="881"/>
                  </a:lnTo>
                  <a:lnTo>
                    <a:pt x="0" y="910"/>
                  </a:lnTo>
                  <a:lnTo>
                    <a:pt x="57" y="877"/>
                  </a:lnTo>
                  <a:lnTo>
                    <a:pt x="115" y="838"/>
                  </a:lnTo>
                  <a:lnTo>
                    <a:pt x="181" y="782"/>
                  </a:lnTo>
                  <a:lnTo>
                    <a:pt x="249" y="714"/>
                  </a:lnTo>
                  <a:lnTo>
                    <a:pt x="282" y="673"/>
                  </a:lnTo>
                  <a:lnTo>
                    <a:pt x="309" y="629"/>
                  </a:lnTo>
                  <a:lnTo>
                    <a:pt x="334" y="582"/>
                  </a:lnTo>
                  <a:lnTo>
                    <a:pt x="355" y="533"/>
                  </a:lnTo>
                  <a:lnTo>
                    <a:pt x="374" y="423"/>
                  </a:lnTo>
                  <a:lnTo>
                    <a:pt x="368" y="316"/>
                  </a:lnTo>
                  <a:lnTo>
                    <a:pt x="355" y="269"/>
                  </a:lnTo>
                  <a:lnTo>
                    <a:pt x="340" y="225"/>
                  </a:lnTo>
                  <a:lnTo>
                    <a:pt x="320" y="188"/>
                  </a:lnTo>
                  <a:lnTo>
                    <a:pt x="297" y="153"/>
                  </a:lnTo>
                  <a:lnTo>
                    <a:pt x="274" y="122"/>
                  </a:lnTo>
                  <a:lnTo>
                    <a:pt x="249" y="95"/>
                  </a:lnTo>
                  <a:lnTo>
                    <a:pt x="200" y="52"/>
                  </a:lnTo>
                  <a:lnTo>
                    <a:pt x="157" y="24"/>
                  </a:lnTo>
                  <a:lnTo>
                    <a:pt x="115" y="0"/>
                  </a:lnTo>
                  <a:close/>
                </a:path>
              </a:pathLst>
            </a:custGeom>
            <a:solidFill>
              <a:srgbClr val="000000"/>
            </a:solidFill>
            <a:ln w="9525">
              <a:noFill/>
              <a:round/>
              <a:headEnd/>
              <a:tailEnd/>
            </a:ln>
          </p:spPr>
          <p:txBody>
            <a:bodyPr/>
            <a:lstStyle/>
            <a:p>
              <a:endParaRPr lang="en-US"/>
            </a:p>
          </p:txBody>
        </p:sp>
        <p:sp>
          <p:nvSpPr>
            <p:cNvPr id="21523" name="Freeform 19"/>
            <p:cNvSpPr>
              <a:spLocks/>
            </p:cNvSpPr>
            <p:nvPr/>
          </p:nvSpPr>
          <p:spPr bwMode="auto">
            <a:xfrm>
              <a:off x="2525" y="1442"/>
              <a:ext cx="419" cy="150"/>
            </a:xfrm>
            <a:custGeom>
              <a:avLst/>
              <a:gdLst>
                <a:gd name="T0" fmla="*/ 15 w 838"/>
                <a:gd name="T1" fmla="*/ 0 h 449"/>
                <a:gd name="T2" fmla="*/ 419 w 838"/>
                <a:gd name="T3" fmla="*/ 144 h 449"/>
                <a:gd name="T4" fmla="*/ 375 w 838"/>
                <a:gd name="T5" fmla="*/ 148 h 449"/>
                <a:gd name="T6" fmla="*/ 271 w 838"/>
                <a:gd name="T7" fmla="*/ 150 h 449"/>
                <a:gd name="T8" fmla="*/ 149 w 838"/>
                <a:gd name="T9" fmla="*/ 139 h 449"/>
                <a:gd name="T10" fmla="*/ 95 w 838"/>
                <a:gd name="T11" fmla="*/ 123 h 449"/>
                <a:gd name="T12" fmla="*/ 52 w 838"/>
                <a:gd name="T13" fmla="*/ 99 h 449"/>
                <a:gd name="T14" fmla="*/ 37 w 838"/>
                <a:gd name="T15" fmla="*/ 86 h 449"/>
                <a:gd name="T16" fmla="*/ 25 w 838"/>
                <a:gd name="T17" fmla="*/ 73 h 449"/>
                <a:gd name="T18" fmla="*/ 8 w 838"/>
                <a:gd name="T19" fmla="*/ 52 h 449"/>
                <a:gd name="T20" fmla="*/ 0 w 838"/>
                <a:gd name="T21" fmla="*/ 22 h 449"/>
                <a:gd name="T22" fmla="*/ 8 w 838"/>
                <a:gd name="T23" fmla="*/ 5 h 449"/>
                <a:gd name="T24" fmla="*/ 15 w 838"/>
                <a:gd name="T25" fmla="*/ 0 h 449"/>
                <a:gd name="T26" fmla="*/ 15 w 838"/>
                <a:gd name="T27" fmla="*/ 0 h 44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838"/>
                <a:gd name="T43" fmla="*/ 0 h 449"/>
                <a:gd name="T44" fmla="*/ 838 w 838"/>
                <a:gd name="T45" fmla="*/ 449 h 449"/>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838" h="449">
                  <a:moveTo>
                    <a:pt x="30" y="0"/>
                  </a:moveTo>
                  <a:lnTo>
                    <a:pt x="838" y="430"/>
                  </a:lnTo>
                  <a:lnTo>
                    <a:pt x="749" y="442"/>
                  </a:lnTo>
                  <a:lnTo>
                    <a:pt x="541" y="449"/>
                  </a:lnTo>
                  <a:lnTo>
                    <a:pt x="297" y="415"/>
                  </a:lnTo>
                  <a:lnTo>
                    <a:pt x="190" y="368"/>
                  </a:lnTo>
                  <a:lnTo>
                    <a:pt x="104" y="297"/>
                  </a:lnTo>
                  <a:lnTo>
                    <a:pt x="74" y="256"/>
                  </a:lnTo>
                  <a:lnTo>
                    <a:pt x="49" y="219"/>
                  </a:lnTo>
                  <a:lnTo>
                    <a:pt x="16" y="156"/>
                  </a:lnTo>
                  <a:lnTo>
                    <a:pt x="0" y="65"/>
                  </a:lnTo>
                  <a:lnTo>
                    <a:pt x="16" y="14"/>
                  </a:lnTo>
                  <a:lnTo>
                    <a:pt x="30" y="0"/>
                  </a:lnTo>
                  <a:close/>
                </a:path>
              </a:pathLst>
            </a:custGeom>
            <a:solidFill>
              <a:srgbClr val="000000"/>
            </a:solidFill>
            <a:ln w="9525">
              <a:noFill/>
              <a:round/>
              <a:headEnd/>
              <a:tailEnd/>
            </a:ln>
          </p:spPr>
          <p:txBody>
            <a:bodyPr/>
            <a:lstStyle/>
            <a:p>
              <a:endParaRPr lang="en-US"/>
            </a:p>
          </p:txBody>
        </p:sp>
        <p:sp>
          <p:nvSpPr>
            <p:cNvPr id="21524" name="Freeform 20"/>
            <p:cNvSpPr>
              <a:spLocks/>
            </p:cNvSpPr>
            <p:nvPr/>
          </p:nvSpPr>
          <p:spPr bwMode="auto">
            <a:xfrm>
              <a:off x="2622" y="1405"/>
              <a:ext cx="368" cy="174"/>
            </a:xfrm>
            <a:custGeom>
              <a:avLst/>
              <a:gdLst>
                <a:gd name="T0" fmla="*/ 0 w 735"/>
                <a:gd name="T1" fmla="*/ 21 h 523"/>
                <a:gd name="T2" fmla="*/ 29 w 735"/>
                <a:gd name="T3" fmla="*/ 17 h 523"/>
                <a:gd name="T4" fmla="*/ 100 w 735"/>
                <a:gd name="T5" fmla="*/ 17 h 523"/>
                <a:gd name="T6" fmla="*/ 187 w 735"/>
                <a:gd name="T7" fmla="*/ 33 h 523"/>
                <a:gd name="T8" fmla="*/ 229 w 735"/>
                <a:gd name="T9" fmla="*/ 53 h 523"/>
                <a:gd name="T10" fmla="*/ 248 w 735"/>
                <a:gd name="T11" fmla="*/ 66 h 523"/>
                <a:gd name="T12" fmla="*/ 265 w 735"/>
                <a:gd name="T13" fmla="*/ 82 h 523"/>
                <a:gd name="T14" fmla="*/ 280 w 735"/>
                <a:gd name="T15" fmla="*/ 98 h 523"/>
                <a:gd name="T16" fmla="*/ 294 w 735"/>
                <a:gd name="T17" fmla="*/ 112 h 523"/>
                <a:gd name="T18" fmla="*/ 306 w 735"/>
                <a:gd name="T19" fmla="*/ 124 h 523"/>
                <a:gd name="T20" fmla="*/ 318 w 735"/>
                <a:gd name="T21" fmla="*/ 135 h 523"/>
                <a:gd name="T22" fmla="*/ 335 w 735"/>
                <a:gd name="T23" fmla="*/ 151 h 523"/>
                <a:gd name="T24" fmla="*/ 348 w 735"/>
                <a:gd name="T25" fmla="*/ 163 h 523"/>
                <a:gd name="T26" fmla="*/ 368 w 735"/>
                <a:gd name="T27" fmla="*/ 174 h 523"/>
                <a:gd name="T28" fmla="*/ 365 w 735"/>
                <a:gd name="T29" fmla="*/ 121 h 523"/>
                <a:gd name="T30" fmla="*/ 358 w 735"/>
                <a:gd name="T31" fmla="*/ 97 h 523"/>
                <a:gd name="T32" fmla="*/ 352 w 735"/>
                <a:gd name="T33" fmla="*/ 85 h 523"/>
                <a:gd name="T34" fmla="*/ 344 w 735"/>
                <a:gd name="T35" fmla="*/ 72 h 523"/>
                <a:gd name="T36" fmla="*/ 334 w 735"/>
                <a:gd name="T37" fmla="*/ 60 h 523"/>
                <a:gd name="T38" fmla="*/ 322 w 735"/>
                <a:gd name="T39" fmla="*/ 48 h 523"/>
                <a:gd name="T40" fmla="*/ 309 w 735"/>
                <a:gd name="T41" fmla="*/ 36 h 523"/>
                <a:gd name="T42" fmla="*/ 292 w 735"/>
                <a:gd name="T43" fmla="*/ 25 h 523"/>
                <a:gd name="T44" fmla="*/ 274 w 735"/>
                <a:gd name="T45" fmla="*/ 16 h 523"/>
                <a:gd name="T46" fmla="*/ 253 w 735"/>
                <a:gd name="T47" fmla="*/ 9 h 523"/>
                <a:gd name="T48" fmla="*/ 207 w 735"/>
                <a:gd name="T49" fmla="*/ 0 h 523"/>
                <a:gd name="T50" fmla="*/ 110 w 735"/>
                <a:gd name="T51" fmla="*/ 1 h 523"/>
                <a:gd name="T52" fmla="*/ 32 w 735"/>
                <a:gd name="T53" fmla="*/ 14 h 523"/>
                <a:gd name="T54" fmla="*/ 0 w 735"/>
                <a:gd name="T55" fmla="*/ 21 h 523"/>
                <a:gd name="T56" fmla="*/ 0 w 735"/>
                <a:gd name="T57" fmla="*/ 21 h 523"/>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735"/>
                <a:gd name="T88" fmla="*/ 0 h 523"/>
                <a:gd name="T89" fmla="*/ 735 w 735"/>
                <a:gd name="T90" fmla="*/ 523 h 523"/>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735" h="523">
                  <a:moveTo>
                    <a:pt x="0" y="63"/>
                  </a:moveTo>
                  <a:lnTo>
                    <a:pt x="58" y="52"/>
                  </a:lnTo>
                  <a:lnTo>
                    <a:pt x="199" y="50"/>
                  </a:lnTo>
                  <a:lnTo>
                    <a:pt x="374" y="99"/>
                  </a:lnTo>
                  <a:lnTo>
                    <a:pt x="458" y="159"/>
                  </a:lnTo>
                  <a:lnTo>
                    <a:pt x="495" y="198"/>
                  </a:lnTo>
                  <a:lnTo>
                    <a:pt x="530" y="245"/>
                  </a:lnTo>
                  <a:lnTo>
                    <a:pt x="560" y="295"/>
                  </a:lnTo>
                  <a:lnTo>
                    <a:pt x="588" y="338"/>
                  </a:lnTo>
                  <a:lnTo>
                    <a:pt x="611" y="374"/>
                  </a:lnTo>
                  <a:lnTo>
                    <a:pt x="635" y="407"/>
                  </a:lnTo>
                  <a:lnTo>
                    <a:pt x="669" y="455"/>
                  </a:lnTo>
                  <a:lnTo>
                    <a:pt x="696" y="489"/>
                  </a:lnTo>
                  <a:lnTo>
                    <a:pt x="735" y="523"/>
                  </a:lnTo>
                  <a:lnTo>
                    <a:pt x="730" y="363"/>
                  </a:lnTo>
                  <a:lnTo>
                    <a:pt x="715" y="293"/>
                  </a:lnTo>
                  <a:lnTo>
                    <a:pt x="703" y="255"/>
                  </a:lnTo>
                  <a:lnTo>
                    <a:pt x="687" y="217"/>
                  </a:lnTo>
                  <a:lnTo>
                    <a:pt x="668" y="179"/>
                  </a:lnTo>
                  <a:lnTo>
                    <a:pt x="644" y="144"/>
                  </a:lnTo>
                  <a:lnTo>
                    <a:pt x="618" y="109"/>
                  </a:lnTo>
                  <a:lnTo>
                    <a:pt x="583" y="76"/>
                  </a:lnTo>
                  <a:lnTo>
                    <a:pt x="547" y="47"/>
                  </a:lnTo>
                  <a:lnTo>
                    <a:pt x="505" y="26"/>
                  </a:lnTo>
                  <a:lnTo>
                    <a:pt x="413" y="0"/>
                  </a:lnTo>
                  <a:lnTo>
                    <a:pt x="220" y="4"/>
                  </a:lnTo>
                  <a:lnTo>
                    <a:pt x="64" y="41"/>
                  </a:lnTo>
                  <a:lnTo>
                    <a:pt x="0" y="63"/>
                  </a:lnTo>
                  <a:close/>
                </a:path>
              </a:pathLst>
            </a:custGeom>
            <a:solidFill>
              <a:srgbClr val="000000"/>
            </a:solidFill>
            <a:ln w="9525">
              <a:noFill/>
              <a:round/>
              <a:headEnd/>
              <a:tailEnd/>
            </a:ln>
          </p:spPr>
          <p:txBody>
            <a:bodyPr/>
            <a:lstStyle/>
            <a:p>
              <a:endParaRPr lang="en-US"/>
            </a:p>
          </p:txBody>
        </p:sp>
        <p:sp>
          <p:nvSpPr>
            <p:cNvPr id="21525" name="Freeform 21"/>
            <p:cNvSpPr>
              <a:spLocks/>
            </p:cNvSpPr>
            <p:nvPr/>
          </p:nvSpPr>
          <p:spPr bwMode="auto">
            <a:xfrm>
              <a:off x="2744" y="1230"/>
              <a:ext cx="60" cy="132"/>
            </a:xfrm>
            <a:custGeom>
              <a:avLst/>
              <a:gdLst>
                <a:gd name="T0" fmla="*/ 20 w 120"/>
                <a:gd name="T1" fmla="*/ 132 h 397"/>
                <a:gd name="T2" fmla="*/ 4 w 120"/>
                <a:gd name="T3" fmla="*/ 61 h 397"/>
                <a:gd name="T4" fmla="*/ 0 w 120"/>
                <a:gd name="T5" fmla="*/ 10 h 397"/>
                <a:gd name="T6" fmla="*/ 47 w 120"/>
                <a:gd name="T7" fmla="*/ 0 h 397"/>
                <a:gd name="T8" fmla="*/ 60 w 120"/>
                <a:gd name="T9" fmla="*/ 11 h 397"/>
                <a:gd name="T10" fmla="*/ 55 w 120"/>
                <a:gd name="T11" fmla="*/ 31 h 397"/>
                <a:gd name="T12" fmla="*/ 48 w 120"/>
                <a:gd name="T13" fmla="*/ 41 h 397"/>
                <a:gd name="T14" fmla="*/ 41 w 120"/>
                <a:gd name="T15" fmla="*/ 51 h 397"/>
                <a:gd name="T16" fmla="*/ 35 w 120"/>
                <a:gd name="T17" fmla="*/ 72 h 397"/>
                <a:gd name="T18" fmla="*/ 38 w 120"/>
                <a:gd name="T19" fmla="*/ 99 h 397"/>
                <a:gd name="T20" fmla="*/ 44 w 120"/>
                <a:gd name="T21" fmla="*/ 122 h 397"/>
                <a:gd name="T22" fmla="*/ 48 w 120"/>
                <a:gd name="T23" fmla="*/ 132 h 397"/>
                <a:gd name="T24" fmla="*/ 20 w 120"/>
                <a:gd name="T25" fmla="*/ 132 h 397"/>
                <a:gd name="T26" fmla="*/ 20 w 120"/>
                <a:gd name="T27" fmla="*/ 132 h 39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20"/>
                <a:gd name="T43" fmla="*/ 0 h 397"/>
                <a:gd name="T44" fmla="*/ 120 w 120"/>
                <a:gd name="T45" fmla="*/ 397 h 39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20" h="397">
                  <a:moveTo>
                    <a:pt x="40" y="397"/>
                  </a:moveTo>
                  <a:lnTo>
                    <a:pt x="7" y="182"/>
                  </a:lnTo>
                  <a:lnTo>
                    <a:pt x="0" y="31"/>
                  </a:lnTo>
                  <a:lnTo>
                    <a:pt x="93" y="0"/>
                  </a:lnTo>
                  <a:lnTo>
                    <a:pt x="120" y="32"/>
                  </a:lnTo>
                  <a:lnTo>
                    <a:pt x="109" y="93"/>
                  </a:lnTo>
                  <a:lnTo>
                    <a:pt x="96" y="124"/>
                  </a:lnTo>
                  <a:lnTo>
                    <a:pt x="82" y="152"/>
                  </a:lnTo>
                  <a:lnTo>
                    <a:pt x="69" y="217"/>
                  </a:lnTo>
                  <a:lnTo>
                    <a:pt x="76" y="299"/>
                  </a:lnTo>
                  <a:lnTo>
                    <a:pt x="88" y="368"/>
                  </a:lnTo>
                  <a:lnTo>
                    <a:pt x="96" y="397"/>
                  </a:lnTo>
                  <a:lnTo>
                    <a:pt x="40" y="397"/>
                  </a:lnTo>
                  <a:close/>
                </a:path>
              </a:pathLst>
            </a:custGeom>
            <a:solidFill>
              <a:srgbClr val="000000"/>
            </a:solidFill>
            <a:ln w="9525">
              <a:noFill/>
              <a:round/>
              <a:headEnd/>
              <a:tailEnd/>
            </a:ln>
          </p:spPr>
          <p:txBody>
            <a:bodyPr/>
            <a:lstStyle/>
            <a:p>
              <a:endParaRPr lang="en-US"/>
            </a:p>
          </p:txBody>
        </p:sp>
        <p:sp>
          <p:nvSpPr>
            <p:cNvPr id="21526" name="Freeform 22"/>
            <p:cNvSpPr>
              <a:spLocks/>
            </p:cNvSpPr>
            <p:nvPr/>
          </p:nvSpPr>
          <p:spPr bwMode="auto">
            <a:xfrm>
              <a:off x="2781" y="1357"/>
              <a:ext cx="347" cy="92"/>
            </a:xfrm>
            <a:custGeom>
              <a:avLst/>
              <a:gdLst>
                <a:gd name="T0" fmla="*/ 42 w 694"/>
                <a:gd name="T1" fmla="*/ 0 h 277"/>
                <a:gd name="T2" fmla="*/ 246 w 694"/>
                <a:gd name="T3" fmla="*/ 29 h 277"/>
                <a:gd name="T4" fmla="*/ 260 w 694"/>
                <a:gd name="T5" fmla="*/ 25 h 277"/>
                <a:gd name="T6" fmla="*/ 292 w 694"/>
                <a:gd name="T7" fmla="*/ 20 h 277"/>
                <a:gd name="T8" fmla="*/ 326 w 694"/>
                <a:gd name="T9" fmla="*/ 21 h 277"/>
                <a:gd name="T10" fmla="*/ 347 w 694"/>
                <a:gd name="T11" fmla="*/ 38 h 277"/>
                <a:gd name="T12" fmla="*/ 347 w 694"/>
                <a:gd name="T13" fmla="*/ 51 h 277"/>
                <a:gd name="T14" fmla="*/ 340 w 694"/>
                <a:gd name="T15" fmla="*/ 64 h 277"/>
                <a:gd name="T16" fmla="*/ 327 w 694"/>
                <a:gd name="T17" fmla="*/ 75 h 277"/>
                <a:gd name="T18" fmla="*/ 308 w 694"/>
                <a:gd name="T19" fmla="*/ 84 h 277"/>
                <a:gd name="T20" fmla="*/ 269 w 694"/>
                <a:gd name="T21" fmla="*/ 92 h 277"/>
                <a:gd name="T22" fmla="*/ 238 w 694"/>
                <a:gd name="T23" fmla="*/ 79 h 277"/>
                <a:gd name="T24" fmla="*/ 226 w 694"/>
                <a:gd name="T25" fmla="*/ 61 h 277"/>
                <a:gd name="T26" fmla="*/ 226 w 694"/>
                <a:gd name="T27" fmla="*/ 53 h 277"/>
                <a:gd name="T28" fmla="*/ 235 w 694"/>
                <a:gd name="T29" fmla="*/ 52 h 277"/>
                <a:gd name="T30" fmla="*/ 0 w 694"/>
                <a:gd name="T31" fmla="*/ 10 h 277"/>
                <a:gd name="T32" fmla="*/ 42 w 694"/>
                <a:gd name="T33" fmla="*/ 0 h 277"/>
                <a:gd name="T34" fmla="*/ 42 w 694"/>
                <a:gd name="T35" fmla="*/ 0 h 27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94"/>
                <a:gd name="T55" fmla="*/ 0 h 277"/>
                <a:gd name="T56" fmla="*/ 694 w 694"/>
                <a:gd name="T57" fmla="*/ 277 h 27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94" h="277">
                  <a:moveTo>
                    <a:pt x="83" y="0"/>
                  </a:moveTo>
                  <a:lnTo>
                    <a:pt x="492" y="87"/>
                  </a:lnTo>
                  <a:lnTo>
                    <a:pt x="519" y="76"/>
                  </a:lnTo>
                  <a:lnTo>
                    <a:pt x="583" y="60"/>
                  </a:lnTo>
                  <a:lnTo>
                    <a:pt x="651" y="62"/>
                  </a:lnTo>
                  <a:lnTo>
                    <a:pt x="694" y="113"/>
                  </a:lnTo>
                  <a:lnTo>
                    <a:pt x="694" y="154"/>
                  </a:lnTo>
                  <a:lnTo>
                    <a:pt x="680" y="192"/>
                  </a:lnTo>
                  <a:lnTo>
                    <a:pt x="653" y="227"/>
                  </a:lnTo>
                  <a:lnTo>
                    <a:pt x="616" y="254"/>
                  </a:lnTo>
                  <a:lnTo>
                    <a:pt x="538" y="277"/>
                  </a:lnTo>
                  <a:lnTo>
                    <a:pt x="477" y="238"/>
                  </a:lnTo>
                  <a:lnTo>
                    <a:pt x="453" y="183"/>
                  </a:lnTo>
                  <a:lnTo>
                    <a:pt x="453" y="160"/>
                  </a:lnTo>
                  <a:lnTo>
                    <a:pt x="470" y="157"/>
                  </a:lnTo>
                  <a:lnTo>
                    <a:pt x="0" y="31"/>
                  </a:lnTo>
                  <a:lnTo>
                    <a:pt x="83" y="0"/>
                  </a:lnTo>
                  <a:close/>
                </a:path>
              </a:pathLst>
            </a:custGeom>
            <a:solidFill>
              <a:srgbClr val="000000"/>
            </a:solidFill>
            <a:ln w="9525">
              <a:noFill/>
              <a:round/>
              <a:headEnd/>
              <a:tailEnd/>
            </a:ln>
          </p:spPr>
          <p:txBody>
            <a:bodyPr/>
            <a:lstStyle/>
            <a:p>
              <a:endParaRPr lang="en-US"/>
            </a:p>
          </p:txBody>
        </p:sp>
        <p:sp>
          <p:nvSpPr>
            <p:cNvPr id="21527" name="Freeform 23"/>
            <p:cNvSpPr>
              <a:spLocks/>
            </p:cNvSpPr>
            <p:nvPr/>
          </p:nvSpPr>
          <p:spPr bwMode="auto">
            <a:xfrm>
              <a:off x="3087" y="1002"/>
              <a:ext cx="114" cy="183"/>
            </a:xfrm>
            <a:custGeom>
              <a:avLst/>
              <a:gdLst>
                <a:gd name="T0" fmla="*/ 61 w 227"/>
                <a:gd name="T1" fmla="*/ 183 h 549"/>
                <a:gd name="T2" fmla="*/ 61 w 227"/>
                <a:gd name="T3" fmla="*/ 59 h 549"/>
                <a:gd name="T4" fmla="*/ 22 w 227"/>
                <a:gd name="T5" fmla="*/ 49 h 549"/>
                <a:gd name="T6" fmla="*/ 1 w 227"/>
                <a:gd name="T7" fmla="*/ 35 h 549"/>
                <a:gd name="T8" fmla="*/ 0 w 227"/>
                <a:gd name="T9" fmla="*/ 27 h 549"/>
                <a:gd name="T10" fmla="*/ 7 w 227"/>
                <a:gd name="T11" fmla="*/ 17 h 549"/>
                <a:gd name="T12" fmla="*/ 22 w 227"/>
                <a:gd name="T13" fmla="*/ 8 h 549"/>
                <a:gd name="T14" fmla="*/ 41 w 227"/>
                <a:gd name="T15" fmla="*/ 3 h 549"/>
                <a:gd name="T16" fmla="*/ 81 w 227"/>
                <a:gd name="T17" fmla="*/ 0 h 549"/>
                <a:gd name="T18" fmla="*/ 109 w 227"/>
                <a:gd name="T19" fmla="*/ 10 h 549"/>
                <a:gd name="T20" fmla="*/ 114 w 227"/>
                <a:gd name="T21" fmla="*/ 18 h 549"/>
                <a:gd name="T22" fmla="*/ 113 w 227"/>
                <a:gd name="T23" fmla="*/ 24 h 549"/>
                <a:gd name="T24" fmla="*/ 109 w 227"/>
                <a:gd name="T25" fmla="*/ 30 h 549"/>
                <a:gd name="T26" fmla="*/ 100 w 227"/>
                <a:gd name="T27" fmla="*/ 40 h 549"/>
                <a:gd name="T28" fmla="*/ 94 w 227"/>
                <a:gd name="T29" fmla="*/ 47 h 549"/>
                <a:gd name="T30" fmla="*/ 85 w 227"/>
                <a:gd name="T31" fmla="*/ 54 h 549"/>
                <a:gd name="T32" fmla="*/ 82 w 227"/>
                <a:gd name="T33" fmla="*/ 53 h 549"/>
                <a:gd name="T34" fmla="*/ 89 w 227"/>
                <a:gd name="T35" fmla="*/ 174 h 549"/>
                <a:gd name="T36" fmla="*/ 61 w 227"/>
                <a:gd name="T37" fmla="*/ 183 h 549"/>
                <a:gd name="T38" fmla="*/ 61 w 227"/>
                <a:gd name="T39" fmla="*/ 183 h 549"/>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27"/>
                <a:gd name="T61" fmla="*/ 0 h 549"/>
                <a:gd name="T62" fmla="*/ 227 w 227"/>
                <a:gd name="T63" fmla="*/ 549 h 549"/>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27" h="549">
                  <a:moveTo>
                    <a:pt x="122" y="549"/>
                  </a:moveTo>
                  <a:lnTo>
                    <a:pt x="122" y="177"/>
                  </a:lnTo>
                  <a:lnTo>
                    <a:pt x="43" y="146"/>
                  </a:lnTo>
                  <a:lnTo>
                    <a:pt x="2" y="106"/>
                  </a:lnTo>
                  <a:lnTo>
                    <a:pt x="0" y="80"/>
                  </a:lnTo>
                  <a:lnTo>
                    <a:pt x="14" y="51"/>
                  </a:lnTo>
                  <a:lnTo>
                    <a:pt x="44" y="25"/>
                  </a:lnTo>
                  <a:lnTo>
                    <a:pt x="81" y="9"/>
                  </a:lnTo>
                  <a:lnTo>
                    <a:pt x="162" y="0"/>
                  </a:lnTo>
                  <a:lnTo>
                    <a:pt x="218" y="30"/>
                  </a:lnTo>
                  <a:lnTo>
                    <a:pt x="227" y="54"/>
                  </a:lnTo>
                  <a:lnTo>
                    <a:pt x="225" y="71"/>
                  </a:lnTo>
                  <a:lnTo>
                    <a:pt x="218" y="90"/>
                  </a:lnTo>
                  <a:lnTo>
                    <a:pt x="200" y="121"/>
                  </a:lnTo>
                  <a:lnTo>
                    <a:pt x="188" y="141"/>
                  </a:lnTo>
                  <a:lnTo>
                    <a:pt x="170" y="161"/>
                  </a:lnTo>
                  <a:lnTo>
                    <a:pt x="163" y="159"/>
                  </a:lnTo>
                  <a:lnTo>
                    <a:pt x="177" y="523"/>
                  </a:lnTo>
                  <a:lnTo>
                    <a:pt x="122" y="549"/>
                  </a:lnTo>
                  <a:close/>
                </a:path>
              </a:pathLst>
            </a:custGeom>
            <a:solidFill>
              <a:srgbClr val="000000"/>
            </a:solidFill>
            <a:ln w="9525">
              <a:noFill/>
              <a:round/>
              <a:headEnd/>
              <a:tailEnd/>
            </a:ln>
          </p:spPr>
          <p:txBody>
            <a:bodyPr/>
            <a:lstStyle/>
            <a:p>
              <a:endParaRPr lang="en-US"/>
            </a:p>
          </p:txBody>
        </p:sp>
        <p:sp>
          <p:nvSpPr>
            <p:cNvPr id="21528" name="Freeform 24"/>
            <p:cNvSpPr>
              <a:spLocks/>
            </p:cNvSpPr>
            <p:nvPr/>
          </p:nvSpPr>
          <p:spPr bwMode="auto">
            <a:xfrm>
              <a:off x="3156" y="1093"/>
              <a:ext cx="427" cy="99"/>
            </a:xfrm>
            <a:custGeom>
              <a:avLst/>
              <a:gdLst>
                <a:gd name="T0" fmla="*/ 37 w 855"/>
                <a:gd name="T1" fmla="*/ 78 h 295"/>
                <a:gd name="T2" fmla="*/ 330 w 855"/>
                <a:gd name="T3" fmla="*/ 47 h 295"/>
                <a:gd name="T4" fmla="*/ 334 w 855"/>
                <a:gd name="T5" fmla="*/ 36 h 295"/>
                <a:gd name="T6" fmla="*/ 340 w 855"/>
                <a:gd name="T7" fmla="*/ 27 h 295"/>
                <a:gd name="T8" fmla="*/ 348 w 855"/>
                <a:gd name="T9" fmla="*/ 16 h 295"/>
                <a:gd name="T10" fmla="*/ 357 w 855"/>
                <a:gd name="T11" fmla="*/ 6 h 295"/>
                <a:gd name="T12" fmla="*/ 369 w 855"/>
                <a:gd name="T13" fmla="*/ 0 h 295"/>
                <a:gd name="T14" fmla="*/ 394 w 855"/>
                <a:gd name="T15" fmla="*/ 2 h 295"/>
                <a:gd name="T16" fmla="*/ 417 w 855"/>
                <a:gd name="T17" fmla="*/ 21 h 295"/>
                <a:gd name="T18" fmla="*/ 427 w 855"/>
                <a:gd name="T19" fmla="*/ 45 h 295"/>
                <a:gd name="T20" fmla="*/ 423 w 855"/>
                <a:gd name="T21" fmla="*/ 68 h 295"/>
                <a:gd name="T22" fmla="*/ 413 w 855"/>
                <a:gd name="T23" fmla="*/ 79 h 295"/>
                <a:gd name="T24" fmla="*/ 397 w 855"/>
                <a:gd name="T25" fmla="*/ 89 h 295"/>
                <a:gd name="T26" fmla="*/ 366 w 855"/>
                <a:gd name="T27" fmla="*/ 97 h 295"/>
                <a:gd name="T28" fmla="*/ 342 w 855"/>
                <a:gd name="T29" fmla="*/ 92 h 295"/>
                <a:gd name="T30" fmla="*/ 323 w 855"/>
                <a:gd name="T31" fmla="*/ 78 h 295"/>
                <a:gd name="T32" fmla="*/ 0 w 855"/>
                <a:gd name="T33" fmla="*/ 99 h 295"/>
                <a:gd name="T34" fmla="*/ 37 w 855"/>
                <a:gd name="T35" fmla="*/ 78 h 295"/>
                <a:gd name="T36" fmla="*/ 37 w 855"/>
                <a:gd name="T37" fmla="*/ 78 h 29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855"/>
                <a:gd name="T58" fmla="*/ 0 h 295"/>
                <a:gd name="T59" fmla="*/ 855 w 855"/>
                <a:gd name="T60" fmla="*/ 295 h 29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855" h="295">
                  <a:moveTo>
                    <a:pt x="75" y="233"/>
                  </a:moveTo>
                  <a:lnTo>
                    <a:pt x="660" y="139"/>
                  </a:lnTo>
                  <a:lnTo>
                    <a:pt x="668" y="108"/>
                  </a:lnTo>
                  <a:lnTo>
                    <a:pt x="680" y="80"/>
                  </a:lnTo>
                  <a:lnTo>
                    <a:pt x="697" y="47"/>
                  </a:lnTo>
                  <a:lnTo>
                    <a:pt x="714" y="19"/>
                  </a:lnTo>
                  <a:lnTo>
                    <a:pt x="738" y="0"/>
                  </a:lnTo>
                  <a:lnTo>
                    <a:pt x="788" y="6"/>
                  </a:lnTo>
                  <a:lnTo>
                    <a:pt x="835" y="63"/>
                  </a:lnTo>
                  <a:lnTo>
                    <a:pt x="855" y="133"/>
                  </a:lnTo>
                  <a:lnTo>
                    <a:pt x="846" y="203"/>
                  </a:lnTo>
                  <a:lnTo>
                    <a:pt x="826" y="236"/>
                  </a:lnTo>
                  <a:lnTo>
                    <a:pt x="795" y="264"/>
                  </a:lnTo>
                  <a:lnTo>
                    <a:pt x="733" y="289"/>
                  </a:lnTo>
                  <a:lnTo>
                    <a:pt x="685" y="275"/>
                  </a:lnTo>
                  <a:lnTo>
                    <a:pt x="647" y="233"/>
                  </a:lnTo>
                  <a:lnTo>
                    <a:pt x="0" y="295"/>
                  </a:lnTo>
                  <a:lnTo>
                    <a:pt x="75" y="233"/>
                  </a:lnTo>
                  <a:close/>
                </a:path>
              </a:pathLst>
            </a:custGeom>
            <a:solidFill>
              <a:srgbClr val="000000"/>
            </a:solidFill>
            <a:ln w="9525">
              <a:noFill/>
              <a:round/>
              <a:headEnd/>
              <a:tailEnd/>
            </a:ln>
          </p:spPr>
          <p:txBody>
            <a:bodyPr/>
            <a:lstStyle/>
            <a:p>
              <a:endParaRPr lang="en-US"/>
            </a:p>
          </p:txBody>
        </p:sp>
      </p:gr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963613" y="487363"/>
            <a:ext cx="8318500" cy="1143000"/>
          </a:xfrm>
        </p:spPr>
        <p:txBody>
          <a:bodyPr/>
          <a:lstStyle/>
          <a:p>
            <a:pPr eaLnBrk="1" hangingPunct="1"/>
            <a:br>
              <a:rPr lang="en-US" sz="4000"/>
            </a:br>
            <a:endParaRPr lang="en-US" sz="4000"/>
          </a:p>
        </p:txBody>
      </p:sp>
      <p:sp>
        <p:nvSpPr>
          <p:cNvPr id="22531" name="Rectangle 3"/>
          <p:cNvSpPr>
            <a:spLocks noGrp="1" noChangeArrowheads="1"/>
          </p:cNvSpPr>
          <p:nvPr>
            <p:ph type="body" idx="1"/>
          </p:nvPr>
        </p:nvSpPr>
        <p:spPr>
          <a:xfrm>
            <a:off x="809625" y="2217738"/>
            <a:ext cx="6705600" cy="3949700"/>
          </a:xfrm>
        </p:spPr>
        <p:txBody>
          <a:bodyPr/>
          <a:lstStyle/>
          <a:p>
            <a:pPr marL="609600" indent="-609600" eaLnBrk="1" hangingPunct="1">
              <a:buFontTx/>
              <a:buNone/>
            </a:pPr>
            <a:r>
              <a:rPr lang="en-US"/>
              <a:t>      </a:t>
            </a:r>
          </a:p>
        </p:txBody>
      </p:sp>
      <p:sp>
        <p:nvSpPr>
          <p:cNvPr id="22532" name="Line 4"/>
          <p:cNvSpPr>
            <a:spLocks noChangeShapeType="1"/>
          </p:cNvSpPr>
          <p:nvPr/>
        </p:nvSpPr>
        <p:spPr bwMode="auto">
          <a:xfrm>
            <a:off x="0" y="1828800"/>
            <a:ext cx="7391400" cy="0"/>
          </a:xfrm>
          <a:prstGeom prst="line">
            <a:avLst/>
          </a:prstGeom>
          <a:noFill/>
          <a:ln w="127000">
            <a:solidFill>
              <a:srgbClr val="CC00CC"/>
            </a:solidFill>
            <a:round/>
            <a:headEnd/>
            <a:tailEnd/>
          </a:ln>
        </p:spPr>
        <p:txBody>
          <a:bodyPr wrap="none" anchor="ctr"/>
          <a:lstStyle/>
          <a:p>
            <a:endParaRPr lang="en-US"/>
          </a:p>
        </p:txBody>
      </p:sp>
      <p:grpSp>
        <p:nvGrpSpPr>
          <p:cNvPr id="22533" name="Group 5"/>
          <p:cNvGrpSpPr>
            <a:grpSpLocks/>
          </p:cNvGrpSpPr>
          <p:nvPr/>
        </p:nvGrpSpPr>
        <p:grpSpPr bwMode="auto">
          <a:xfrm>
            <a:off x="287338" y="363538"/>
            <a:ext cx="1306512" cy="749300"/>
            <a:chOff x="2203" y="852"/>
            <a:chExt cx="1404" cy="740"/>
          </a:xfrm>
        </p:grpSpPr>
        <p:sp>
          <p:nvSpPr>
            <p:cNvPr id="22534" name="Freeform 6"/>
            <p:cNvSpPr>
              <a:spLocks/>
            </p:cNvSpPr>
            <p:nvPr/>
          </p:nvSpPr>
          <p:spPr bwMode="auto">
            <a:xfrm>
              <a:off x="2529" y="1410"/>
              <a:ext cx="469" cy="179"/>
            </a:xfrm>
            <a:custGeom>
              <a:avLst/>
              <a:gdLst>
                <a:gd name="T0" fmla="*/ 0 w 937"/>
                <a:gd name="T1" fmla="*/ 25 h 536"/>
                <a:gd name="T2" fmla="*/ 195 w 937"/>
                <a:gd name="T3" fmla="*/ 0 h 536"/>
                <a:gd name="T4" fmla="*/ 351 w 937"/>
                <a:gd name="T5" fmla="*/ 29 h 536"/>
                <a:gd name="T6" fmla="*/ 469 w 937"/>
                <a:gd name="T7" fmla="*/ 179 h 536"/>
                <a:gd name="T8" fmla="*/ 279 w 937"/>
                <a:gd name="T9" fmla="*/ 164 h 536"/>
                <a:gd name="T10" fmla="*/ 25 w 937"/>
                <a:gd name="T11" fmla="*/ 57 h 536"/>
                <a:gd name="T12" fmla="*/ 0 w 937"/>
                <a:gd name="T13" fmla="*/ 25 h 536"/>
                <a:gd name="T14" fmla="*/ 0 w 937"/>
                <a:gd name="T15" fmla="*/ 25 h 536"/>
                <a:gd name="T16" fmla="*/ 0 60000 65536"/>
                <a:gd name="T17" fmla="*/ 0 60000 65536"/>
                <a:gd name="T18" fmla="*/ 0 60000 65536"/>
                <a:gd name="T19" fmla="*/ 0 60000 65536"/>
                <a:gd name="T20" fmla="*/ 0 60000 65536"/>
                <a:gd name="T21" fmla="*/ 0 60000 65536"/>
                <a:gd name="T22" fmla="*/ 0 60000 65536"/>
                <a:gd name="T23" fmla="*/ 0 60000 65536"/>
                <a:gd name="T24" fmla="*/ 0 w 937"/>
                <a:gd name="T25" fmla="*/ 0 h 536"/>
                <a:gd name="T26" fmla="*/ 937 w 937"/>
                <a:gd name="T27" fmla="*/ 536 h 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37" h="536">
                  <a:moveTo>
                    <a:pt x="0" y="74"/>
                  </a:moveTo>
                  <a:lnTo>
                    <a:pt x="390" y="0"/>
                  </a:lnTo>
                  <a:lnTo>
                    <a:pt x="702" y="86"/>
                  </a:lnTo>
                  <a:lnTo>
                    <a:pt x="937" y="536"/>
                  </a:lnTo>
                  <a:lnTo>
                    <a:pt x="558" y="492"/>
                  </a:lnTo>
                  <a:lnTo>
                    <a:pt x="49" y="170"/>
                  </a:lnTo>
                  <a:lnTo>
                    <a:pt x="0" y="74"/>
                  </a:lnTo>
                  <a:close/>
                </a:path>
              </a:pathLst>
            </a:custGeom>
            <a:solidFill>
              <a:srgbClr val="84D184"/>
            </a:solidFill>
            <a:ln w="9525">
              <a:noFill/>
              <a:round/>
              <a:headEnd/>
              <a:tailEnd/>
            </a:ln>
          </p:spPr>
          <p:txBody>
            <a:bodyPr/>
            <a:lstStyle/>
            <a:p>
              <a:endParaRPr lang="en-US"/>
            </a:p>
          </p:txBody>
        </p:sp>
        <p:sp>
          <p:nvSpPr>
            <p:cNvPr id="22535" name="Freeform 7"/>
            <p:cNvSpPr>
              <a:spLocks/>
            </p:cNvSpPr>
            <p:nvPr/>
          </p:nvSpPr>
          <p:spPr bwMode="auto">
            <a:xfrm>
              <a:off x="2964" y="1250"/>
              <a:ext cx="610" cy="123"/>
            </a:xfrm>
            <a:custGeom>
              <a:avLst/>
              <a:gdLst>
                <a:gd name="T0" fmla="*/ 0 w 1219"/>
                <a:gd name="T1" fmla="*/ 35 h 369"/>
                <a:gd name="T2" fmla="*/ 72 w 1219"/>
                <a:gd name="T3" fmla="*/ 82 h 369"/>
                <a:gd name="T4" fmla="*/ 214 w 1219"/>
                <a:gd name="T5" fmla="*/ 123 h 369"/>
                <a:gd name="T6" fmla="*/ 336 w 1219"/>
                <a:gd name="T7" fmla="*/ 114 h 369"/>
                <a:gd name="T8" fmla="*/ 463 w 1219"/>
                <a:gd name="T9" fmla="*/ 99 h 369"/>
                <a:gd name="T10" fmla="*/ 585 w 1219"/>
                <a:gd name="T11" fmla="*/ 32 h 369"/>
                <a:gd name="T12" fmla="*/ 610 w 1219"/>
                <a:gd name="T13" fmla="*/ 0 h 369"/>
                <a:gd name="T14" fmla="*/ 216 w 1219"/>
                <a:gd name="T15" fmla="*/ 6 h 369"/>
                <a:gd name="T16" fmla="*/ 0 w 1219"/>
                <a:gd name="T17" fmla="*/ 35 h 369"/>
                <a:gd name="T18" fmla="*/ 0 w 1219"/>
                <a:gd name="T19" fmla="*/ 35 h 36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219"/>
                <a:gd name="T31" fmla="*/ 0 h 369"/>
                <a:gd name="T32" fmla="*/ 1219 w 1219"/>
                <a:gd name="T33" fmla="*/ 369 h 36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219" h="369">
                  <a:moveTo>
                    <a:pt x="0" y="106"/>
                  </a:moveTo>
                  <a:lnTo>
                    <a:pt x="144" y="246"/>
                  </a:lnTo>
                  <a:lnTo>
                    <a:pt x="427" y="369"/>
                  </a:lnTo>
                  <a:lnTo>
                    <a:pt x="672" y="341"/>
                  </a:lnTo>
                  <a:lnTo>
                    <a:pt x="925" y="297"/>
                  </a:lnTo>
                  <a:lnTo>
                    <a:pt x="1170" y="95"/>
                  </a:lnTo>
                  <a:lnTo>
                    <a:pt x="1219" y="0"/>
                  </a:lnTo>
                  <a:lnTo>
                    <a:pt x="432" y="18"/>
                  </a:lnTo>
                  <a:lnTo>
                    <a:pt x="0" y="106"/>
                  </a:lnTo>
                  <a:close/>
                </a:path>
              </a:pathLst>
            </a:custGeom>
            <a:solidFill>
              <a:srgbClr val="84D184"/>
            </a:solidFill>
            <a:ln w="9525">
              <a:noFill/>
              <a:round/>
              <a:headEnd/>
              <a:tailEnd/>
            </a:ln>
          </p:spPr>
          <p:txBody>
            <a:bodyPr/>
            <a:lstStyle/>
            <a:p>
              <a:endParaRPr lang="en-US"/>
            </a:p>
          </p:txBody>
        </p:sp>
        <p:sp>
          <p:nvSpPr>
            <p:cNvPr id="22536" name="Freeform 8"/>
            <p:cNvSpPr>
              <a:spLocks/>
            </p:cNvSpPr>
            <p:nvPr/>
          </p:nvSpPr>
          <p:spPr bwMode="auto">
            <a:xfrm>
              <a:off x="3261" y="852"/>
              <a:ext cx="346" cy="226"/>
            </a:xfrm>
            <a:custGeom>
              <a:avLst/>
              <a:gdLst>
                <a:gd name="T0" fmla="*/ 61 w 692"/>
                <a:gd name="T1" fmla="*/ 226 h 677"/>
                <a:gd name="T2" fmla="*/ 25 w 692"/>
                <a:gd name="T3" fmla="*/ 190 h 677"/>
                <a:gd name="T4" fmla="*/ 0 w 692"/>
                <a:gd name="T5" fmla="*/ 138 h 677"/>
                <a:gd name="T6" fmla="*/ 34 w 692"/>
                <a:gd name="T7" fmla="*/ 97 h 677"/>
                <a:gd name="T8" fmla="*/ 99 w 692"/>
                <a:gd name="T9" fmla="*/ 65 h 677"/>
                <a:gd name="T10" fmla="*/ 198 w 692"/>
                <a:gd name="T11" fmla="*/ 41 h 677"/>
                <a:gd name="T12" fmla="*/ 346 w 692"/>
                <a:gd name="T13" fmla="*/ 0 h 677"/>
                <a:gd name="T14" fmla="*/ 241 w 692"/>
                <a:gd name="T15" fmla="*/ 129 h 677"/>
                <a:gd name="T16" fmla="*/ 61 w 692"/>
                <a:gd name="T17" fmla="*/ 226 h 677"/>
                <a:gd name="T18" fmla="*/ 61 w 692"/>
                <a:gd name="T19" fmla="*/ 226 h 67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92"/>
                <a:gd name="T31" fmla="*/ 0 h 677"/>
                <a:gd name="T32" fmla="*/ 692 w 692"/>
                <a:gd name="T33" fmla="*/ 677 h 67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92" h="677">
                  <a:moveTo>
                    <a:pt x="123" y="677"/>
                  </a:moveTo>
                  <a:lnTo>
                    <a:pt x="50" y="570"/>
                  </a:lnTo>
                  <a:lnTo>
                    <a:pt x="0" y="413"/>
                  </a:lnTo>
                  <a:lnTo>
                    <a:pt x="67" y="290"/>
                  </a:lnTo>
                  <a:lnTo>
                    <a:pt x="199" y="195"/>
                  </a:lnTo>
                  <a:lnTo>
                    <a:pt x="397" y="123"/>
                  </a:lnTo>
                  <a:lnTo>
                    <a:pt x="692" y="0"/>
                  </a:lnTo>
                  <a:lnTo>
                    <a:pt x="482" y="386"/>
                  </a:lnTo>
                  <a:lnTo>
                    <a:pt x="123" y="677"/>
                  </a:lnTo>
                  <a:close/>
                </a:path>
              </a:pathLst>
            </a:custGeom>
            <a:solidFill>
              <a:srgbClr val="84D184"/>
            </a:solidFill>
            <a:ln w="9525">
              <a:noFill/>
              <a:round/>
              <a:headEnd/>
              <a:tailEnd/>
            </a:ln>
          </p:spPr>
          <p:txBody>
            <a:bodyPr/>
            <a:lstStyle/>
            <a:p>
              <a:endParaRPr lang="en-US"/>
            </a:p>
          </p:txBody>
        </p:sp>
        <p:sp>
          <p:nvSpPr>
            <p:cNvPr id="22537" name="Freeform 9"/>
            <p:cNvSpPr>
              <a:spLocks/>
            </p:cNvSpPr>
            <p:nvPr/>
          </p:nvSpPr>
          <p:spPr bwMode="auto">
            <a:xfrm>
              <a:off x="2851" y="973"/>
              <a:ext cx="203" cy="308"/>
            </a:xfrm>
            <a:custGeom>
              <a:avLst/>
              <a:gdLst>
                <a:gd name="T0" fmla="*/ 0 w 408"/>
                <a:gd name="T1" fmla="*/ 0 h 922"/>
                <a:gd name="T2" fmla="*/ 104 w 408"/>
                <a:gd name="T3" fmla="*/ 308 h 922"/>
                <a:gd name="T4" fmla="*/ 185 w 408"/>
                <a:gd name="T5" fmla="*/ 241 h 922"/>
                <a:gd name="T6" fmla="*/ 203 w 408"/>
                <a:gd name="T7" fmla="*/ 140 h 922"/>
                <a:gd name="T8" fmla="*/ 155 w 408"/>
                <a:gd name="T9" fmla="*/ 69 h 922"/>
                <a:gd name="T10" fmla="*/ 96 w 408"/>
                <a:gd name="T11" fmla="*/ 26 h 922"/>
                <a:gd name="T12" fmla="*/ 0 w 408"/>
                <a:gd name="T13" fmla="*/ 0 h 922"/>
                <a:gd name="T14" fmla="*/ 0 w 408"/>
                <a:gd name="T15" fmla="*/ 0 h 922"/>
                <a:gd name="T16" fmla="*/ 0 60000 65536"/>
                <a:gd name="T17" fmla="*/ 0 60000 65536"/>
                <a:gd name="T18" fmla="*/ 0 60000 65536"/>
                <a:gd name="T19" fmla="*/ 0 60000 65536"/>
                <a:gd name="T20" fmla="*/ 0 60000 65536"/>
                <a:gd name="T21" fmla="*/ 0 60000 65536"/>
                <a:gd name="T22" fmla="*/ 0 60000 65536"/>
                <a:gd name="T23" fmla="*/ 0 60000 65536"/>
                <a:gd name="T24" fmla="*/ 0 w 408"/>
                <a:gd name="T25" fmla="*/ 0 h 922"/>
                <a:gd name="T26" fmla="*/ 408 w 408"/>
                <a:gd name="T27" fmla="*/ 922 h 92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08" h="922">
                  <a:moveTo>
                    <a:pt x="0" y="0"/>
                  </a:moveTo>
                  <a:lnTo>
                    <a:pt x="210" y="922"/>
                  </a:lnTo>
                  <a:lnTo>
                    <a:pt x="372" y="720"/>
                  </a:lnTo>
                  <a:lnTo>
                    <a:pt x="408" y="419"/>
                  </a:lnTo>
                  <a:lnTo>
                    <a:pt x="312" y="207"/>
                  </a:lnTo>
                  <a:lnTo>
                    <a:pt x="192" y="78"/>
                  </a:lnTo>
                  <a:lnTo>
                    <a:pt x="0" y="0"/>
                  </a:lnTo>
                  <a:close/>
                </a:path>
              </a:pathLst>
            </a:custGeom>
            <a:solidFill>
              <a:srgbClr val="84D184"/>
            </a:solidFill>
            <a:ln w="9525">
              <a:noFill/>
              <a:round/>
              <a:headEnd/>
              <a:tailEnd/>
            </a:ln>
          </p:spPr>
          <p:txBody>
            <a:bodyPr/>
            <a:lstStyle/>
            <a:p>
              <a:endParaRPr lang="en-US"/>
            </a:p>
          </p:txBody>
        </p:sp>
        <p:sp>
          <p:nvSpPr>
            <p:cNvPr id="22538" name="Freeform 10"/>
            <p:cNvSpPr>
              <a:spLocks/>
            </p:cNvSpPr>
            <p:nvPr/>
          </p:nvSpPr>
          <p:spPr bwMode="auto">
            <a:xfrm>
              <a:off x="2499" y="1093"/>
              <a:ext cx="154" cy="342"/>
            </a:xfrm>
            <a:custGeom>
              <a:avLst/>
              <a:gdLst>
                <a:gd name="T0" fmla="*/ 0 w 306"/>
                <a:gd name="T1" fmla="*/ 342 h 1026"/>
                <a:gd name="T2" fmla="*/ 21 w 306"/>
                <a:gd name="T3" fmla="*/ 0 h 1026"/>
                <a:gd name="T4" fmla="*/ 126 w 306"/>
                <a:gd name="T5" fmla="*/ 70 h 1026"/>
                <a:gd name="T6" fmla="*/ 154 w 306"/>
                <a:gd name="T7" fmla="*/ 162 h 1026"/>
                <a:gd name="T8" fmla="*/ 111 w 306"/>
                <a:gd name="T9" fmla="*/ 269 h 1026"/>
                <a:gd name="T10" fmla="*/ 0 w 306"/>
                <a:gd name="T11" fmla="*/ 342 h 1026"/>
                <a:gd name="T12" fmla="*/ 0 w 306"/>
                <a:gd name="T13" fmla="*/ 342 h 1026"/>
                <a:gd name="T14" fmla="*/ 0 60000 65536"/>
                <a:gd name="T15" fmla="*/ 0 60000 65536"/>
                <a:gd name="T16" fmla="*/ 0 60000 65536"/>
                <a:gd name="T17" fmla="*/ 0 60000 65536"/>
                <a:gd name="T18" fmla="*/ 0 60000 65536"/>
                <a:gd name="T19" fmla="*/ 0 60000 65536"/>
                <a:gd name="T20" fmla="*/ 0 60000 65536"/>
                <a:gd name="T21" fmla="*/ 0 w 306"/>
                <a:gd name="T22" fmla="*/ 0 h 1026"/>
                <a:gd name="T23" fmla="*/ 306 w 306"/>
                <a:gd name="T24" fmla="*/ 1026 h 102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06" h="1026">
                  <a:moveTo>
                    <a:pt x="0" y="1026"/>
                  </a:moveTo>
                  <a:lnTo>
                    <a:pt x="42" y="0"/>
                  </a:lnTo>
                  <a:lnTo>
                    <a:pt x="251" y="211"/>
                  </a:lnTo>
                  <a:lnTo>
                    <a:pt x="306" y="485"/>
                  </a:lnTo>
                  <a:lnTo>
                    <a:pt x="221" y="808"/>
                  </a:lnTo>
                  <a:lnTo>
                    <a:pt x="0" y="1026"/>
                  </a:lnTo>
                  <a:close/>
                </a:path>
              </a:pathLst>
            </a:custGeom>
            <a:solidFill>
              <a:srgbClr val="84D184"/>
            </a:solidFill>
            <a:ln w="9525">
              <a:noFill/>
              <a:round/>
              <a:headEnd/>
              <a:tailEnd/>
            </a:ln>
          </p:spPr>
          <p:txBody>
            <a:bodyPr/>
            <a:lstStyle/>
            <a:p>
              <a:endParaRPr lang="en-US"/>
            </a:p>
          </p:txBody>
        </p:sp>
        <p:sp>
          <p:nvSpPr>
            <p:cNvPr id="22539" name="Freeform 11"/>
            <p:cNvSpPr>
              <a:spLocks/>
            </p:cNvSpPr>
            <p:nvPr/>
          </p:nvSpPr>
          <p:spPr bwMode="auto">
            <a:xfrm>
              <a:off x="2203" y="876"/>
              <a:ext cx="1385" cy="636"/>
            </a:xfrm>
            <a:custGeom>
              <a:avLst/>
              <a:gdLst>
                <a:gd name="T0" fmla="*/ 246 w 2771"/>
                <a:gd name="T1" fmla="*/ 555 h 1909"/>
                <a:gd name="T2" fmla="*/ 362 w 2771"/>
                <a:gd name="T3" fmla="*/ 531 h 1909"/>
                <a:gd name="T4" fmla="*/ 491 w 2771"/>
                <a:gd name="T5" fmla="*/ 497 h 1909"/>
                <a:gd name="T6" fmla="*/ 559 w 2771"/>
                <a:gd name="T7" fmla="*/ 474 h 1909"/>
                <a:gd name="T8" fmla="*/ 631 w 2771"/>
                <a:gd name="T9" fmla="*/ 450 h 1909"/>
                <a:gd name="T10" fmla="*/ 702 w 2771"/>
                <a:gd name="T11" fmla="*/ 420 h 1909"/>
                <a:gd name="T12" fmla="*/ 776 w 2771"/>
                <a:gd name="T13" fmla="*/ 388 h 1909"/>
                <a:gd name="T14" fmla="*/ 847 w 2771"/>
                <a:gd name="T15" fmla="*/ 353 h 1909"/>
                <a:gd name="T16" fmla="*/ 914 w 2771"/>
                <a:gd name="T17" fmla="*/ 318 h 1909"/>
                <a:gd name="T18" fmla="*/ 976 w 2771"/>
                <a:gd name="T19" fmla="*/ 283 h 1909"/>
                <a:gd name="T20" fmla="*/ 1035 w 2771"/>
                <a:gd name="T21" fmla="*/ 249 h 1909"/>
                <a:gd name="T22" fmla="*/ 1090 w 2771"/>
                <a:gd name="T23" fmla="*/ 215 h 1909"/>
                <a:gd name="T24" fmla="*/ 1139 w 2771"/>
                <a:gd name="T25" fmla="*/ 183 h 1909"/>
                <a:gd name="T26" fmla="*/ 1186 w 2771"/>
                <a:gd name="T27" fmla="*/ 153 h 1909"/>
                <a:gd name="T28" fmla="*/ 1226 w 2771"/>
                <a:gd name="T29" fmla="*/ 124 h 1909"/>
                <a:gd name="T30" fmla="*/ 1262 w 2771"/>
                <a:gd name="T31" fmla="*/ 98 h 1909"/>
                <a:gd name="T32" fmla="*/ 1295 w 2771"/>
                <a:gd name="T33" fmla="*/ 74 h 1909"/>
                <a:gd name="T34" fmla="*/ 1322 w 2771"/>
                <a:gd name="T35" fmla="*/ 53 h 1909"/>
                <a:gd name="T36" fmla="*/ 1362 w 2771"/>
                <a:gd name="T37" fmla="*/ 20 h 1909"/>
                <a:gd name="T38" fmla="*/ 1383 w 2771"/>
                <a:gd name="T39" fmla="*/ 0 h 1909"/>
                <a:gd name="T40" fmla="*/ 1377 w 2771"/>
                <a:gd name="T41" fmla="*/ 115 h 1909"/>
                <a:gd name="T42" fmla="*/ 1364 w 2771"/>
                <a:gd name="T43" fmla="*/ 146 h 1909"/>
                <a:gd name="T44" fmla="*/ 1342 w 2771"/>
                <a:gd name="T45" fmla="*/ 172 h 1909"/>
                <a:gd name="T46" fmla="*/ 1309 w 2771"/>
                <a:gd name="T47" fmla="*/ 190 h 1909"/>
                <a:gd name="T48" fmla="*/ 1238 w 2771"/>
                <a:gd name="T49" fmla="*/ 206 h 1909"/>
                <a:gd name="T50" fmla="*/ 1129 w 2771"/>
                <a:gd name="T51" fmla="*/ 206 h 1909"/>
                <a:gd name="T52" fmla="*/ 1106 w 2771"/>
                <a:gd name="T53" fmla="*/ 224 h 1909"/>
                <a:gd name="T54" fmla="*/ 1069 w 2771"/>
                <a:gd name="T55" fmla="*/ 253 h 1909"/>
                <a:gd name="T56" fmla="*/ 1030 w 2771"/>
                <a:gd name="T57" fmla="*/ 281 h 1909"/>
                <a:gd name="T58" fmla="*/ 999 w 2771"/>
                <a:gd name="T59" fmla="*/ 302 h 1909"/>
                <a:gd name="T60" fmla="*/ 965 w 2771"/>
                <a:gd name="T61" fmla="*/ 324 h 1909"/>
                <a:gd name="T62" fmla="*/ 928 w 2771"/>
                <a:gd name="T63" fmla="*/ 347 h 1909"/>
                <a:gd name="T64" fmla="*/ 887 w 2771"/>
                <a:gd name="T65" fmla="*/ 370 h 1909"/>
                <a:gd name="T66" fmla="*/ 843 w 2771"/>
                <a:gd name="T67" fmla="*/ 394 h 1909"/>
                <a:gd name="T68" fmla="*/ 797 w 2771"/>
                <a:gd name="T69" fmla="*/ 417 h 1909"/>
                <a:gd name="T70" fmla="*/ 749 w 2771"/>
                <a:gd name="T71" fmla="*/ 440 h 1909"/>
                <a:gd name="T72" fmla="*/ 699 w 2771"/>
                <a:gd name="T73" fmla="*/ 461 h 1909"/>
                <a:gd name="T74" fmla="*/ 646 w 2771"/>
                <a:gd name="T75" fmla="*/ 482 h 1909"/>
                <a:gd name="T76" fmla="*/ 565 w 2771"/>
                <a:gd name="T77" fmla="*/ 509 h 1909"/>
                <a:gd name="T78" fmla="*/ 455 w 2771"/>
                <a:gd name="T79" fmla="*/ 540 h 1909"/>
                <a:gd name="T80" fmla="*/ 347 w 2771"/>
                <a:gd name="T81" fmla="*/ 567 h 1909"/>
                <a:gd name="T82" fmla="*/ 247 w 2771"/>
                <a:gd name="T83" fmla="*/ 591 h 1909"/>
                <a:gd name="T84" fmla="*/ 120 w 2771"/>
                <a:gd name="T85" fmla="*/ 616 h 1909"/>
                <a:gd name="T86" fmla="*/ 0 w 2771"/>
                <a:gd name="T87" fmla="*/ 636 h 1909"/>
                <a:gd name="T88" fmla="*/ 11 w 2771"/>
                <a:gd name="T89" fmla="*/ 583 h 1909"/>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2771"/>
                <a:gd name="T136" fmla="*/ 0 h 1909"/>
                <a:gd name="T137" fmla="*/ 2771 w 2771"/>
                <a:gd name="T138" fmla="*/ 1909 h 1909"/>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2771" h="1909">
                  <a:moveTo>
                    <a:pt x="22" y="1751"/>
                  </a:moveTo>
                  <a:lnTo>
                    <a:pt x="492" y="1667"/>
                  </a:lnTo>
                  <a:lnTo>
                    <a:pt x="605" y="1633"/>
                  </a:lnTo>
                  <a:lnTo>
                    <a:pt x="724" y="1594"/>
                  </a:lnTo>
                  <a:lnTo>
                    <a:pt x="850" y="1546"/>
                  </a:lnTo>
                  <a:lnTo>
                    <a:pt x="983" y="1491"/>
                  </a:lnTo>
                  <a:lnTo>
                    <a:pt x="1051" y="1459"/>
                  </a:lnTo>
                  <a:lnTo>
                    <a:pt x="1119" y="1424"/>
                  </a:lnTo>
                  <a:lnTo>
                    <a:pt x="1191" y="1389"/>
                  </a:lnTo>
                  <a:lnTo>
                    <a:pt x="1263" y="1350"/>
                  </a:lnTo>
                  <a:lnTo>
                    <a:pt x="1332" y="1308"/>
                  </a:lnTo>
                  <a:lnTo>
                    <a:pt x="1405" y="1262"/>
                  </a:lnTo>
                  <a:lnTo>
                    <a:pt x="1479" y="1215"/>
                  </a:lnTo>
                  <a:lnTo>
                    <a:pt x="1552" y="1164"/>
                  </a:lnTo>
                  <a:lnTo>
                    <a:pt x="1624" y="1111"/>
                  </a:lnTo>
                  <a:lnTo>
                    <a:pt x="1694" y="1060"/>
                  </a:lnTo>
                  <a:lnTo>
                    <a:pt x="1761" y="1007"/>
                  </a:lnTo>
                  <a:lnTo>
                    <a:pt x="1829" y="954"/>
                  </a:lnTo>
                  <a:lnTo>
                    <a:pt x="1892" y="902"/>
                  </a:lnTo>
                  <a:lnTo>
                    <a:pt x="1953" y="849"/>
                  </a:lnTo>
                  <a:lnTo>
                    <a:pt x="2013" y="800"/>
                  </a:lnTo>
                  <a:lnTo>
                    <a:pt x="2071" y="748"/>
                  </a:lnTo>
                  <a:lnTo>
                    <a:pt x="2127" y="696"/>
                  </a:lnTo>
                  <a:lnTo>
                    <a:pt x="2181" y="646"/>
                  </a:lnTo>
                  <a:lnTo>
                    <a:pt x="2230" y="599"/>
                  </a:lnTo>
                  <a:lnTo>
                    <a:pt x="2279" y="550"/>
                  </a:lnTo>
                  <a:lnTo>
                    <a:pt x="2327" y="505"/>
                  </a:lnTo>
                  <a:lnTo>
                    <a:pt x="2372" y="460"/>
                  </a:lnTo>
                  <a:lnTo>
                    <a:pt x="2415" y="416"/>
                  </a:lnTo>
                  <a:lnTo>
                    <a:pt x="2452" y="372"/>
                  </a:lnTo>
                  <a:lnTo>
                    <a:pt x="2490" y="333"/>
                  </a:lnTo>
                  <a:lnTo>
                    <a:pt x="2525" y="293"/>
                  </a:lnTo>
                  <a:lnTo>
                    <a:pt x="2559" y="257"/>
                  </a:lnTo>
                  <a:lnTo>
                    <a:pt x="2590" y="221"/>
                  </a:lnTo>
                  <a:lnTo>
                    <a:pt x="2617" y="190"/>
                  </a:lnTo>
                  <a:lnTo>
                    <a:pt x="2644" y="158"/>
                  </a:lnTo>
                  <a:lnTo>
                    <a:pt x="2689" y="104"/>
                  </a:lnTo>
                  <a:lnTo>
                    <a:pt x="2724" y="61"/>
                  </a:lnTo>
                  <a:lnTo>
                    <a:pt x="2748" y="27"/>
                  </a:lnTo>
                  <a:lnTo>
                    <a:pt x="2767" y="0"/>
                  </a:lnTo>
                  <a:lnTo>
                    <a:pt x="2771" y="246"/>
                  </a:lnTo>
                  <a:lnTo>
                    <a:pt x="2755" y="344"/>
                  </a:lnTo>
                  <a:lnTo>
                    <a:pt x="2745" y="393"/>
                  </a:lnTo>
                  <a:lnTo>
                    <a:pt x="2728" y="438"/>
                  </a:lnTo>
                  <a:lnTo>
                    <a:pt x="2707" y="479"/>
                  </a:lnTo>
                  <a:lnTo>
                    <a:pt x="2685" y="517"/>
                  </a:lnTo>
                  <a:lnTo>
                    <a:pt x="2653" y="546"/>
                  </a:lnTo>
                  <a:lnTo>
                    <a:pt x="2619" y="571"/>
                  </a:lnTo>
                  <a:lnTo>
                    <a:pt x="2544" y="601"/>
                  </a:lnTo>
                  <a:lnTo>
                    <a:pt x="2477" y="619"/>
                  </a:lnTo>
                  <a:lnTo>
                    <a:pt x="2362" y="633"/>
                  </a:lnTo>
                  <a:lnTo>
                    <a:pt x="2259" y="619"/>
                  </a:lnTo>
                  <a:lnTo>
                    <a:pt x="2240" y="645"/>
                  </a:lnTo>
                  <a:lnTo>
                    <a:pt x="2213" y="673"/>
                  </a:lnTo>
                  <a:lnTo>
                    <a:pt x="2181" y="713"/>
                  </a:lnTo>
                  <a:lnTo>
                    <a:pt x="2139" y="760"/>
                  </a:lnTo>
                  <a:lnTo>
                    <a:pt x="2088" y="814"/>
                  </a:lnTo>
                  <a:lnTo>
                    <a:pt x="2060" y="842"/>
                  </a:lnTo>
                  <a:lnTo>
                    <a:pt x="2031" y="874"/>
                  </a:lnTo>
                  <a:lnTo>
                    <a:pt x="1998" y="906"/>
                  </a:lnTo>
                  <a:lnTo>
                    <a:pt x="1965" y="937"/>
                  </a:lnTo>
                  <a:lnTo>
                    <a:pt x="1931" y="972"/>
                  </a:lnTo>
                  <a:lnTo>
                    <a:pt x="1892" y="1007"/>
                  </a:lnTo>
                  <a:lnTo>
                    <a:pt x="1856" y="1041"/>
                  </a:lnTo>
                  <a:lnTo>
                    <a:pt x="1815" y="1076"/>
                  </a:lnTo>
                  <a:lnTo>
                    <a:pt x="1775" y="1111"/>
                  </a:lnTo>
                  <a:lnTo>
                    <a:pt x="1730" y="1147"/>
                  </a:lnTo>
                  <a:lnTo>
                    <a:pt x="1687" y="1183"/>
                  </a:lnTo>
                  <a:lnTo>
                    <a:pt x="1642" y="1217"/>
                  </a:lnTo>
                  <a:lnTo>
                    <a:pt x="1595" y="1253"/>
                  </a:lnTo>
                  <a:lnTo>
                    <a:pt x="1548" y="1286"/>
                  </a:lnTo>
                  <a:lnTo>
                    <a:pt x="1499" y="1322"/>
                  </a:lnTo>
                  <a:lnTo>
                    <a:pt x="1447" y="1353"/>
                  </a:lnTo>
                  <a:lnTo>
                    <a:pt x="1398" y="1385"/>
                  </a:lnTo>
                  <a:lnTo>
                    <a:pt x="1345" y="1416"/>
                  </a:lnTo>
                  <a:lnTo>
                    <a:pt x="1293" y="1446"/>
                  </a:lnTo>
                  <a:lnTo>
                    <a:pt x="1239" y="1474"/>
                  </a:lnTo>
                  <a:lnTo>
                    <a:pt x="1130" y="1527"/>
                  </a:lnTo>
                  <a:lnTo>
                    <a:pt x="1018" y="1574"/>
                  </a:lnTo>
                  <a:lnTo>
                    <a:pt x="910" y="1622"/>
                  </a:lnTo>
                  <a:lnTo>
                    <a:pt x="801" y="1664"/>
                  </a:lnTo>
                  <a:lnTo>
                    <a:pt x="694" y="1702"/>
                  </a:lnTo>
                  <a:lnTo>
                    <a:pt x="593" y="1739"/>
                  </a:lnTo>
                  <a:lnTo>
                    <a:pt x="495" y="1773"/>
                  </a:lnTo>
                  <a:lnTo>
                    <a:pt x="403" y="1801"/>
                  </a:lnTo>
                  <a:lnTo>
                    <a:pt x="240" y="1848"/>
                  </a:lnTo>
                  <a:lnTo>
                    <a:pt x="113" y="1882"/>
                  </a:lnTo>
                  <a:lnTo>
                    <a:pt x="0" y="1909"/>
                  </a:lnTo>
                  <a:lnTo>
                    <a:pt x="22" y="1751"/>
                  </a:lnTo>
                  <a:close/>
                </a:path>
              </a:pathLst>
            </a:custGeom>
            <a:solidFill>
              <a:srgbClr val="000000"/>
            </a:solidFill>
            <a:ln w="9525">
              <a:noFill/>
              <a:round/>
              <a:headEnd/>
              <a:tailEnd/>
            </a:ln>
          </p:spPr>
          <p:txBody>
            <a:bodyPr/>
            <a:lstStyle/>
            <a:p>
              <a:endParaRPr lang="en-US"/>
            </a:p>
          </p:txBody>
        </p:sp>
        <p:sp>
          <p:nvSpPr>
            <p:cNvPr id="22540" name="Freeform 12"/>
            <p:cNvSpPr>
              <a:spLocks/>
            </p:cNvSpPr>
            <p:nvPr/>
          </p:nvSpPr>
          <p:spPr bwMode="auto">
            <a:xfrm>
              <a:off x="3245" y="876"/>
              <a:ext cx="288" cy="190"/>
            </a:xfrm>
            <a:custGeom>
              <a:avLst/>
              <a:gdLst>
                <a:gd name="T0" fmla="*/ 288 w 575"/>
                <a:gd name="T1" fmla="*/ 0 h 571"/>
                <a:gd name="T2" fmla="*/ 260 w 575"/>
                <a:gd name="T3" fmla="*/ 8 h 571"/>
                <a:gd name="T4" fmla="*/ 196 w 575"/>
                <a:gd name="T5" fmla="*/ 27 h 571"/>
                <a:gd name="T6" fmla="*/ 159 w 575"/>
                <a:gd name="T7" fmla="*/ 40 h 571"/>
                <a:gd name="T8" fmla="*/ 123 w 575"/>
                <a:gd name="T9" fmla="*/ 55 h 571"/>
                <a:gd name="T10" fmla="*/ 93 w 575"/>
                <a:gd name="T11" fmla="*/ 70 h 571"/>
                <a:gd name="T12" fmla="*/ 71 w 575"/>
                <a:gd name="T13" fmla="*/ 87 h 571"/>
                <a:gd name="T14" fmla="*/ 58 w 575"/>
                <a:gd name="T15" fmla="*/ 103 h 571"/>
                <a:gd name="T16" fmla="*/ 51 w 575"/>
                <a:gd name="T17" fmla="*/ 121 h 571"/>
                <a:gd name="T18" fmla="*/ 49 w 575"/>
                <a:gd name="T19" fmla="*/ 155 h 571"/>
                <a:gd name="T20" fmla="*/ 56 w 575"/>
                <a:gd name="T21" fmla="*/ 180 h 571"/>
                <a:gd name="T22" fmla="*/ 60 w 575"/>
                <a:gd name="T23" fmla="*/ 190 h 571"/>
                <a:gd name="T24" fmla="*/ 46 w 575"/>
                <a:gd name="T25" fmla="*/ 178 h 571"/>
                <a:gd name="T26" fmla="*/ 33 w 575"/>
                <a:gd name="T27" fmla="*/ 165 h 571"/>
                <a:gd name="T28" fmla="*/ 19 w 575"/>
                <a:gd name="T29" fmla="*/ 149 h 571"/>
                <a:gd name="T30" fmla="*/ 7 w 575"/>
                <a:gd name="T31" fmla="*/ 131 h 571"/>
                <a:gd name="T32" fmla="*/ 0 w 575"/>
                <a:gd name="T33" fmla="*/ 112 h 571"/>
                <a:gd name="T34" fmla="*/ 1 w 575"/>
                <a:gd name="T35" fmla="*/ 92 h 571"/>
                <a:gd name="T36" fmla="*/ 13 w 575"/>
                <a:gd name="T37" fmla="*/ 74 h 571"/>
                <a:gd name="T38" fmla="*/ 24 w 575"/>
                <a:gd name="T39" fmla="*/ 66 h 571"/>
                <a:gd name="T40" fmla="*/ 38 w 575"/>
                <a:gd name="T41" fmla="*/ 58 h 571"/>
                <a:gd name="T42" fmla="*/ 76 w 575"/>
                <a:gd name="T43" fmla="*/ 43 h 571"/>
                <a:gd name="T44" fmla="*/ 120 w 575"/>
                <a:gd name="T45" fmla="*/ 30 h 571"/>
                <a:gd name="T46" fmla="*/ 169 w 575"/>
                <a:gd name="T47" fmla="*/ 19 h 571"/>
                <a:gd name="T48" fmla="*/ 251 w 575"/>
                <a:gd name="T49" fmla="*/ 5 h 571"/>
                <a:gd name="T50" fmla="*/ 288 w 575"/>
                <a:gd name="T51" fmla="*/ 0 h 571"/>
                <a:gd name="T52" fmla="*/ 288 w 575"/>
                <a:gd name="T53" fmla="*/ 0 h 57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575"/>
                <a:gd name="T82" fmla="*/ 0 h 571"/>
                <a:gd name="T83" fmla="*/ 575 w 575"/>
                <a:gd name="T84" fmla="*/ 571 h 571"/>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575" h="571">
                  <a:moveTo>
                    <a:pt x="575" y="0"/>
                  </a:moveTo>
                  <a:lnTo>
                    <a:pt x="520" y="23"/>
                  </a:lnTo>
                  <a:lnTo>
                    <a:pt x="392" y="80"/>
                  </a:lnTo>
                  <a:lnTo>
                    <a:pt x="318" y="119"/>
                  </a:lnTo>
                  <a:lnTo>
                    <a:pt x="246" y="164"/>
                  </a:lnTo>
                  <a:lnTo>
                    <a:pt x="185" y="211"/>
                  </a:lnTo>
                  <a:lnTo>
                    <a:pt x="141" y="260"/>
                  </a:lnTo>
                  <a:lnTo>
                    <a:pt x="115" y="311"/>
                  </a:lnTo>
                  <a:lnTo>
                    <a:pt x="101" y="364"/>
                  </a:lnTo>
                  <a:lnTo>
                    <a:pt x="97" y="465"/>
                  </a:lnTo>
                  <a:lnTo>
                    <a:pt x="111" y="540"/>
                  </a:lnTo>
                  <a:lnTo>
                    <a:pt x="119" y="571"/>
                  </a:lnTo>
                  <a:lnTo>
                    <a:pt x="91" y="535"/>
                  </a:lnTo>
                  <a:lnTo>
                    <a:pt x="65" y="497"/>
                  </a:lnTo>
                  <a:lnTo>
                    <a:pt x="37" y="448"/>
                  </a:lnTo>
                  <a:lnTo>
                    <a:pt x="13" y="393"/>
                  </a:lnTo>
                  <a:lnTo>
                    <a:pt x="0" y="336"/>
                  </a:lnTo>
                  <a:lnTo>
                    <a:pt x="1" y="276"/>
                  </a:lnTo>
                  <a:lnTo>
                    <a:pt x="25" y="223"/>
                  </a:lnTo>
                  <a:lnTo>
                    <a:pt x="47" y="198"/>
                  </a:lnTo>
                  <a:lnTo>
                    <a:pt x="76" y="173"/>
                  </a:lnTo>
                  <a:lnTo>
                    <a:pt x="151" y="130"/>
                  </a:lnTo>
                  <a:lnTo>
                    <a:pt x="240" y="90"/>
                  </a:lnTo>
                  <a:lnTo>
                    <a:pt x="337" y="58"/>
                  </a:lnTo>
                  <a:lnTo>
                    <a:pt x="502" y="15"/>
                  </a:lnTo>
                  <a:lnTo>
                    <a:pt x="575" y="0"/>
                  </a:lnTo>
                  <a:close/>
                </a:path>
              </a:pathLst>
            </a:custGeom>
            <a:solidFill>
              <a:srgbClr val="000000"/>
            </a:solidFill>
            <a:ln w="9525">
              <a:noFill/>
              <a:round/>
              <a:headEnd/>
              <a:tailEnd/>
            </a:ln>
          </p:spPr>
          <p:txBody>
            <a:bodyPr/>
            <a:lstStyle/>
            <a:p>
              <a:endParaRPr lang="en-US"/>
            </a:p>
          </p:txBody>
        </p:sp>
        <p:sp>
          <p:nvSpPr>
            <p:cNvPr id="22541" name="Freeform 13"/>
            <p:cNvSpPr>
              <a:spLocks/>
            </p:cNvSpPr>
            <p:nvPr/>
          </p:nvSpPr>
          <p:spPr bwMode="auto">
            <a:xfrm>
              <a:off x="2990" y="1219"/>
              <a:ext cx="570" cy="68"/>
            </a:xfrm>
            <a:custGeom>
              <a:avLst/>
              <a:gdLst>
                <a:gd name="T0" fmla="*/ 0 w 1140"/>
                <a:gd name="T1" fmla="*/ 68 h 204"/>
                <a:gd name="T2" fmla="*/ 570 w 1140"/>
                <a:gd name="T3" fmla="*/ 31 h 204"/>
                <a:gd name="T4" fmla="*/ 540 w 1140"/>
                <a:gd name="T5" fmla="*/ 25 h 204"/>
                <a:gd name="T6" fmla="*/ 464 w 1140"/>
                <a:gd name="T7" fmla="*/ 11 h 204"/>
                <a:gd name="T8" fmla="*/ 364 w 1140"/>
                <a:gd name="T9" fmla="*/ 0 h 204"/>
                <a:gd name="T10" fmla="*/ 261 w 1140"/>
                <a:gd name="T11" fmla="*/ 3 h 204"/>
                <a:gd name="T12" fmla="*/ 165 w 1140"/>
                <a:gd name="T13" fmla="*/ 20 h 204"/>
                <a:gd name="T14" fmla="*/ 122 w 1140"/>
                <a:gd name="T15" fmla="*/ 31 h 204"/>
                <a:gd name="T16" fmla="*/ 82 w 1140"/>
                <a:gd name="T17" fmla="*/ 41 h 204"/>
                <a:gd name="T18" fmla="*/ 22 w 1140"/>
                <a:gd name="T19" fmla="*/ 60 h 204"/>
                <a:gd name="T20" fmla="*/ 0 w 1140"/>
                <a:gd name="T21" fmla="*/ 68 h 204"/>
                <a:gd name="T22" fmla="*/ 0 w 1140"/>
                <a:gd name="T23" fmla="*/ 68 h 20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140"/>
                <a:gd name="T37" fmla="*/ 0 h 204"/>
                <a:gd name="T38" fmla="*/ 1140 w 1140"/>
                <a:gd name="T39" fmla="*/ 204 h 20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140" h="204">
                  <a:moveTo>
                    <a:pt x="0" y="204"/>
                  </a:moveTo>
                  <a:lnTo>
                    <a:pt x="1140" y="94"/>
                  </a:lnTo>
                  <a:lnTo>
                    <a:pt x="1080" y="75"/>
                  </a:lnTo>
                  <a:lnTo>
                    <a:pt x="928" y="32"/>
                  </a:lnTo>
                  <a:lnTo>
                    <a:pt x="728" y="0"/>
                  </a:lnTo>
                  <a:lnTo>
                    <a:pt x="522" y="8"/>
                  </a:lnTo>
                  <a:lnTo>
                    <a:pt x="331" y="59"/>
                  </a:lnTo>
                  <a:lnTo>
                    <a:pt x="244" y="92"/>
                  </a:lnTo>
                  <a:lnTo>
                    <a:pt x="165" y="124"/>
                  </a:lnTo>
                  <a:lnTo>
                    <a:pt x="45" y="180"/>
                  </a:lnTo>
                  <a:lnTo>
                    <a:pt x="0" y="204"/>
                  </a:lnTo>
                  <a:close/>
                </a:path>
              </a:pathLst>
            </a:custGeom>
            <a:solidFill>
              <a:srgbClr val="000000"/>
            </a:solidFill>
            <a:ln w="9525">
              <a:noFill/>
              <a:round/>
              <a:headEnd/>
              <a:tailEnd/>
            </a:ln>
          </p:spPr>
          <p:txBody>
            <a:bodyPr/>
            <a:lstStyle/>
            <a:p>
              <a:endParaRPr lang="en-US"/>
            </a:p>
          </p:txBody>
        </p:sp>
        <p:sp>
          <p:nvSpPr>
            <p:cNvPr id="22542" name="Freeform 14"/>
            <p:cNvSpPr>
              <a:spLocks/>
            </p:cNvSpPr>
            <p:nvPr/>
          </p:nvSpPr>
          <p:spPr bwMode="auto">
            <a:xfrm>
              <a:off x="3016" y="1264"/>
              <a:ext cx="544" cy="130"/>
            </a:xfrm>
            <a:custGeom>
              <a:avLst/>
              <a:gdLst>
                <a:gd name="T0" fmla="*/ 0 w 1087"/>
                <a:gd name="T1" fmla="*/ 63 h 392"/>
                <a:gd name="T2" fmla="*/ 31 w 1087"/>
                <a:gd name="T3" fmla="*/ 71 h 392"/>
                <a:gd name="T4" fmla="*/ 66 w 1087"/>
                <a:gd name="T5" fmla="*/ 79 h 392"/>
                <a:gd name="T6" fmla="*/ 111 w 1087"/>
                <a:gd name="T7" fmla="*/ 87 h 392"/>
                <a:gd name="T8" fmla="*/ 217 w 1087"/>
                <a:gd name="T9" fmla="*/ 97 h 392"/>
                <a:gd name="T10" fmla="*/ 327 w 1087"/>
                <a:gd name="T11" fmla="*/ 86 h 392"/>
                <a:gd name="T12" fmla="*/ 376 w 1087"/>
                <a:gd name="T13" fmla="*/ 73 h 392"/>
                <a:gd name="T14" fmla="*/ 419 w 1087"/>
                <a:gd name="T15" fmla="*/ 58 h 392"/>
                <a:gd name="T16" fmla="*/ 456 w 1087"/>
                <a:gd name="T17" fmla="*/ 44 h 392"/>
                <a:gd name="T18" fmla="*/ 488 w 1087"/>
                <a:gd name="T19" fmla="*/ 31 h 392"/>
                <a:gd name="T20" fmla="*/ 513 w 1087"/>
                <a:gd name="T21" fmla="*/ 18 h 392"/>
                <a:gd name="T22" fmla="*/ 530 w 1087"/>
                <a:gd name="T23" fmla="*/ 9 h 392"/>
                <a:gd name="T24" fmla="*/ 544 w 1087"/>
                <a:gd name="T25" fmla="*/ 0 h 392"/>
                <a:gd name="T26" fmla="*/ 540 w 1087"/>
                <a:gd name="T27" fmla="*/ 5 h 392"/>
                <a:gd name="T28" fmla="*/ 530 w 1087"/>
                <a:gd name="T29" fmla="*/ 19 h 392"/>
                <a:gd name="T30" fmla="*/ 522 w 1087"/>
                <a:gd name="T31" fmla="*/ 28 h 392"/>
                <a:gd name="T32" fmla="*/ 513 w 1087"/>
                <a:gd name="T33" fmla="*/ 37 h 392"/>
                <a:gd name="T34" fmla="*/ 501 w 1087"/>
                <a:gd name="T35" fmla="*/ 48 h 392"/>
                <a:gd name="T36" fmla="*/ 488 w 1087"/>
                <a:gd name="T37" fmla="*/ 60 h 392"/>
                <a:gd name="T38" fmla="*/ 473 w 1087"/>
                <a:gd name="T39" fmla="*/ 72 h 392"/>
                <a:gd name="T40" fmla="*/ 456 w 1087"/>
                <a:gd name="T41" fmla="*/ 84 h 392"/>
                <a:gd name="T42" fmla="*/ 438 w 1087"/>
                <a:gd name="T43" fmla="*/ 95 h 392"/>
                <a:gd name="T44" fmla="*/ 419 w 1087"/>
                <a:gd name="T45" fmla="*/ 104 h 392"/>
                <a:gd name="T46" fmla="*/ 396 w 1087"/>
                <a:gd name="T47" fmla="*/ 113 h 392"/>
                <a:gd name="T48" fmla="*/ 373 w 1087"/>
                <a:gd name="T49" fmla="*/ 121 h 392"/>
                <a:gd name="T50" fmla="*/ 320 w 1087"/>
                <a:gd name="T51" fmla="*/ 130 h 392"/>
                <a:gd name="T52" fmla="*/ 207 w 1087"/>
                <a:gd name="T53" fmla="*/ 125 h 392"/>
                <a:gd name="T54" fmla="*/ 103 w 1087"/>
                <a:gd name="T55" fmla="*/ 101 h 392"/>
                <a:gd name="T56" fmla="*/ 61 w 1087"/>
                <a:gd name="T57" fmla="*/ 87 h 392"/>
                <a:gd name="T58" fmla="*/ 29 w 1087"/>
                <a:gd name="T59" fmla="*/ 75 h 392"/>
                <a:gd name="T60" fmla="*/ 0 w 1087"/>
                <a:gd name="T61" fmla="*/ 63 h 392"/>
                <a:gd name="T62" fmla="*/ 0 w 1087"/>
                <a:gd name="T63" fmla="*/ 63 h 39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87"/>
                <a:gd name="T97" fmla="*/ 0 h 392"/>
                <a:gd name="T98" fmla="*/ 1087 w 1087"/>
                <a:gd name="T99" fmla="*/ 392 h 392"/>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87" h="392">
                  <a:moveTo>
                    <a:pt x="0" y="189"/>
                  </a:moveTo>
                  <a:lnTo>
                    <a:pt x="62" y="214"/>
                  </a:lnTo>
                  <a:lnTo>
                    <a:pt x="132" y="239"/>
                  </a:lnTo>
                  <a:lnTo>
                    <a:pt x="222" y="261"/>
                  </a:lnTo>
                  <a:lnTo>
                    <a:pt x="434" y="291"/>
                  </a:lnTo>
                  <a:lnTo>
                    <a:pt x="653" y="259"/>
                  </a:lnTo>
                  <a:lnTo>
                    <a:pt x="752" y="219"/>
                  </a:lnTo>
                  <a:lnTo>
                    <a:pt x="838" y="176"/>
                  </a:lnTo>
                  <a:lnTo>
                    <a:pt x="912" y="133"/>
                  </a:lnTo>
                  <a:lnTo>
                    <a:pt x="976" y="92"/>
                  </a:lnTo>
                  <a:lnTo>
                    <a:pt x="1025" y="54"/>
                  </a:lnTo>
                  <a:lnTo>
                    <a:pt x="1060" y="26"/>
                  </a:lnTo>
                  <a:lnTo>
                    <a:pt x="1087" y="0"/>
                  </a:lnTo>
                  <a:lnTo>
                    <a:pt x="1080" y="14"/>
                  </a:lnTo>
                  <a:lnTo>
                    <a:pt x="1060" y="56"/>
                  </a:lnTo>
                  <a:lnTo>
                    <a:pt x="1044" y="83"/>
                  </a:lnTo>
                  <a:lnTo>
                    <a:pt x="1025" y="113"/>
                  </a:lnTo>
                  <a:lnTo>
                    <a:pt x="1001" y="146"/>
                  </a:lnTo>
                  <a:lnTo>
                    <a:pt x="976" y="180"/>
                  </a:lnTo>
                  <a:lnTo>
                    <a:pt x="946" y="217"/>
                  </a:lnTo>
                  <a:lnTo>
                    <a:pt x="912" y="252"/>
                  </a:lnTo>
                  <a:lnTo>
                    <a:pt x="875" y="285"/>
                  </a:lnTo>
                  <a:lnTo>
                    <a:pt x="837" y="314"/>
                  </a:lnTo>
                  <a:lnTo>
                    <a:pt x="791" y="341"/>
                  </a:lnTo>
                  <a:lnTo>
                    <a:pt x="745" y="364"/>
                  </a:lnTo>
                  <a:lnTo>
                    <a:pt x="639" y="392"/>
                  </a:lnTo>
                  <a:lnTo>
                    <a:pt x="414" y="376"/>
                  </a:lnTo>
                  <a:lnTo>
                    <a:pt x="206" y="304"/>
                  </a:lnTo>
                  <a:lnTo>
                    <a:pt x="122" y="262"/>
                  </a:lnTo>
                  <a:lnTo>
                    <a:pt x="58" y="226"/>
                  </a:lnTo>
                  <a:lnTo>
                    <a:pt x="0" y="189"/>
                  </a:lnTo>
                  <a:close/>
                </a:path>
              </a:pathLst>
            </a:custGeom>
            <a:solidFill>
              <a:srgbClr val="000000"/>
            </a:solidFill>
            <a:ln w="9525">
              <a:noFill/>
              <a:round/>
              <a:headEnd/>
              <a:tailEnd/>
            </a:ln>
          </p:spPr>
          <p:txBody>
            <a:bodyPr/>
            <a:lstStyle/>
            <a:p>
              <a:endParaRPr lang="en-US"/>
            </a:p>
          </p:txBody>
        </p:sp>
        <p:sp>
          <p:nvSpPr>
            <p:cNvPr id="22543" name="Freeform 15"/>
            <p:cNvSpPr>
              <a:spLocks/>
            </p:cNvSpPr>
            <p:nvPr/>
          </p:nvSpPr>
          <p:spPr bwMode="auto">
            <a:xfrm>
              <a:off x="2798" y="979"/>
              <a:ext cx="163" cy="306"/>
            </a:xfrm>
            <a:custGeom>
              <a:avLst/>
              <a:gdLst>
                <a:gd name="T0" fmla="*/ 163 w 327"/>
                <a:gd name="T1" fmla="*/ 306 h 917"/>
                <a:gd name="T2" fmla="*/ 58 w 327"/>
                <a:gd name="T3" fmla="*/ 0 h 917"/>
                <a:gd name="T4" fmla="*/ 54 w 327"/>
                <a:gd name="T5" fmla="*/ 8 h 917"/>
                <a:gd name="T6" fmla="*/ 43 w 327"/>
                <a:gd name="T7" fmla="*/ 28 h 917"/>
                <a:gd name="T8" fmla="*/ 37 w 327"/>
                <a:gd name="T9" fmla="*/ 42 h 917"/>
                <a:gd name="T10" fmla="*/ 30 w 327"/>
                <a:gd name="T11" fmla="*/ 58 h 917"/>
                <a:gd name="T12" fmla="*/ 22 w 327"/>
                <a:gd name="T13" fmla="*/ 75 h 917"/>
                <a:gd name="T14" fmla="*/ 15 w 327"/>
                <a:gd name="T15" fmla="*/ 93 h 917"/>
                <a:gd name="T16" fmla="*/ 0 w 327"/>
                <a:gd name="T17" fmla="*/ 169 h 917"/>
                <a:gd name="T18" fmla="*/ 4 w 327"/>
                <a:gd name="T19" fmla="*/ 202 h 917"/>
                <a:gd name="T20" fmla="*/ 10 w 327"/>
                <a:gd name="T21" fmla="*/ 215 h 917"/>
                <a:gd name="T22" fmla="*/ 21 w 327"/>
                <a:gd name="T23" fmla="*/ 226 h 917"/>
                <a:gd name="T24" fmla="*/ 45 w 327"/>
                <a:gd name="T25" fmla="*/ 244 h 917"/>
                <a:gd name="T26" fmla="*/ 70 w 327"/>
                <a:gd name="T27" fmla="*/ 260 h 917"/>
                <a:gd name="T28" fmla="*/ 95 w 327"/>
                <a:gd name="T29" fmla="*/ 273 h 917"/>
                <a:gd name="T30" fmla="*/ 117 w 327"/>
                <a:gd name="T31" fmla="*/ 285 h 917"/>
                <a:gd name="T32" fmla="*/ 151 w 327"/>
                <a:gd name="T33" fmla="*/ 300 h 917"/>
                <a:gd name="T34" fmla="*/ 163 w 327"/>
                <a:gd name="T35" fmla="*/ 306 h 917"/>
                <a:gd name="T36" fmla="*/ 163 w 327"/>
                <a:gd name="T37" fmla="*/ 306 h 91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27"/>
                <a:gd name="T58" fmla="*/ 0 h 917"/>
                <a:gd name="T59" fmla="*/ 327 w 327"/>
                <a:gd name="T60" fmla="*/ 917 h 91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27" h="917">
                  <a:moveTo>
                    <a:pt x="327" y="917"/>
                  </a:moveTo>
                  <a:lnTo>
                    <a:pt x="117" y="0"/>
                  </a:lnTo>
                  <a:lnTo>
                    <a:pt x="109" y="23"/>
                  </a:lnTo>
                  <a:lnTo>
                    <a:pt x="87" y="85"/>
                  </a:lnTo>
                  <a:lnTo>
                    <a:pt x="74" y="126"/>
                  </a:lnTo>
                  <a:lnTo>
                    <a:pt x="60" y="174"/>
                  </a:lnTo>
                  <a:lnTo>
                    <a:pt x="44" y="226"/>
                  </a:lnTo>
                  <a:lnTo>
                    <a:pt x="31" y="280"/>
                  </a:lnTo>
                  <a:lnTo>
                    <a:pt x="0" y="506"/>
                  </a:lnTo>
                  <a:lnTo>
                    <a:pt x="8" y="604"/>
                  </a:lnTo>
                  <a:lnTo>
                    <a:pt x="21" y="643"/>
                  </a:lnTo>
                  <a:lnTo>
                    <a:pt x="42" y="676"/>
                  </a:lnTo>
                  <a:lnTo>
                    <a:pt x="91" y="730"/>
                  </a:lnTo>
                  <a:lnTo>
                    <a:pt x="141" y="778"/>
                  </a:lnTo>
                  <a:lnTo>
                    <a:pt x="190" y="819"/>
                  </a:lnTo>
                  <a:lnTo>
                    <a:pt x="235" y="853"/>
                  </a:lnTo>
                  <a:lnTo>
                    <a:pt x="302" y="900"/>
                  </a:lnTo>
                  <a:lnTo>
                    <a:pt x="327" y="917"/>
                  </a:lnTo>
                  <a:close/>
                </a:path>
              </a:pathLst>
            </a:custGeom>
            <a:solidFill>
              <a:srgbClr val="000000"/>
            </a:solidFill>
            <a:ln w="9525">
              <a:noFill/>
              <a:round/>
              <a:headEnd/>
              <a:tailEnd/>
            </a:ln>
          </p:spPr>
          <p:txBody>
            <a:bodyPr/>
            <a:lstStyle/>
            <a:p>
              <a:endParaRPr lang="en-US"/>
            </a:p>
          </p:txBody>
        </p:sp>
        <p:sp>
          <p:nvSpPr>
            <p:cNvPr id="22544" name="Freeform 16"/>
            <p:cNvSpPr>
              <a:spLocks/>
            </p:cNvSpPr>
            <p:nvPr/>
          </p:nvSpPr>
          <p:spPr bwMode="auto">
            <a:xfrm>
              <a:off x="2897" y="977"/>
              <a:ext cx="208" cy="263"/>
            </a:xfrm>
            <a:custGeom>
              <a:avLst/>
              <a:gdLst>
                <a:gd name="T0" fmla="*/ 0 w 416"/>
                <a:gd name="T1" fmla="*/ 0 h 790"/>
                <a:gd name="T2" fmla="*/ 20 w 416"/>
                <a:gd name="T3" fmla="*/ 13 h 790"/>
                <a:gd name="T4" fmla="*/ 39 w 416"/>
                <a:gd name="T5" fmla="*/ 27 h 790"/>
                <a:gd name="T6" fmla="*/ 63 w 416"/>
                <a:gd name="T7" fmla="*/ 45 h 790"/>
                <a:gd name="T8" fmla="*/ 75 w 416"/>
                <a:gd name="T9" fmla="*/ 56 h 790"/>
                <a:gd name="T10" fmla="*/ 87 w 416"/>
                <a:gd name="T11" fmla="*/ 67 h 790"/>
                <a:gd name="T12" fmla="*/ 98 w 416"/>
                <a:gd name="T13" fmla="*/ 78 h 790"/>
                <a:gd name="T14" fmla="*/ 110 w 416"/>
                <a:gd name="T15" fmla="*/ 90 h 790"/>
                <a:gd name="T16" fmla="*/ 119 w 416"/>
                <a:gd name="T17" fmla="*/ 102 h 790"/>
                <a:gd name="T18" fmla="*/ 128 w 416"/>
                <a:gd name="T19" fmla="*/ 114 h 790"/>
                <a:gd name="T20" fmla="*/ 140 w 416"/>
                <a:gd name="T21" fmla="*/ 139 h 790"/>
                <a:gd name="T22" fmla="*/ 145 w 416"/>
                <a:gd name="T23" fmla="*/ 186 h 790"/>
                <a:gd name="T24" fmla="*/ 141 w 416"/>
                <a:gd name="T25" fmla="*/ 207 h 790"/>
                <a:gd name="T26" fmla="*/ 138 w 416"/>
                <a:gd name="T27" fmla="*/ 217 h 790"/>
                <a:gd name="T28" fmla="*/ 134 w 416"/>
                <a:gd name="T29" fmla="*/ 225 h 790"/>
                <a:gd name="T30" fmla="*/ 126 w 416"/>
                <a:gd name="T31" fmla="*/ 241 h 790"/>
                <a:gd name="T32" fmla="*/ 120 w 416"/>
                <a:gd name="T33" fmla="*/ 253 h 790"/>
                <a:gd name="T34" fmla="*/ 113 w 416"/>
                <a:gd name="T35" fmla="*/ 263 h 790"/>
                <a:gd name="T36" fmla="*/ 131 w 416"/>
                <a:gd name="T37" fmla="*/ 249 h 790"/>
                <a:gd name="T38" fmla="*/ 149 w 416"/>
                <a:gd name="T39" fmla="*/ 233 h 790"/>
                <a:gd name="T40" fmla="*/ 169 w 416"/>
                <a:gd name="T41" fmla="*/ 213 h 790"/>
                <a:gd name="T42" fmla="*/ 179 w 416"/>
                <a:gd name="T43" fmla="*/ 203 h 790"/>
                <a:gd name="T44" fmla="*/ 187 w 416"/>
                <a:gd name="T45" fmla="*/ 191 h 790"/>
                <a:gd name="T46" fmla="*/ 202 w 416"/>
                <a:gd name="T47" fmla="*/ 168 h 790"/>
                <a:gd name="T48" fmla="*/ 208 w 416"/>
                <a:gd name="T49" fmla="*/ 145 h 790"/>
                <a:gd name="T50" fmla="*/ 205 w 416"/>
                <a:gd name="T51" fmla="*/ 125 h 790"/>
                <a:gd name="T52" fmla="*/ 198 w 416"/>
                <a:gd name="T53" fmla="*/ 114 h 790"/>
                <a:gd name="T54" fmla="*/ 189 w 416"/>
                <a:gd name="T55" fmla="*/ 104 h 790"/>
                <a:gd name="T56" fmla="*/ 176 w 416"/>
                <a:gd name="T57" fmla="*/ 93 h 790"/>
                <a:gd name="T58" fmla="*/ 162 w 416"/>
                <a:gd name="T59" fmla="*/ 83 h 790"/>
                <a:gd name="T60" fmla="*/ 128 w 416"/>
                <a:gd name="T61" fmla="*/ 62 h 790"/>
                <a:gd name="T62" fmla="*/ 110 w 416"/>
                <a:gd name="T63" fmla="*/ 52 h 790"/>
                <a:gd name="T64" fmla="*/ 93 w 416"/>
                <a:gd name="T65" fmla="*/ 43 h 790"/>
                <a:gd name="T66" fmla="*/ 58 w 416"/>
                <a:gd name="T67" fmla="*/ 25 h 790"/>
                <a:gd name="T68" fmla="*/ 29 w 416"/>
                <a:gd name="T69" fmla="*/ 12 h 790"/>
                <a:gd name="T70" fmla="*/ 0 w 416"/>
                <a:gd name="T71" fmla="*/ 0 h 790"/>
                <a:gd name="T72" fmla="*/ 0 w 416"/>
                <a:gd name="T73" fmla="*/ 0 h 79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416"/>
                <a:gd name="T112" fmla="*/ 0 h 790"/>
                <a:gd name="T113" fmla="*/ 416 w 416"/>
                <a:gd name="T114" fmla="*/ 790 h 790"/>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416" h="790">
                  <a:moveTo>
                    <a:pt x="0" y="0"/>
                  </a:moveTo>
                  <a:lnTo>
                    <a:pt x="40" y="38"/>
                  </a:lnTo>
                  <a:lnTo>
                    <a:pt x="78" y="81"/>
                  </a:lnTo>
                  <a:lnTo>
                    <a:pt x="126" y="135"/>
                  </a:lnTo>
                  <a:lnTo>
                    <a:pt x="149" y="168"/>
                  </a:lnTo>
                  <a:lnTo>
                    <a:pt x="174" y="200"/>
                  </a:lnTo>
                  <a:lnTo>
                    <a:pt x="196" y="235"/>
                  </a:lnTo>
                  <a:lnTo>
                    <a:pt x="220" y="269"/>
                  </a:lnTo>
                  <a:lnTo>
                    <a:pt x="239" y="307"/>
                  </a:lnTo>
                  <a:lnTo>
                    <a:pt x="256" y="342"/>
                  </a:lnTo>
                  <a:lnTo>
                    <a:pt x="280" y="418"/>
                  </a:lnTo>
                  <a:lnTo>
                    <a:pt x="289" y="558"/>
                  </a:lnTo>
                  <a:lnTo>
                    <a:pt x="281" y="622"/>
                  </a:lnTo>
                  <a:lnTo>
                    <a:pt x="275" y="651"/>
                  </a:lnTo>
                  <a:lnTo>
                    <a:pt x="268" y="677"/>
                  </a:lnTo>
                  <a:lnTo>
                    <a:pt x="253" y="723"/>
                  </a:lnTo>
                  <a:lnTo>
                    <a:pt x="240" y="759"/>
                  </a:lnTo>
                  <a:lnTo>
                    <a:pt x="226" y="790"/>
                  </a:lnTo>
                  <a:lnTo>
                    <a:pt x="262" y="747"/>
                  </a:lnTo>
                  <a:lnTo>
                    <a:pt x="298" y="699"/>
                  </a:lnTo>
                  <a:lnTo>
                    <a:pt x="337" y="640"/>
                  </a:lnTo>
                  <a:lnTo>
                    <a:pt x="357" y="609"/>
                  </a:lnTo>
                  <a:lnTo>
                    <a:pt x="374" y="575"/>
                  </a:lnTo>
                  <a:lnTo>
                    <a:pt x="403" y="505"/>
                  </a:lnTo>
                  <a:lnTo>
                    <a:pt x="416" y="436"/>
                  </a:lnTo>
                  <a:lnTo>
                    <a:pt x="409" y="374"/>
                  </a:lnTo>
                  <a:lnTo>
                    <a:pt x="396" y="342"/>
                  </a:lnTo>
                  <a:lnTo>
                    <a:pt x="377" y="311"/>
                  </a:lnTo>
                  <a:lnTo>
                    <a:pt x="352" y="280"/>
                  </a:lnTo>
                  <a:lnTo>
                    <a:pt x="323" y="249"/>
                  </a:lnTo>
                  <a:lnTo>
                    <a:pt x="256" y="187"/>
                  </a:lnTo>
                  <a:lnTo>
                    <a:pt x="221" y="156"/>
                  </a:lnTo>
                  <a:lnTo>
                    <a:pt x="186" y="128"/>
                  </a:lnTo>
                  <a:lnTo>
                    <a:pt x="116" y="76"/>
                  </a:lnTo>
                  <a:lnTo>
                    <a:pt x="58" y="36"/>
                  </a:lnTo>
                  <a:lnTo>
                    <a:pt x="0" y="0"/>
                  </a:lnTo>
                  <a:close/>
                </a:path>
              </a:pathLst>
            </a:custGeom>
            <a:solidFill>
              <a:srgbClr val="000000"/>
            </a:solidFill>
            <a:ln w="9525">
              <a:noFill/>
              <a:round/>
              <a:headEnd/>
              <a:tailEnd/>
            </a:ln>
          </p:spPr>
          <p:txBody>
            <a:bodyPr/>
            <a:lstStyle/>
            <a:p>
              <a:endParaRPr lang="en-US"/>
            </a:p>
          </p:txBody>
        </p:sp>
        <p:sp>
          <p:nvSpPr>
            <p:cNvPr id="22545" name="Freeform 17"/>
            <p:cNvSpPr>
              <a:spLocks/>
            </p:cNvSpPr>
            <p:nvPr/>
          </p:nvSpPr>
          <p:spPr bwMode="auto">
            <a:xfrm>
              <a:off x="2409" y="1102"/>
              <a:ext cx="111" cy="324"/>
            </a:xfrm>
            <a:custGeom>
              <a:avLst/>
              <a:gdLst>
                <a:gd name="T0" fmla="*/ 87 w 221"/>
                <a:gd name="T1" fmla="*/ 324 h 973"/>
                <a:gd name="T2" fmla="*/ 111 w 221"/>
                <a:gd name="T3" fmla="*/ 0 h 973"/>
                <a:gd name="T4" fmla="*/ 106 w 221"/>
                <a:gd name="T5" fmla="*/ 6 h 973"/>
                <a:gd name="T6" fmla="*/ 91 w 221"/>
                <a:gd name="T7" fmla="*/ 24 h 973"/>
                <a:gd name="T8" fmla="*/ 81 w 221"/>
                <a:gd name="T9" fmla="*/ 36 h 973"/>
                <a:gd name="T10" fmla="*/ 71 w 221"/>
                <a:gd name="T11" fmla="*/ 50 h 973"/>
                <a:gd name="T12" fmla="*/ 59 w 221"/>
                <a:gd name="T13" fmla="*/ 65 h 973"/>
                <a:gd name="T14" fmla="*/ 47 w 221"/>
                <a:gd name="T15" fmla="*/ 81 h 973"/>
                <a:gd name="T16" fmla="*/ 37 w 221"/>
                <a:gd name="T17" fmla="*/ 98 h 973"/>
                <a:gd name="T18" fmla="*/ 26 w 221"/>
                <a:gd name="T19" fmla="*/ 115 h 973"/>
                <a:gd name="T20" fmla="*/ 17 w 221"/>
                <a:gd name="T21" fmla="*/ 132 h 973"/>
                <a:gd name="T22" fmla="*/ 9 w 221"/>
                <a:gd name="T23" fmla="*/ 149 h 973"/>
                <a:gd name="T24" fmla="*/ 0 w 221"/>
                <a:gd name="T25" fmla="*/ 180 h 973"/>
                <a:gd name="T26" fmla="*/ 2 w 221"/>
                <a:gd name="T27" fmla="*/ 206 h 973"/>
                <a:gd name="T28" fmla="*/ 7 w 221"/>
                <a:gd name="T29" fmla="*/ 217 h 973"/>
                <a:gd name="T30" fmla="*/ 13 w 221"/>
                <a:gd name="T31" fmla="*/ 228 h 973"/>
                <a:gd name="T32" fmla="*/ 19 w 221"/>
                <a:gd name="T33" fmla="*/ 239 h 973"/>
                <a:gd name="T34" fmla="*/ 25 w 221"/>
                <a:gd name="T35" fmla="*/ 249 h 973"/>
                <a:gd name="T36" fmla="*/ 32 w 221"/>
                <a:gd name="T37" fmla="*/ 260 h 973"/>
                <a:gd name="T38" fmla="*/ 40 w 221"/>
                <a:gd name="T39" fmla="*/ 269 h 973"/>
                <a:gd name="T40" fmla="*/ 53 w 221"/>
                <a:gd name="T41" fmla="*/ 287 h 973"/>
                <a:gd name="T42" fmla="*/ 67 w 221"/>
                <a:gd name="T43" fmla="*/ 302 h 973"/>
                <a:gd name="T44" fmla="*/ 77 w 221"/>
                <a:gd name="T45" fmla="*/ 313 h 973"/>
                <a:gd name="T46" fmla="*/ 87 w 221"/>
                <a:gd name="T47" fmla="*/ 324 h 973"/>
                <a:gd name="T48" fmla="*/ 87 w 221"/>
                <a:gd name="T49" fmla="*/ 324 h 97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21"/>
                <a:gd name="T76" fmla="*/ 0 h 973"/>
                <a:gd name="T77" fmla="*/ 221 w 221"/>
                <a:gd name="T78" fmla="*/ 973 h 97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21" h="973">
                  <a:moveTo>
                    <a:pt x="173" y="973"/>
                  </a:moveTo>
                  <a:lnTo>
                    <a:pt x="221" y="0"/>
                  </a:lnTo>
                  <a:lnTo>
                    <a:pt x="211" y="18"/>
                  </a:lnTo>
                  <a:lnTo>
                    <a:pt x="181" y="71"/>
                  </a:lnTo>
                  <a:lnTo>
                    <a:pt x="161" y="108"/>
                  </a:lnTo>
                  <a:lnTo>
                    <a:pt x="141" y="149"/>
                  </a:lnTo>
                  <a:lnTo>
                    <a:pt x="118" y="195"/>
                  </a:lnTo>
                  <a:lnTo>
                    <a:pt x="94" y="242"/>
                  </a:lnTo>
                  <a:lnTo>
                    <a:pt x="73" y="294"/>
                  </a:lnTo>
                  <a:lnTo>
                    <a:pt x="52" y="345"/>
                  </a:lnTo>
                  <a:lnTo>
                    <a:pt x="33" y="397"/>
                  </a:lnTo>
                  <a:lnTo>
                    <a:pt x="18" y="446"/>
                  </a:lnTo>
                  <a:lnTo>
                    <a:pt x="0" y="540"/>
                  </a:lnTo>
                  <a:lnTo>
                    <a:pt x="3" y="619"/>
                  </a:lnTo>
                  <a:lnTo>
                    <a:pt x="13" y="652"/>
                  </a:lnTo>
                  <a:lnTo>
                    <a:pt x="25" y="685"/>
                  </a:lnTo>
                  <a:lnTo>
                    <a:pt x="38" y="717"/>
                  </a:lnTo>
                  <a:lnTo>
                    <a:pt x="50" y="747"/>
                  </a:lnTo>
                  <a:lnTo>
                    <a:pt x="64" y="780"/>
                  </a:lnTo>
                  <a:lnTo>
                    <a:pt x="79" y="808"/>
                  </a:lnTo>
                  <a:lnTo>
                    <a:pt x="106" y="862"/>
                  </a:lnTo>
                  <a:lnTo>
                    <a:pt x="133" y="907"/>
                  </a:lnTo>
                  <a:lnTo>
                    <a:pt x="153" y="941"/>
                  </a:lnTo>
                  <a:lnTo>
                    <a:pt x="173" y="973"/>
                  </a:lnTo>
                  <a:close/>
                </a:path>
              </a:pathLst>
            </a:custGeom>
            <a:solidFill>
              <a:srgbClr val="000000"/>
            </a:solidFill>
            <a:ln w="9525">
              <a:noFill/>
              <a:round/>
              <a:headEnd/>
              <a:tailEnd/>
            </a:ln>
          </p:spPr>
          <p:txBody>
            <a:bodyPr/>
            <a:lstStyle/>
            <a:p>
              <a:endParaRPr lang="en-US"/>
            </a:p>
          </p:txBody>
        </p:sp>
        <p:sp>
          <p:nvSpPr>
            <p:cNvPr id="22546" name="Freeform 18"/>
            <p:cNvSpPr>
              <a:spLocks/>
            </p:cNvSpPr>
            <p:nvPr/>
          </p:nvSpPr>
          <p:spPr bwMode="auto">
            <a:xfrm>
              <a:off x="2503" y="1116"/>
              <a:ext cx="187" cy="304"/>
            </a:xfrm>
            <a:custGeom>
              <a:avLst/>
              <a:gdLst>
                <a:gd name="T0" fmla="*/ 57 w 374"/>
                <a:gd name="T1" fmla="*/ 0 h 910"/>
                <a:gd name="T2" fmla="*/ 62 w 374"/>
                <a:gd name="T3" fmla="*/ 4 h 910"/>
                <a:gd name="T4" fmla="*/ 76 w 374"/>
                <a:gd name="T5" fmla="*/ 19 h 910"/>
                <a:gd name="T6" fmla="*/ 83 w 374"/>
                <a:gd name="T7" fmla="*/ 28 h 910"/>
                <a:gd name="T8" fmla="*/ 92 w 374"/>
                <a:gd name="T9" fmla="*/ 39 h 910"/>
                <a:gd name="T10" fmla="*/ 100 w 374"/>
                <a:gd name="T11" fmla="*/ 51 h 910"/>
                <a:gd name="T12" fmla="*/ 109 w 374"/>
                <a:gd name="T13" fmla="*/ 64 h 910"/>
                <a:gd name="T14" fmla="*/ 117 w 374"/>
                <a:gd name="T15" fmla="*/ 78 h 910"/>
                <a:gd name="T16" fmla="*/ 123 w 374"/>
                <a:gd name="T17" fmla="*/ 93 h 910"/>
                <a:gd name="T18" fmla="*/ 131 w 374"/>
                <a:gd name="T19" fmla="*/ 124 h 910"/>
                <a:gd name="T20" fmla="*/ 128 w 374"/>
                <a:gd name="T21" fmla="*/ 154 h 910"/>
                <a:gd name="T22" fmla="*/ 121 w 374"/>
                <a:gd name="T23" fmla="*/ 168 h 910"/>
                <a:gd name="T24" fmla="*/ 112 w 374"/>
                <a:gd name="T25" fmla="*/ 181 h 910"/>
                <a:gd name="T26" fmla="*/ 100 w 374"/>
                <a:gd name="T27" fmla="*/ 194 h 910"/>
                <a:gd name="T28" fmla="*/ 89 w 374"/>
                <a:gd name="T29" fmla="*/ 206 h 910"/>
                <a:gd name="T30" fmla="*/ 77 w 374"/>
                <a:gd name="T31" fmla="*/ 219 h 910"/>
                <a:gd name="T32" fmla="*/ 67 w 374"/>
                <a:gd name="T33" fmla="*/ 230 h 910"/>
                <a:gd name="T34" fmla="*/ 57 w 374"/>
                <a:gd name="T35" fmla="*/ 241 h 910"/>
                <a:gd name="T36" fmla="*/ 48 w 374"/>
                <a:gd name="T37" fmla="*/ 251 h 910"/>
                <a:gd name="T38" fmla="*/ 31 w 374"/>
                <a:gd name="T39" fmla="*/ 269 h 910"/>
                <a:gd name="T40" fmla="*/ 19 w 374"/>
                <a:gd name="T41" fmla="*/ 284 h 910"/>
                <a:gd name="T42" fmla="*/ 9 w 374"/>
                <a:gd name="T43" fmla="*/ 294 h 910"/>
                <a:gd name="T44" fmla="*/ 0 w 374"/>
                <a:gd name="T45" fmla="*/ 304 h 910"/>
                <a:gd name="T46" fmla="*/ 28 w 374"/>
                <a:gd name="T47" fmla="*/ 293 h 910"/>
                <a:gd name="T48" fmla="*/ 57 w 374"/>
                <a:gd name="T49" fmla="*/ 280 h 910"/>
                <a:gd name="T50" fmla="*/ 91 w 374"/>
                <a:gd name="T51" fmla="*/ 261 h 910"/>
                <a:gd name="T52" fmla="*/ 124 w 374"/>
                <a:gd name="T53" fmla="*/ 239 h 910"/>
                <a:gd name="T54" fmla="*/ 141 w 374"/>
                <a:gd name="T55" fmla="*/ 225 h 910"/>
                <a:gd name="T56" fmla="*/ 155 w 374"/>
                <a:gd name="T57" fmla="*/ 210 h 910"/>
                <a:gd name="T58" fmla="*/ 167 w 374"/>
                <a:gd name="T59" fmla="*/ 194 h 910"/>
                <a:gd name="T60" fmla="*/ 178 w 374"/>
                <a:gd name="T61" fmla="*/ 178 h 910"/>
                <a:gd name="T62" fmla="*/ 187 w 374"/>
                <a:gd name="T63" fmla="*/ 141 h 910"/>
                <a:gd name="T64" fmla="*/ 184 w 374"/>
                <a:gd name="T65" fmla="*/ 106 h 910"/>
                <a:gd name="T66" fmla="*/ 178 w 374"/>
                <a:gd name="T67" fmla="*/ 90 h 910"/>
                <a:gd name="T68" fmla="*/ 170 w 374"/>
                <a:gd name="T69" fmla="*/ 75 h 910"/>
                <a:gd name="T70" fmla="*/ 160 w 374"/>
                <a:gd name="T71" fmla="*/ 63 h 910"/>
                <a:gd name="T72" fmla="*/ 149 w 374"/>
                <a:gd name="T73" fmla="*/ 51 h 910"/>
                <a:gd name="T74" fmla="*/ 137 w 374"/>
                <a:gd name="T75" fmla="*/ 41 h 910"/>
                <a:gd name="T76" fmla="*/ 124 w 374"/>
                <a:gd name="T77" fmla="*/ 32 h 910"/>
                <a:gd name="T78" fmla="*/ 100 w 374"/>
                <a:gd name="T79" fmla="*/ 17 h 910"/>
                <a:gd name="T80" fmla="*/ 79 w 374"/>
                <a:gd name="T81" fmla="*/ 8 h 910"/>
                <a:gd name="T82" fmla="*/ 57 w 374"/>
                <a:gd name="T83" fmla="*/ 0 h 910"/>
                <a:gd name="T84" fmla="*/ 57 w 374"/>
                <a:gd name="T85" fmla="*/ 0 h 91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74"/>
                <a:gd name="T130" fmla="*/ 0 h 910"/>
                <a:gd name="T131" fmla="*/ 374 w 374"/>
                <a:gd name="T132" fmla="*/ 910 h 910"/>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74" h="910">
                  <a:moveTo>
                    <a:pt x="115" y="0"/>
                  </a:moveTo>
                  <a:lnTo>
                    <a:pt x="124" y="13"/>
                  </a:lnTo>
                  <a:lnTo>
                    <a:pt x="151" y="56"/>
                  </a:lnTo>
                  <a:lnTo>
                    <a:pt x="166" y="83"/>
                  </a:lnTo>
                  <a:lnTo>
                    <a:pt x="184" y="116"/>
                  </a:lnTo>
                  <a:lnTo>
                    <a:pt x="200" y="153"/>
                  </a:lnTo>
                  <a:lnTo>
                    <a:pt x="219" y="193"/>
                  </a:lnTo>
                  <a:lnTo>
                    <a:pt x="234" y="234"/>
                  </a:lnTo>
                  <a:lnTo>
                    <a:pt x="246" y="279"/>
                  </a:lnTo>
                  <a:lnTo>
                    <a:pt x="261" y="370"/>
                  </a:lnTo>
                  <a:lnTo>
                    <a:pt x="256" y="461"/>
                  </a:lnTo>
                  <a:lnTo>
                    <a:pt x="243" y="503"/>
                  </a:lnTo>
                  <a:lnTo>
                    <a:pt x="225" y="543"/>
                  </a:lnTo>
                  <a:lnTo>
                    <a:pt x="200" y="580"/>
                  </a:lnTo>
                  <a:lnTo>
                    <a:pt x="178" y="618"/>
                  </a:lnTo>
                  <a:lnTo>
                    <a:pt x="154" y="655"/>
                  </a:lnTo>
                  <a:lnTo>
                    <a:pt x="134" y="688"/>
                  </a:lnTo>
                  <a:lnTo>
                    <a:pt x="115" y="721"/>
                  </a:lnTo>
                  <a:lnTo>
                    <a:pt x="97" y="751"/>
                  </a:lnTo>
                  <a:lnTo>
                    <a:pt x="63" y="805"/>
                  </a:lnTo>
                  <a:lnTo>
                    <a:pt x="37" y="849"/>
                  </a:lnTo>
                  <a:lnTo>
                    <a:pt x="17" y="881"/>
                  </a:lnTo>
                  <a:lnTo>
                    <a:pt x="0" y="910"/>
                  </a:lnTo>
                  <a:lnTo>
                    <a:pt x="57" y="877"/>
                  </a:lnTo>
                  <a:lnTo>
                    <a:pt x="115" y="838"/>
                  </a:lnTo>
                  <a:lnTo>
                    <a:pt x="181" y="782"/>
                  </a:lnTo>
                  <a:lnTo>
                    <a:pt x="249" y="714"/>
                  </a:lnTo>
                  <a:lnTo>
                    <a:pt x="282" y="673"/>
                  </a:lnTo>
                  <a:lnTo>
                    <a:pt x="309" y="629"/>
                  </a:lnTo>
                  <a:lnTo>
                    <a:pt x="334" y="582"/>
                  </a:lnTo>
                  <a:lnTo>
                    <a:pt x="355" y="533"/>
                  </a:lnTo>
                  <a:lnTo>
                    <a:pt x="374" y="423"/>
                  </a:lnTo>
                  <a:lnTo>
                    <a:pt x="368" y="316"/>
                  </a:lnTo>
                  <a:lnTo>
                    <a:pt x="355" y="269"/>
                  </a:lnTo>
                  <a:lnTo>
                    <a:pt x="340" y="225"/>
                  </a:lnTo>
                  <a:lnTo>
                    <a:pt x="320" y="188"/>
                  </a:lnTo>
                  <a:lnTo>
                    <a:pt x="297" y="153"/>
                  </a:lnTo>
                  <a:lnTo>
                    <a:pt x="274" y="122"/>
                  </a:lnTo>
                  <a:lnTo>
                    <a:pt x="249" y="95"/>
                  </a:lnTo>
                  <a:lnTo>
                    <a:pt x="200" y="52"/>
                  </a:lnTo>
                  <a:lnTo>
                    <a:pt x="157" y="24"/>
                  </a:lnTo>
                  <a:lnTo>
                    <a:pt x="115" y="0"/>
                  </a:lnTo>
                  <a:close/>
                </a:path>
              </a:pathLst>
            </a:custGeom>
            <a:solidFill>
              <a:srgbClr val="000000"/>
            </a:solidFill>
            <a:ln w="9525">
              <a:noFill/>
              <a:round/>
              <a:headEnd/>
              <a:tailEnd/>
            </a:ln>
          </p:spPr>
          <p:txBody>
            <a:bodyPr/>
            <a:lstStyle/>
            <a:p>
              <a:endParaRPr lang="en-US"/>
            </a:p>
          </p:txBody>
        </p:sp>
        <p:sp>
          <p:nvSpPr>
            <p:cNvPr id="22547" name="Freeform 19"/>
            <p:cNvSpPr>
              <a:spLocks/>
            </p:cNvSpPr>
            <p:nvPr/>
          </p:nvSpPr>
          <p:spPr bwMode="auto">
            <a:xfrm>
              <a:off x="2525" y="1442"/>
              <a:ext cx="419" cy="150"/>
            </a:xfrm>
            <a:custGeom>
              <a:avLst/>
              <a:gdLst>
                <a:gd name="T0" fmla="*/ 15 w 838"/>
                <a:gd name="T1" fmla="*/ 0 h 449"/>
                <a:gd name="T2" fmla="*/ 419 w 838"/>
                <a:gd name="T3" fmla="*/ 144 h 449"/>
                <a:gd name="T4" fmla="*/ 375 w 838"/>
                <a:gd name="T5" fmla="*/ 148 h 449"/>
                <a:gd name="T6" fmla="*/ 271 w 838"/>
                <a:gd name="T7" fmla="*/ 150 h 449"/>
                <a:gd name="T8" fmla="*/ 149 w 838"/>
                <a:gd name="T9" fmla="*/ 139 h 449"/>
                <a:gd name="T10" fmla="*/ 95 w 838"/>
                <a:gd name="T11" fmla="*/ 123 h 449"/>
                <a:gd name="T12" fmla="*/ 52 w 838"/>
                <a:gd name="T13" fmla="*/ 99 h 449"/>
                <a:gd name="T14" fmla="*/ 37 w 838"/>
                <a:gd name="T15" fmla="*/ 86 h 449"/>
                <a:gd name="T16" fmla="*/ 25 w 838"/>
                <a:gd name="T17" fmla="*/ 73 h 449"/>
                <a:gd name="T18" fmla="*/ 8 w 838"/>
                <a:gd name="T19" fmla="*/ 52 h 449"/>
                <a:gd name="T20" fmla="*/ 0 w 838"/>
                <a:gd name="T21" fmla="*/ 22 h 449"/>
                <a:gd name="T22" fmla="*/ 8 w 838"/>
                <a:gd name="T23" fmla="*/ 5 h 449"/>
                <a:gd name="T24" fmla="*/ 15 w 838"/>
                <a:gd name="T25" fmla="*/ 0 h 449"/>
                <a:gd name="T26" fmla="*/ 15 w 838"/>
                <a:gd name="T27" fmla="*/ 0 h 44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838"/>
                <a:gd name="T43" fmla="*/ 0 h 449"/>
                <a:gd name="T44" fmla="*/ 838 w 838"/>
                <a:gd name="T45" fmla="*/ 449 h 449"/>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838" h="449">
                  <a:moveTo>
                    <a:pt x="30" y="0"/>
                  </a:moveTo>
                  <a:lnTo>
                    <a:pt x="838" y="430"/>
                  </a:lnTo>
                  <a:lnTo>
                    <a:pt x="749" y="442"/>
                  </a:lnTo>
                  <a:lnTo>
                    <a:pt x="541" y="449"/>
                  </a:lnTo>
                  <a:lnTo>
                    <a:pt x="297" y="415"/>
                  </a:lnTo>
                  <a:lnTo>
                    <a:pt x="190" y="368"/>
                  </a:lnTo>
                  <a:lnTo>
                    <a:pt x="104" y="297"/>
                  </a:lnTo>
                  <a:lnTo>
                    <a:pt x="74" y="256"/>
                  </a:lnTo>
                  <a:lnTo>
                    <a:pt x="49" y="219"/>
                  </a:lnTo>
                  <a:lnTo>
                    <a:pt x="16" y="156"/>
                  </a:lnTo>
                  <a:lnTo>
                    <a:pt x="0" y="65"/>
                  </a:lnTo>
                  <a:lnTo>
                    <a:pt x="16" y="14"/>
                  </a:lnTo>
                  <a:lnTo>
                    <a:pt x="30" y="0"/>
                  </a:lnTo>
                  <a:close/>
                </a:path>
              </a:pathLst>
            </a:custGeom>
            <a:solidFill>
              <a:srgbClr val="000000"/>
            </a:solidFill>
            <a:ln w="9525">
              <a:noFill/>
              <a:round/>
              <a:headEnd/>
              <a:tailEnd/>
            </a:ln>
          </p:spPr>
          <p:txBody>
            <a:bodyPr/>
            <a:lstStyle/>
            <a:p>
              <a:endParaRPr lang="en-US"/>
            </a:p>
          </p:txBody>
        </p:sp>
        <p:sp>
          <p:nvSpPr>
            <p:cNvPr id="22548" name="Freeform 20"/>
            <p:cNvSpPr>
              <a:spLocks/>
            </p:cNvSpPr>
            <p:nvPr/>
          </p:nvSpPr>
          <p:spPr bwMode="auto">
            <a:xfrm>
              <a:off x="2622" y="1405"/>
              <a:ext cx="368" cy="174"/>
            </a:xfrm>
            <a:custGeom>
              <a:avLst/>
              <a:gdLst>
                <a:gd name="T0" fmla="*/ 0 w 735"/>
                <a:gd name="T1" fmla="*/ 21 h 523"/>
                <a:gd name="T2" fmla="*/ 29 w 735"/>
                <a:gd name="T3" fmla="*/ 17 h 523"/>
                <a:gd name="T4" fmla="*/ 100 w 735"/>
                <a:gd name="T5" fmla="*/ 17 h 523"/>
                <a:gd name="T6" fmla="*/ 187 w 735"/>
                <a:gd name="T7" fmla="*/ 33 h 523"/>
                <a:gd name="T8" fmla="*/ 229 w 735"/>
                <a:gd name="T9" fmla="*/ 53 h 523"/>
                <a:gd name="T10" fmla="*/ 248 w 735"/>
                <a:gd name="T11" fmla="*/ 66 h 523"/>
                <a:gd name="T12" fmla="*/ 265 w 735"/>
                <a:gd name="T13" fmla="*/ 82 h 523"/>
                <a:gd name="T14" fmla="*/ 280 w 735"/>
                <a:gd name="T15" fmla="*/ 98 h 523"/>
                <a:gd name="T16" fmla="*/ 294 w 735"/>
                <a:gd name="T17" fmla="*/ 112 h 523"/>
                <a:gd name="T18" fmla="*/ 306 w 735"/>
                <a:gd name="T19" fmla="*/ 124 h 523"/>
                <a:gd name="T20" fmla="*/ 318 w 735"/>
                <a:gd name="T21" fmla="*/ 135 h 523"/>
                <a:gd name="T22" fmla="*/ 335 w 735"/>
                <a:gd name="T23" fmla="*/ 151 h 523"/>
                <a:gd name="T24" fmla="*/ 348 w 735"/>
                <a:gd name="T25" fmla="*/ 163 h 523"/>
                <a:gd name="T26" fmla="*/ 368 w 735"/>
                <a:gd name="T27" fmla="*/ 174 h 523"/>
                <a:gd name="T28" fmla="*/ 365 w 735"/>
                <a:gd name="T29" fmla="*/ 121 h 523"/>
                <a:gd name="T30" fmla="*/ 358 w 735"/>
                <a:gd name="T31" fmla="*/ 97 h 523"/>
                <a:gd name="T32" fmla="*/ 352 w 735"/>
                <a:gd name="T33" fmla="*/ 85 h 523"/>
                <a:gd name="T34" fmla="*/ 344 w 735"/>
                <a:gd name="T35" fmla="*/ 72 h 523"/>
                <a:gd name="T36" fmla="*/ 334 w 735"/>
                <a:gd name="T37" fmla="*/ 60 h 523"/>
                <a:gd name="T38" fmla="*/ 322 w 735"/>
                <a:gd name="T39" fmla="*/ 48 h 523"/>
                <a:gd name="T40" fmla="*/ 309 w 735"/>
                <a:gd name="T41" fmla="*/ 36 h 523"/>
                <a:gd name="T42" fmla="*/ 292 w 735"/>
                <a:gd name="T43" fmla="*/ 25 h 523"/>
                <a:gd name="T44" fmla="*/ 274 w 735"/>
                <a:gd name="T45" fmla="*/ 16 h 523"/>
                <a:gd name="T46" fmla="*/ 253 w 735"/>
                <a:gd name="T47" fmla="*/ 9 h 523"/>
                <a:gd name="T48" fmla="*/ 207 w 735"/>
                <a:gd name="T49" fmla="*/ 0 h 523"/>
                <a:gd name="T50" fmla="*/ 110 w 735"/>
                <a:gd name="T51" fmla="*/ 1 h 523"/>
                <a:gd name="T52" fmla="*/ 32 w 735"/>
                <a:gd name="T53" fmla="*/ 14 h 523"/>
                <a:gd name="T54" fmla="*/ 0 w 735"/>
                <a:gd name="T55" fmla="*/ 21 h 523"/>
                <a:gd name="T56" fmla="*/ 0 w 735"/>
                <a:gd name="T57" fmla="*/ 21 h 523"/>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735"/>
                <a:gd name="T88" fmla="*/ 0 h 523"/>
                <a:gd name="T89" fmla="*/ 735 w 735"/>
                <a:gd name="T90" fmla="*/ 523 h 523"/>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735" h="523">
                  <a:moveTo>
                    <a:pt x="0" y="63"/>
                  </a:moveTo>
                  <a:lnTo>
                    <a:pt x="58" y="52"/>
                  </a:lnTo>
                  <a:lnTo>
                    <a:pt x="199" y="50"/>
                  </a:lnTo>
                  <a:lnTo>
                    <a:pt x="374" y="99"/>
                  </a:lnTo>
                  <a:lnTo>
                    <a:pt x="458" y="159"/>
                  </a:lnTo>
                  <a:lnTo>
                    <a:pt x="495" y="198"/>
                  </a:lnTo>
                  <a:lnTo>
                    <a:pt x="530" y="245"/>
                  </a:lnTo>
                  <a:lnTo>
                    <a:pt x="560" y="295"/>
                  </a:lnTo>
                  <a:lnTo>
                    <a:pt x="588" y="338"/>
                  </a:lnTo>
                  <a:lnTo>
                    <a:pt x="611" y="374"/>
                  </a:lnTo>
                  <a:lnTo>
                    <a:pt x="635" y="407"/>
                  </a:lnTo>
                  <a:lnTo>
                    <a:pt x="669" y="455"/>
                  </a:lnTo>
                  <a:lnTo>
                    <a:pt x="696" y="489"/>
                  </a:lnTo>
                  <a:lnTo>
                    <a:pt x="735" y="523"/>
                  </a:lnTo>
                  <a:lnTo>
                    <a:pt x="730" y="363"/>
                  </a:lnTo>
                  <a:lnTo>
                    <a:pt x="715" y="293"/>
                  </a:lnTo>
                  <a:lnTo>
                    <a:pt x="703" y="255"/>
                  </a:lnTo>
                  <a:lnTo>
                    <a:pt x="687" y="217"/>
                  </a:lnTo>
                  <a:lnTo>
                    <a:pt x="668" y="179"/>
                  </a:lnTo>
                  <a:lnTo>
                    <a:pt x="644" y="144"/>
                  </a:lnTo>
                  <a:lnTo>
                    <a:pt x="618" y="109"/>
                  </a:lnTo>
                  <a:lnTo>
                    <a:pt x="583" y="76"/>
                  </a:lnTo>
                  <a:lnTo>
                    <a:pt x="547" y="47"/>
                  </a:lnTo>
                  <a:lnTo>
                    <a:pt x="505" y="26"/>
                  </a:lnTo>
                  <a:lnTo>
                    <a:pt x="413" y="0"/>
                  </a:lnTo>
                  <a:lnTo>
                    <a:pt x="220" y="4"/>
                  </a:lnTo>
                  <a:lnTo>
                    <a:pt x="64" y="41"/>
                  </a:lnTo>
                  <a:lnTo>
                    <a:pt x="0" y="63"/>
                  </a:lnTo>
                  <a:close/>
                </a:path>
              </a:pathLst>
            </a:custGeom>
            <a:solidFill>
              <a:srgbClr val="000000"/>
            </a:solidFill>
            <a:ln w="9525">
              <a:noFill/>
              <a:round/>
              <a:headEnd/>
              <a:tailEnd/>
            </a:ln>
          </p:spPr>
          <p:txBody>
            <a:bodyPr/>
            <a:lstStyle/>
            <a:p>
              <a:endParaRPr lang="en-US"/>
            </a:p>
          </p:txBody>
        </p:sp>
        <p:sp>
          <p:nvSpPr>
            <p:cNvPr id="22549" name="Freeform 21"/>
            <p:cNvSpPr>
              <a:spLocks/>
            </p:cNvSpPr>
            <p:nvPr/>
          </p:nvSpPr>
          <p:spPr bwMode="auto">
            <a:xfrm>
              <a:off x="2744" y="1230"/>
              <a:ext cx="60" cy="132"/>
            </a:xfrm>
            <a:custGeom>
              <a:avLst/>
              <a:gdLst>
                <a:gd name="T0" fmla="*/ 20 w 120"/>
                <a:gd name="T1" fmla="*/ 132 h 397"/>
                <a:gd name="T2" fmla="*/ 4 w 120"/>
                <a:gd name="T3" fmla="*/ 61 h 397"/>
                <a:gd name="T4" fmla="*/ 0 w 120"/>
                <a:gd name="T5" fmla="*/ 10 h 397"/>
                <a:gd name="T6" fmla="*/ 47 w 120"/>
                <a:gd name="T7" fmla="*/ 0 h 397"/>
                <a:gd name="T8" fmla="*/ 60 w 120"/>
                <a:gd name="T9" fmla="*/ 11 h 397"/>
                <a:gd name="T10" fmla="*/ 55 w 120"/>
                <a:gd name="T11" fmla="*/ 31 h 397"/>
                <a:gd name="T12" fmla="*/ 48 w 120"/>
                <a:gd name="T13" fmla="*/ 41 h 397"/>
                <a:gd name="T14" fmla="*/ 41 w 120"/>
                <a:gd name="T15" fmla="*/ 51 h 397"/>
                <a:gd name="T16" fmla="*/ 35 w 120"/>
                <a:gd name="T17" fmla="*/ 72 h 397"/>
                <a:gd name="T18" fmla="*/ 38 w 120"/>
                <a:gd name="T19" fmla="*/ 99 h 397"/>
                <a:gd name="T20" fmla="*/ 44 w 120"/>
                <a:gd name="T21" fmla="*/ 122 h 397"/>
                <a:gd name="T22" fmla="*/ 48 w 120"/>
                <a:gd name="T23" fmla="*/ 132 h 397"/>
                <a:gd name="T24" fmla="*/ 20 w 120"/>
                <a:gd name="T25" fmla="*/ 132 h 397"/>
                <a:gd name="T26" fmla="*/ 20 w 120"/>
                <a:gd name="T27" fmla="*/ 132 h 39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20"/>
                <a:gd name="T43" fmla="*/ 0 h 397"/>
                <a:gd name="T44" fmla="*/ 120 w 120"/>
                <a:gd name="T45" fmla="*/ 397 h 39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20" h="397">
                  <a:moveTo>
                    <a:pt x="40" y="397"/>
                  </a:moveTo>
                  <a:lnTo>
                    <a:pt x="7" y="182"/>
                  </a:lnTo>
                  <a:lnTo>
                    <a:pt x="0" y="31"/>
                  </a:lnTo>
                  <a:lnTo>
                    <a:pt x="93" y="0"/>
                  </a:lnTo>
                  <a:lnTo>
                    <a:pt x="120" y="32"/>
                  </a:lnTo>
                  <a:lnTo>
                    <a:pt x="109" y="93"/>
                  </a:lnTo>
                  <a:lnTo>
                    <a:pt x="96" y="124"/>
                  </a:lnTo>
                  <a:lnTo>
                    <a:pt x="82" y="152"/>
                  </a:lnTo>
                  <a:lnTo>
                    <a:pt x="69" y="217"/>
                  </a:lnTo>
                  <a:lnTo>
                    <a:pt x="76" y="299"/>
                  </a:lnTo>
                  <a:lnTo>
                    <a:pt x="88" y="368"/>
                  </a:lnTo>
                  <a:lnTo>
                    <a:pt x="96" y="397"/>
                  </a:lnTo>
                  <a:lnTo>
                    <a:pt x="40" y="397"/>
                  </a:lnTo>
                  <a:close/>
                </a:path>
              </a:pathLst>
            </a:custGeom>
            <a:solidFill>
              <a:srgbClr val="000000"/>
            </a:solidFill>
            <a:ln w="9525">
              <a:noFill/>
              <a:round/>
              <a:headEnd/>
              <a:tailEnd/>
            </a:ln>
          </p:spPr>
          <p:txBody>
            <a:bodyPr/>
            <a:lstStyle/>
            <a:p>
              <a:endParaRPr lang="en-US"/>
            </a:p>
          </p:txBody>
        </p:sp>
        <p:sp>
          <p:nvSpPr>
            <p:cNvPr id="22550" name="Freeform 22"/>
            <p:cNvSpPr>
              <a:spLocks/>
            </p:cNvSpPr>
            <p:nvPr/>
          </p:nvSpPr>
          <p:spPr bwMode="auto">
            <a:xfrm>
              <a:off x="2781" y="1357"/>
              <a:ext cx="347" cy="92"/>
            </a:xfrm>
            <a:custGeom>
              <a:avLst/>
              <a:gdLst>
                <a:gd name="T0" fmla="*/ 42 w 694"/>
                <a:gd name="T1" fmla="*/ 0 h 277"/>
                <a:gd name="T2" fmla="*/ 246 w 694"/>
                <a:gd name="T3" fmla="*/ 29 h 277"/>
                <a:gd name="T4" fmla="*/ 260 w 694"/>
                <a:gd name="T5" fmla="*/ 25 h 277"/>
                <a:gd name="T6" fmla="*/ 292 w 694"/>
                <a:gd name="T7" fmla="*/ 20 h 277"/>
                <a:gd name="T8" fmla="*/ 326 w 694"/>
                <a:gd name="T9" fmla="*/ 21 h 277"/>
                <a:gd name="T10" fmla="*/ 347 w 694"/>
                <a:gd name="T11" fmla="*/ 38 h 277"/>
                <a:gd name="T12" fmla="*/ 347 w 694"/>
                <a:gd name="T13" fmla="*/ 51 h 277"/>
                <a:gd name="T14" fmla="*/ 340 w 694"/>
                <a:gd name="T15" fmla="*/ 64 h 277"/>
                <a:gd name="T16" fmla="*/ 327 w 694"/>
                <a:gd name="T17" fmla="*/ 75 h 277"/>
                <a:gd name="T18" fmla="*/ 308 w 694"/>
                <a:gd name="T19" fmla="*/ 84 h 277"/>
                <a:gd name="T20" fmla="*/ 269 w 694"/>
                <a:gd name="T21" fmla="*/ 92 h 277"/>
                <a:gd name="T22" fmla="*/ 238 w 694"/>
                <a:gd name="T23" fmla="*/ 79 h 277"/>
                <a:gd name="T24" fmla="*/ 226 w 694"/>
                <a:gd name="T25" fmla="*/ 61 h 277"/>
                <a:gd name="T26" fmla="*/ 226 w 694"/>
                <a:gd name="T27" fmla="*/ 53 h 277"/>
                <a:gd name="T28" fmla="*/ 235 w 694"/>
                <a:gd name="T29" fmla="*/ 52 h 277"/>
                <a:gd name="T30" fmla="*/ 0 w 694"/>
                <a:gd name="T31" fmla="*/ 10 h 277"/>
                <a:gd name="T32" fmla="*/ 42 w 694"/>
                <a:gd name="T33" fmla="*/ 0 h 277"/>
                <a:gd name="T34" fmla="*/ 42 w 694"/>
                <a:gd name="T35" fmla="*/ 0 h 27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94"/>
                <a:gd name="T55" fmla="*/ 0 h 277"/>
                <a:gd name="T56" fmla="*/ 694 w 694"/>
                <a:gd name="T57" fmla="*/ 277 h 27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94" h="277">
                  <a:moveTo>
                    <a:pt x="83" y="0"/>
                  </a:moveTo>
                  <a:lnTo>
                    <a:pt x="492" y="87"/>
                  </a:lnTo>
                  <a:lnTo>
                    <a:pt x="519" y="76"/>
                  </a:lnTo>
                  <a:lnTo>
                    <a:pt x="583" y="60"/>
                  </a:lnTo>
                  <a:lnTo>
                    <a:pt x="651" y="62"/>
                  </a:lnTo>
                  <a:lnTo>
                    <a:pt x="694" y="113"/>
                  </a:lnTo>
                  <a:lnTo>
                    <a:pt x="694" y="154"/>
                  </a:lnTo>
                  <a:lnTo>
                    <a:pt x="680" y="192"/>
                  </a:lnTo>
                  <a:lnTo>
                    <a:pt x="653" y="227"/>
                  </a:lnTo>
                  <a:lnTo>
                    <a:pt x="616" y="254"/>
                  </a:lnTo>
                  <a:lnTo>
                    <a:pt x="538" y="277"/>
                  </a:lnTo>
                  <a:lnTo>
                    <a:pt x="477" y="238"/>
                  </a:lnTo>
                  <a:lnTo>
                    <a:pt x="453" y="183"/>
                  </a:lnTo>
                  <a:lnTo>
                    <a:pt x="453" y="160"/>
                  </a:lnTo>
                  <a:lnTo>
                    <a:pt x="470" y="157"/>
                  </a:lnTo>
                  <a:lnTo>
                    <a:pt x="0" y="31"/>
                  </a:lnTo>
                  <a:lnTo>
                    <a:pt x="83" y="0"/>
                  </a:lnTo>
                  <a:close/>
                </a:path>
              </a:pathLst>
            </a:custGeom>
            <a:solidFill>
              <a:srgbClr val="000000"/>
            </a:solidFill>
            <a:ln w="9525">
              <a:noFill/>
              <a:round/>
              <a:headEnd/>
              <a:tailEnd/>
            </a:ln>
          </p:spPr>
          <p:txBody>
            <a:bodyPr/>
            <a:lstStyle/>
            <a:p>
              <a:endParaRPr lang="en-US"/>
            </a:p>
          </p:txBody>
        </p:sp>
        <p:sp>
          <p:nvSpPr>
            <p:cNvPr id="22551" name="Freeform 23"/>
            <p:cNvSpPr>
              <a:spLocks/>
            </p:cNvSpPr>
            <p:nvPr/>
          </p:nvSpPr>
          <p:spPr bwMode="auto">
            <a:xfrm>
              <a:off x="3087" y="1002"/>
              <a:ext cx="114" cy="183"/>
            </a:xfrm>
            <a:custGeom>
              <a:avLst/>
              <a:gdLst>
                <a:gd name="T0" fmla="*/ 61 w 227"/>
                <a:gd name="T1" fmla="*/ 183 h 549"/>
                <a:gd name="T2" fmla="*/ 61 w 227"/>
                <a:gd name="T3" fmla="*/ 59 h 549"/>
                <a:gd name="T4" fmla="*/ 22 w 227"/>
                <a:gd name="T5" fmla="*/ 49 h 549"/>
                <a:gd name="T6" fmla="*/ 1 w 227"/>
                <a:gd name="T7" fmla="*/ 35 h 549"/>
                <a:gd name="T8" fmla="*/ 0 w 227"/>
                <a:gd name="T9" fmla="*/ 27 h 549"/>
                <a:gd name="T10" fmla="*/ 7 w 227"/>
                <a:gd name="T11" fmla="*/ 17 h 549"/>
                <a:gd name="T12" fmla="*/ 22 w 227"/>
                <a:gd name="T13" fmla="*/ 8 h 549"/>
                <a:gd name="T14" fmla="*/ 41 w 227"/>
                <a:gd name="T15" fmla="*/ 3 h 549"/>
                <a:gd name="T16" fmla="*/ 81 w 227"/>
                <a:gd name="T17" fmla="*/ 0 h 549"/>
                <a:gd name="T18" fmla="*/ 109 w 227"/>
                <a:gd name="T19" fmla="*/ 10 h 549"/>
                <a:gd name="T20" fmla="*/ 114 w 227"/>
                <a:gd name="T21" fmla="*/ 18 h 549"/>
                <a:gd name="T22" fmla="*/ 113 w 227"/>
                <a:gd name="T23" fmla="*/ 24 h 549"/>
                <a:gd name="T24" fmla="*/ 109 w 227"/>
                <a:gd name="T25" fmla="*/ 30 h 549"/>
                <a:gd name="T26" fmla="*/ 100 w 227"/>
                <a:gd name="T27" fmla="*/ 40 h 549"/>
                <a:gd name="T28" fmla="*/ 94 w 227"/>
                <a:gd name="T29" fmla="*/ 47 h 549"/>
                <a:gd name="T30" fmla="*/ 85 w 227"/>
                <a:gd name="T31" fmla="*/ 54 h 549"/>
                <a:gd name="T32" fmla="*/ 82 w 227"/>
                <a:gd name="T33" fmla="*/ 53 h 549"/>
                <a:gd name="T34" fmla="*/ 89 w 227"/>
                <a:gd name="T35" fmla="*/ 174 h 549"/>
                <a:gd name="T36" fmla="*/ 61 w 227"/>
                <a:gd name="T37" fmla="*/ 183 h 549"/>
                <a:gd name="T38" fmla="*/ 61 w 227"/>
                <a:gd name="T39" fmla="*/ 183 h 549"/>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27"/>
                <a:gd name="T61" fmla="*/ 0 h 549"/>
                <a:gd name="T62" fmla="*/ 227 w 227"/>
                <a:gd name="T63" fmla="*/ 549 h 549"/>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27" h="549">
                  <a:moveTo>
                    <a:pt x="122" y="549"/>
                  </a:moveTo>
                  <a:lnTo>
                    <a:pt x="122" y="177"/>
                  </a:lnTo>
                  <a:lnTo>
                    <a:pt x="43" y="146"/>
                  </a:lnTo>
                  <a:lnTo>
                    <a:pt x="2" y="106"/>
                  </a:lnTo>
                  <a:lnTo>
                    <a:pt x="0" y="80"/>
                  </a:lnTo>
                  <a:lnTo>
                    <a:pt x="14" y="51"/>
                  </a:lnTo>
                  <a:lnTo>
                    <a:pt x="44" y="25"/>
                  </a:lnTo>
                  <a:lnTo>
                    <a:pt x="81" y="9"/>
                  </a:lnTo>
                  <a:lnTo>
                    <a:pt x="162" y="0"/>
                  </a:lnTo>
                  <a:lnTo>
                    <a:pt x="218" y="30"/>
                  </a:lnTo>
                  <a:lnTo>
                    <a:pt x="227" y="54"/>
                  </a:lnTo>
                  <a:lnTo>
                    <a:pt x="225" y="71"/>
                  </a:lnTo>
                  <a:lnTo>
                    <a:pt x="218" y="90"/>
                  </a:lnTo>
                  <a:lnTo>
                    <a:pt x="200" y="121"/>
                  </a:lnTo>
                  <a:lnTo>
                    <a:pt x="188" y="141"/>
                  </a:lnTo>
                  <a:lnTo>
                    <a:pt x="170" y="161"/>
                  </a:lnTo>
                  <a:lnTo>
                    <a:pt x="163" y="159"/>
                  </a:lnTo>
                  <a:lnTo>
                    <a:pt x="177" y="523"/>
                  </a:lnTo>
                  <a:lnTo>
                    <a:pt x="122" y="549"/>
                  </a:lnTo>
                  <a:close/>
                </a:path>
              </a:pathLst>
            </a:custGeom>
            <a:solidFill>
              <a:srgbClr val="000000"/>
            </a:solidFill>
            <a:ln w="9525">
              <a:noFill/>
              <a:round/>
              <a:headEnd/>
              <a:tailEnd/>
            </a:ln>
          </p:spPr>
          <p:txBody>
            <a:bodyPr/>
            <a:lstStyle/>
            <a:p>
              <a:endParaRPr lang="en-US"/>
            </a:p>
          </p:txBody>
        </p:sp>
        <p:sp>
          <p:nvSpPr>
            <p:cNvPr id="22552" name="Freeform 24"/>
            <p:cNvSpPr>
              <a:spLocks/>
            </p:cNvSpPr>
            <p:nvPr/>
          </p:nvSpPr>
          <p:spPr bwMode="auto">
            <a:xfrm>
              <a:off x="3156" y="1093"/>
              <a:ext cx="427" cy="99"/>
            </a:xfrm>
            <a:custGeom>
              <a:avLst/>
              <a:gdLst>
                <a:gd name="T0" fmla="*/ 37 w 855"/>
                <a:gd name="T1" fmla="*/ 78 h 295"/>
                <a:gd name="T2" fmla="*/ 330 w 855"/>
                <a:gd name="T3" fmla="*/ 47 h 295"/>
                <a:gd name="T4" fmla="*/ 334 w 855"/>
                <a:gd name="T5" fmla="*/ 36 h 295"/>
                <a:gd name="T6" fmla="*/ 340 w 855"/>
                <a:gd name="T7" fmla="*/ 27 h 295"/>
                <a:gd name="T8" fmla="*/ 348 w 855"/>
                <a:gd name="T9" fmla="*/ 16 h 295"/>
                <a:gd name="T10" fmla="*/ 357 w 855"/>
                <a:gd name="T11" fmla="*/ 6 h 295"/>
                <a:gd name="T12" fmla="*/ 369 w 855"/>
                <a:gd name="T13" fmla="*/ 0 h 295"/>
                <a:gd name="T14" fmla="*/ 394 w 855"/>
                <a:gd name="T15" fmla="*/ 2 h 295"/>
                <a:gd name="T16" fmla="*/ 417 w 855"/>
                <a:gd name="T17" fmla="*/ 21 h 295"/>
                <a:gd name="T18" fmla="*/ 427 w 855"/>
                <a:gd name="T19" fmla="*/ 45 h 295"/>
                <a:gd name="T20" fmla="*/ 423 w 855"/>
                <a:gd name="T21" fmla="*/ 68 h 295"/>
                <a:gd name="T22" fmla="*/ 413 w 855"/>
                <a:gd name="T23" fmla="*/ 79 h 295"/>
                <a:gd name="T24" fmla="*/ 397 w 855"/>
                <a:gd name="T25" fmla="*/ 89 h 295"/>
                <a:gd name="T26" fmla="*/ 366 w 855"/>
                <a:gd name="T27" fmla="*/ 97 h 295"/>
                <a:gd name="T28" fmla="*/ 342 w 855"/>
                <a:gd name="T29" fmla="*/ 92 h 295"/>
                <a:gd name="T30" fmla="*/ 323 w 855"/>
                <a:gd name="T31" fmla="*/ 78 h 295"/>
                <a:gd name="T32" fmla="*/ 0 w 855"/>
                <a:gd name="T33" fmla="*/ 99 h 295"/>
                <a:gd name="T34" fmla="*/ 37 w 855"/>
                <a:gd name="T35" fmla="*/ 78 h 295"/>
                <a:gd name="T36" fmla="*/ 37 w 855"/>
                <a:gd name="T37" fmla="*/ 78 h 29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855"/>
                <a:gd name="T58" fmla="*/ 0 h 295"/>
                <a:gd name="T59" fmla="*/ 855 w 855"/>
                <a:gd name="T60" fmla="*/ 295 h 29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855" h="295">
                  <a:moveTo>
                    <a:pt x="75" y="233"/>
                  </a:moveTo>
                  <a:lnTo>
                    <a:pt x="660" y="139"/>
                  </a:lnTo>
                  <a:lnTo>
                    <a:pt x="668" y="108"/>
                  </a:lnTo>
                  <a:lnTo>
                    <a:pt x="680" y="80"/>
                  </a:lnTo>
                  <a:lnTo>
                    <a:pt x="697" y="47"/>
                  </a:lnTo>
                  <a:lnTo>
                    <a:pt x="714" y="19"/>
                  </a:lnTo>
                  <a:lnTo>
                    <a:pt x="738" y="0"/>
                  </a:lnTo>
                  <a:lnTo>
                    <a:pt x="788" y="6"/>
                  </a:lnTo>
                  <a:lnTo>
                    <a:pt x="835" y="63"/>
                  </a:lnTo>
                  <a:lnTo>
                    <a:pt x="855" y="133"/>
                  </a:lnTo>
                  <a:lnTo>
                    <a:pt x="846" y="203"/>
                  </a:lnTo>
                  <a:lnTo>
                    <a:pt x="826" y="236"/>
                  </a:lnTo>
                  <a:lnTo>
                    <a:pt x="795" y="264"/>
                  </a:lnTo>
                  <a:lnTo>
                    <a:pt x="733" y="289"/>
                  </a:lnTo>
                  <a:lnTo>
                    <a:pt x="685" y="275"/>
                  </a:lnTo>
                  <a:lnTo>
                    <a:pt x="647" y="233"/>
                  </a:lnTo>
                  <a:lnTo>
                    <a:pt x="0" y="295"/>
                  </a:lnTo>
                  <a:lnTo>
                    <a:pt x="75" y="233"/>
                  </a:lnTo>
                  <a:close/>
                </a:path>
              </a:pathLst>
            </a:custGeom>
            <a:solidFill>
              <a:srgbClr val="000000"/>
            </a:solidFill>
            <a:ln w="9525">
              <a:noFill/>
              <a:round/>
              <a:headEnd/>
              <a:tailEnd/>
            </a:ln>
          </p:spPr>
          <p:txBody>
            <a:bodyPr/>
            <a:lstStyle/>
            <a:p>
              <a:endParaRPr lang="en-US"/>
            </a:p>
          </p:txBody>
        </p:sp>
      </p:gr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1016000" y="776288"/>
            <a:ext cx="7772400" cy="1143000"/>
          </a:xfrm>
        </p:spPr>
        <p:txBody>
          <a:bodyPr/>
          <a:lstStyle/>
          <a:p>
            <a:pPr eaLnBrk="1" hangingPunct="1"/>
            <a:r>
              <a:rPr lang="en-US" sz="3600"/>
              <a:t>     </a:t>
            </a:r>
            <a:endParaRPr lang="en-US" sz="4000"/>
          </a:p>
        </p:txBody>
      </p:sp>
      <p:sp>
        <p:nvSpPr>
          <p:cNvPr id="23555" name="Rectangle 3"/>
          <p:cNvSpPr>
            <a:spLocks noGrp="1" noChangeArrowheads="1"/>
          </p:cNvSpPr>
          <p:nvPr>
            <p:ph type="body" idx="1"/>
          </p:nvPr>
        </p:nvSpPr>
        <p:spPr>
          <a:xfrm>
            <a:off x="687388" y="2182813"/>
            <a:ext cx="7772400" cy="4114800"/>
          </a:xfrm>
        </p:spPr>
        <p:txBody>
          <a:bodyPr/>
          <a:lstStyle/>
          <a:p>
            <a:pPr marL="609600" indent="-609600" eaLnBrk="1" hangingPunct="1"/>
            <a:endParaRPr lang="en-US"/>
          </a:p>
        </p:txBody>
      </p:sp>
      <p:sp>
        <p:nvSpPr>
          <p:cNvPr id="23556" name="Line 4"/>
          <p:cNvSpPr>
            <a:spLocks noChangeShapeType="1"/>
          </p:cNvSpPr>
          <p:nvPr/>
        </p:nvSpPr>
        <p:spPr bwMode="auto">
          <a:xfrm>
            <a:off x="0" y="1828800"/>
            <a:ext cx="7391400" cy="0"/>
          </a:xfrm>
          <a:prstGeom prst="line">
            <a:avLst/>
          </a:prstGeom>
          <a:noFill/>
          <a:ln w="127000">
            <a:solidFill>
              <a:srgbClr val="CC00CC"/>
            </a:solidFill>
            <a:round/>
            <a:headEnd/>
            <a:tailEnd/>
          </a:ln>
        </p:spPr>
        <p:txBody>
          <a:bodyPr wrap="none" anchor="ctr"/>
          <a:lstStyle/>
          <a:p>
            <a:endParaRPr lang="en-US"/>
          </a:p>
        </p:txBody>
      </p:sp>
      <p:grpSp>
        <p:nvGrpSpPr>
          <p:cNvPr id="23557" name="Group 5"/>
          <p:cNvGrpSpPr>
            <a:grpSpLocks/>
          </p:cNvGrpSpPr>
          <p:nvPr/>
        </p:nvGrpSpPr>
        <p:grpSpPr bwMode="auto">
          <a:xfrm>
            <a:off x="287338" y="363538"/>
            <a:ext cx="1306512" cy="749300"/>
            <a:chOff x="2203" y="852"/>
            <a:chExt cx="1404" cy="740"/>
          </a:xfrm>
        </p:grpSpPr>
        <p:sp>
          <p:nvSpPr>
            <p:cNvPr id="23558" name="Freeform 6"/>
            <p:cNvSpPr>
              <a:spLocks/>
            </p:cNvSpPr>
            <p:nvPr/>
          </p:nvSpPr>
          <p:spPr bwMode="auto">
            <a:xfrm>
              <a:off x="2529" y="1410"/>
              <a:ext cx="469" cy="179"/>
            </a:xfrm>
            <a:custGeom>
              <a:avLst/>
              <a:gdLst>
                <a:gd name="T0" fmla="*/ 0 w 937"/>
                <a:gd name="T1" fmla="*/ 25 h 536"/>
                <a:gd name="T2" fmla="*/ 195 w 937"/>
                <a:gd name="T3" fmla="*/ 0 h 536"/>
                <a:gd name="T4" fmla="*/ 351 w 937"/>
                <a:gd name="T5" fmla="*/ 29 h 536"/>
                <a:gd name="T6" fmla="*/ 469 w 937"/>
                <a:gd name="T7" fmla="*/ 179 h 536"/>
                <a:gd name="T8" fmla="*/ 279 w 937"/>
                <a:gd name="T9" fmla="*/ 164 h 536"/>
                <a:gd name="T10" fmla="*/ 25 w 937"/>
                <a:gd name="T11" fmla="*/ 57 h 536"/>
                <a:gd name="T12" fmla="*/ 0 w 937"/>
                <a:gd name="T13" fmla="*/ 25 h 536"/>
                <a:gd name="T14" fmla="*/ 0 w 937"/>
                <a:gd name="T15" fmla="*/ 25 h 536"/>
                <a:gd name="T16" fmla="*/ 0 60000 65536"/>
                <a:gd name="T17" fmla="*/ 0 60000 65536"/>
                <a:gd name="T18" fmla="*/ 0 60000 65536"/>
                <a:gd name="T19" fmla="*/ 0 60000 65536"/>
                <a:gd name="T20" fmla="*/ 0 60000 65536"/>
                <a:gd name="T21" fmla="*/ 0 60000 65536"/>
                <a:gd name="T22" fmla="*/ 0 60000 65536"/>
                <a:gd name="T23" fmla="*/ 0 60000 65536"/>
                <a:gd name="T24" fmla="*/ 0 w 937"/>
                <a:gd name="T25" fmla="*/ 0 h 536"/>
                <a:gd name="T26" fmla="*/ 937 w 937"/>
                <a:gd name="T27" fmla="*/ 536 h 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37" h="536">
                  <a:moveTo>
                    <a:pt x="0" y="74"/>
                  </a:moveTo>
                  <a:lnTo>
                    <a:pt x="390" y="0"/>
                  </a:lnTo>
                  <a:lnTo>
                    <a:pt x="702" y="86"/>
                  </a:lnTo>
                  <a:lnTo>
                    <a:pt x="937" y="536"/>
                  </a:lnTo>
                  <a:lnTo>
                    <a:pt x="558" y="492"/>
                  </a:lnTo>
                  <a:lnTo>
                    <a:pt x="49" y="170"/>
                  </a:lnTo>
                  <a:lnTo>
                    <a:pt x="0" y="74"/>
                  </a:lnTo>
                  <a:close/>
                </a:path>
              </a:pathLst>
            </a:custGeom>
            <a:solidFill>
              <a:srgbClr val="84D184"/>
            </a:solidFill>
            <a:ln w="9525">
              <a:noFill/>
              <a:round/>
              <a:headEnd/>
              <a:tailEnd/>
            </a:ln>
          </p:spPr>
          <p:txBody>
            <a:bodyPr/>
            <a:lstStyle/>
            <a:p>
              <a:endParaRPr lang="en-US"/>
            </a:p>
          </p:txBody>
        </p:sp>
        <p:sp>
          <p:nvSpPr>
            <p:cNvPr id="23559" name="Freeform 7"/>
            <p:cNvSpPr>
              <a:spLocks/>
            </p:cNvSpPr>
            <p:nvPr/>
          </p:nvSpPr>
          <p:spPr bwMode="auto">
            <a:xfrm>
              <a:off x="2964" y="1250"/>
              <a:ext cx="610" cy="123"/>
            </a:xfrm>
            <a:custGeom>
              <a:avLst/>
              <a:gdLst>
                <a:gd name="T0" fmla="*/ 0 w 1219"/>
                <a:gd name="T1" fmla="*/ 35 h 369"/>
                <a:gd name="T2" fmla="*/ 72 w 1219"/>
                <a:gd name="T3" fmla="*/ 82 h 369"/>
                <a:gd name="T4" fmla="*/ 214 w 1219"/>
                <a:gd name="T5" fmla="*/ 123 h 369"/>
                <a:gd name="T6" fmla="*/ 336 w 1219"/>
                <a:gd name="T7" fmla="*/ 114 h 369"/>
                <a:gd name="T8" fmla="*/ 463 w 1219"/>
                <a:gd name="T9" fmla="*/ 99 h 369"/>
                <a:gd name="T10" fmla="*/ 585 w 1219"/>
                <a:gd name="T11" fmla="*/ 32 h 369"/>
                <a:gd name="T12" fmla="*/ 610 w 1219"/>
                <a:gd name="T13" fmla="*/ 0 h 369"/>
                <a:gd name="T14" fmla="*/ 216 w 1219"/>
                <a:gd name="T15" fmla="*/ 6 h 369"/>
                <a:gd name="T16" fmla="*/ 0 w 1219"/>
                <a:gd name="T17" fmla="*/ 35 h 369"/>
                <a:gd name="T18" fmla="*/ 0 w 1219"/>
                <a:gd name="T19" fmla="*/ 35 h 36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219"/>
                <a:gd name="T31" fmla="*/ 0 h 369"/>
                <a:gd name="T32" fmla="*/ 1219 w 1219"/>
                <a:gd name="T33" fmla="*/ 369 h 36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219" h="369">
                  <a:moveTo>
                    <a:pt x="0" y="106"/>
                  </a:moveTo>
                  <a:lnTo>
                    <a:pt x="144" y="246"/>
                  </a:lnTo>
                  <a:lnTo>
                    <a:pt x="427" y="369"/>
                  </a:lnTo>
                  <a:lnTo>
                    <a:pt x="672" y="341"/>
                  </a:lnTo>
                  <a:lnTo>
                    <a:pt x="925" y="297"/>
                  </a:lnTo>
                  <a:lnTo>
                    <a:pt x="1170" y="95"/>
                  </a:lnTo>
                  <a:lnTo>
                    <a:pt x="1219" y="0"/>
                  </a:lnTo>
                  <a:lnTo>
                    <a:pt x="432" y="18"/>
                  </a:lnTo>
                  <a:lnTo>
                    <a:pt x="0" y="106"/>
                  </a:lnTo>
                  <a:close/>
                </a:path>
              </a:pathLst>
            </a:custGeom>
            <a:solidFill>
              <a:srgbClr val="84D184"/>
            </a:solidFill>
            <a:ln w="9525">
              <a:noFill/>
              <a:round/>
              <a:headEnd/>
              <a:tailEnd/>
            </a:ln>
          </p:spPr>
          <p:txBody>
            <a:bodyPr/>
            <a:lstStyle/>
            <a:p>
              <a:endParaRPr lang="en-US"/>
            </a:p>
          </p:txBody>
        </p:sp>
        <p:sp>
          <p:nvSpPr>
            <p:cNvPr id="23560" name="Freeform 8"/>
            <p:cNvSpPr>
              <a:spLocks/>
            </p:cNvSpPr>
            <p:nvPr/>
          </p:nvSpPr>
          <p:spPr bwMode="auto">
            <a:xfrm>
              <a:off x="3261" y="852"/>
              <a:ext cx="346" cy="226"/>
            </a:xfrm>
            <a:custGeom>
              <a:avLst/>
              <a:gdLst>
                <a:gd name="T0" fmla="*/ 61 w 692"/>
                <a:gd name="T1" fmla="*/ 226 h 677"/>
                <a:gd name="T2" fmla="*/ 25 w 692"/>
                <a:gd name="T3" fmla="*/ 190 h 677"/>
                <a:gd name="T4" fmla="*/ 0 w 692"/>
                <a:gd name="T5" fmla="*/ 138 h 677"/>
                <a:gd name="T6" fmla="*/ 34 w 692"/>
                <a:gd name="T7" fmla="*/ 97 h 677"/>
                <a:gd name="T8" fmla="*/ 99 w 692"/>
                <a:gd name="T9" fmla="*/ 65 h 677"/>
                <a:gd name="T10" fmla="*/ 198 w 692"/>
                <a:gd name="T11" fmla="*/ 41 h 677"/>
                <a:gd name="T12" fmla="*/ 346 w 692"/>
                <a:gd name="T13" fmla="*/ 0 h 677"/>
                <a:gd name="T14" fmla="*/ 241 w 692"/>
                <a:gd name="T15" fmla="*/ 129 h 677"/>
                <a:gd name="T16" fmla="*/ 61 w 692"/>
                <a:gd name="T17" fmla="*/ 226 h 677"/>
                <a:gd name="T18" fmla="*/ 61 w 692"/>
                <a:gd name="T19" fmla="*/ 226 h 67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92"/>
                <a:gd name="T31" fmla="*/ 0 h 677"/>
                <a:gd name="T32" fmla="*/ 692 w 692"/>
                <a:gd name="T33" fmla="*/ 677 h 67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92" h="677">
                  <a:moveTo>
                    <a:pt x="123" y="677"/>
                  </a:moveTo>
                  <a:lnTo>
                    <a:pt x="50" y="570"/>
                  </a:lnTo>
                  <a:lnTo>
                    <a:pt x="0" y="413"/>
                  </a:lnTo>
                  <a:lnTo>
                    <a:pt x="67" y="290"/>
                  </a:lnTo>
                  <a:lnTo>
                    <a:pt x="199" y="195"/>
                  </a:lnTo>
                  <a:lnTo>
                    <a:pt x="397" y="123"/>
                  </a:lnTo>
                  <a:lnTo>
                    <a:pt x="692" y="0"/>
                  </a:lnTo>
                  <a:lnTo>
                    <a:pt x="482" y="386"/>
                  </a:lnTo>
                  <a:lnTo>
                    <a:pt x="123" y="677"/>
                  </a:lnTo>
                  <a:close/>
                </a:path>
              </a:pathLst>
            </a:custGeom>
            <a:solidFill>
              <a:srgbClr val="84D184"/>
            </a:solidFill>
            <a:ln w="9525">
              <a:noFill/>
              <a:round/>
              <a:headEnd/>
              <a:tailEnd/>
            </a:ln>
          </p:spPr>
          <p:txBody>
            <a:bodyPr/>
            <a:lstStyle/>
            <a:p>
              <a:endParaRPr lang="en-US"/>
            </a:p>
          </p:txBody>
        </p:sp>
        <p:sp>
          <p:nvSpPr>
            <p:cNvPr id="23561" name="Freeform 9"/>
            <p:cNvSpPr>
              <a:spLocks/>
            </p:cNvSpPr>
            <p:nvPr/>
          </p:nvSpPr>
          <p:spPr bwMode="auto">
            <a:xfrm>
              <a:off x="2851" y="973"/>
              <a:ext cx="203" cy="308"/>
            </a:xfrm>
            <a:custGeom>
              <a:avLst/>
              <a:gdLst>
                <a:gd name="T0" fmla="*/ 0 w 408"/>
                <a:gd name="T1" fmla="*/ 0 h 922"/>
                <a:gd name="T2" fmla="*/ 104 w 408"/>
                <a:gd name="T3" fmla="*/ 308 h 922"/>
                <a:gd name="T4" fmla="*/ 185 w 408"/>
                <a:gd name="T5" fmla="*/ 241 h 922"/>
                <a:gd name="T6" fmla="*/ 203 w 408"/>
                <a:gd name="T7" fmla="*/ 140 h 922"/>
                <a:gd name="T8" fmla="*/ 155 w 408"/>
                <a:gd name="T9" fmla="*/ 69 h 922"/>
                <a:gd name="T10" fmla="*/ 96 w 408"/>
                <a:gd name="T11" fmla="*/ 26 h 922"/>
                <a:gd name="T12" fmla="*/ 0 w 408"/>
                <a:gd name="T13" fmla="*/ 0 h 922"/>
                <a:gd name="T14" fmla="*/ 0 w 408"/>
                <a:gd name="T15" fmla="*/ 0 h 922"/>
                <a:gd name="T16" fmla="*/ 0 60000 65536"/>
                <a:gd name="T17" fmla="*/ 0 60000 65536"/>
                <a:gd name="T18" fmla="*/ 0 60000 65536"/>
                <a:gd name="T19" fmla="*/ 0 60000 65536"/>
                <a:gd name="T20" fmla="*/ 0 60000 65536"/>
                <a:gd name="T21" fmla="*/ 0 60000 65536"/>
                <a:gd name="T22" fmla="*/ 0 60000 65536"/>
                <a:gd name="T23" fmla="*/ 0 60000 65536"/>
                <a:gd name="T24" fmla="*/ 0 w 408"/>
                <a:gd name="T25" fmla="*/ 0 h 922"/>
                <a:gd name="T26" fmla="*/ 408 w 408"/>
                <a:gd name="T27" fmla="*/ 922 h 92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08" h="922">
                  <a:moveTo>
                    <a:pt x="0" y="0"/>
                  </a:moveTo>
                  <a:lnTo>
                    <a:pt x="210" y="922"/>
                  </a:lnTo>
                  <a:lnTo>
                    <a:pt x="372" y="720"/>
                  </a:lnTo>
                  <a:lnTo>
                    <a:pt x="408" y="419"/>
                  </a:lnTo>
                  <a:lnTo>
                    <a:pt x="312" y="207"/>
                  </a:lnTo>
                  <a:lnTo>
                    <a:pt x="192" y="78"/>
                  </a:lnTo>
                  <a:lnTo>
                    <a:pt x="0" y="0"/>
                  </a:lnTo>
                  <a:close/>
                </a:path>
              </a:pathLst>
            </a:custGeom>
            <a:solidFill>
              <a:srgbClr val="84D184"/>
            </a:solidFill>
            <a:ln w="9525">
              <a:noFill/>
              <a:round/>
              <a:headEnd/>
              <a:tailEnd/>
            </a:ln>
          </p:spPr>
          <p:txBody>
            <a:bodyPr/>
            <a:lstStyle/>
            <a:p>
              <a:endParaRPr lang="en-US"/>
            </a:p>
          </p:txBody>
        </p:sp>
        <p:sp>
          <p:nvSpPr>
            <p:cNvPr id="23562" name="Freeform 10"/>
            <p:cNvSpPr>
              <a:spLocks/>
            </p:cNvSpPr>
            <p:nvPr/>
          </p:nvSpPr>
          <p:spPr bwMode="auto">
            <a:xfrm>
              <a:off x="2499" y="1093"/>
              <a:ext cx="154" cy="342"/>
            </a:xfrm>
            <a:custGeom>
              <a:avLst/>
              <a:gdLst>
                <a:gd name="T0" fmla="*/ 0 w 306"/>
                <a:gd name="T1" fmla="*/ 342 h 1026"/>
                <a:gd name="T2" fmla="*/ 21 w 306"/>
                <a:gd name="T3" fmla="*/ 0 h 1026"/>
                <a:gd name="T4" fmla="*/ 126 w 306"/>
                <a:gd name="T5" fmla="*/ 70 h 1026"/>
                <a:gd name="T6" fmla="*/ 154 w 306"/>
                <a:gd name="T7" fmla="*/ 162 h 1026"/>
                <a:gd name="T8" fmla="*/ 111 w 306"/>
                <a:gd name="T9" fmla="*/ 269 h 1026"/>
                <a:gd name="T10" fmla="*/ 0 w 306"/>
                <a:gd name="T11" fmla="*/ 342 h 1026"/>
                <a:gd name="T12" fmla="*/ 0 w 306"/>
                <a:gd name="T13" fmla="*/ 342 h 1026"/>
                <a:gd name="T14" fmla="*/ 0 60000 65536"/>
                <a:gd name="T15" fmla="*/ 0 60000 65536"/>
                <a:gd name="T16" fmla="*/ 0 60000 65536"/>
                <a:gd name="T17" fmla="*/ 0 60000 65536"/>
                <a:gd name="T18" fmla="*/ 0 60000 65536"/>
                <a:gd name="T19" fmla="*/ 0 60000 65536"/>
                <a:gd name="T20" fmla="*/ 0 60000 65536"/>
                <a:gd name="T21" fmla="*/ 0 w 306"/>
                <a:gd name="T22" fmla="*/ 0 h 1026"/>
                <a:gd name="T23" fmla="*/ 306 w 306"/>
                <a:gd name="T24" fmla="*/ 1026 h 102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06" h="1026">
                  <a:moveTo>
                    <a:pt x="0" y="1026"/>
                  </a:moveTo>
                  <a:lnTo>
                    <a:pt x="42" y="0"/>
                  </a:lnTo>
                  <a:lnTo>
                    <a:pt x="251" y="211"/>
                  </a:lnTo>
                  <a:lnTo>
                    <a:pt x="306" y="485"/>
                  </a:lnTo>
                  <a:lnTo>
                    <a:pt x="221" y="808"/>
                  </a:lnTo>
                  <a:lnTo>
                    <a:pt x="0" y="1026"/>
                  </a:lnTo>
                  <a:close/>
                </a:path>
              </a:pathLst>
            </a:custGeom>
            <a:solidFill>
              <a:srgbClr val="84D184"/>
            </a:solidFill>
            <a:ln w="9525">
              <a:noFill/>
              <a:round/>
              <a:headEnd/>
              <a:tailEnd/>
            </a:ln>
          </p:spPr>
          <p:txBody>
            <a:bodyPr/>
            <a:lstStyle/>
            <a:p>
              <a:endParaRPr lang="en-US"/>
            </a:p>
          </p:txBody>
        </p:sp>
        <p:sp>
          <p:nvSpPr>
            <p:cNvPr id="23563" name="Freeform 11"/>
            <p:cNvSpPr>
              <a:spLocks/>
            </p:cNvSpPr>
            <p:nvPr/>
          </p:nvSpPr>
          <p:spPr bwMode="auto">
            <a:xfrm>
              <a:off x="2203" y="876"/>
              <a:ext cx="1385" cy="636"/>
            </a:xfrm>
            <a:custGeom>
              <a:avLst/>
              <a:gdLst>
                <a:gd name="T0" fmla="*/ 246 w 2771"/>
                <a:gd name="T1" fmla="*/ 555 h 1909"/>
                <a:gd name="T2" fmla="*/ 362 w 2771"/>
                <a:gd name="T3" fmla="*/ 531 h 1909"/>
                <a:gd name="T4" fmla="*/ 491 w 2771"/>
                <a:gd name="T5" fmla="*/ 497 h 1909"/>
                <a:gd name="T6" fmla="*/ 559 w 2771"/>
                <a:gd name="T7" fmla="*/ 474 h 1909"/>
                <a:gd name="T8" fmla="*/ 631 w 2771"/>
                <a:gd name="T9" fmla="*/ 450 h 1909"/>
                <a:gd name="T10" fmla="*/ 702 w 2771"/>
                <a:gd name="T11" fmla="*/ 420 h 1909"/>
                <a:gd name="T12" fmla="*/ 776 w 2771"/>
                <a:gd name="T13" fmla="*/ 388 h 1909"/>
                <a:gd name="T14" fmla="*/ 847 w 2771"/>
                <a:gd name="T15" fmla="*/ 353 h 1909"/>
                <a:gd name="T16" fmla="*/ 914 w 2771"/>
                <a:gd name="T17" fmla="*/ 318 h 1909"/>
                <a:gd name="T18" fmla="*/ 976 w 2771"/>
                <a:gd name="T19" fmla="*/ 283 h 1909"/>
                <a:gd name="T20" fmla="*/ 1035 w 2771"/>
                <a:gd name="T21" fmla="*/ 249 h 1909"/>
                <a:gd name="T22" fmla="*/ 1090 w 2771"/>
                <a:gd name="T23" fmla="*/ 215 h 1909"/>
                <a:gd name="T24" fmla="*/ 1139 w 2771"/>
                <a:gd name="T25" fmla="*/ 183 h 1909"/>
                <a:gd name="T26" fmla="*/ 1186 w 2771"/>
                <a:gd name="T27" fmla="*/ 153 h 1909"/>
                <a:gd name="T28" fmla="*/ 1226 w 2771"/>
                <a:gd name="T29" fmla="*/ 124 h 1909"/>
                <a:gd name="T30" fmla="*/ 1262 w 2771"/>
                <a:gd name="T31" fmla="*/ 98 h 1909"/>
                <a:gd name="T32" fmla="*/ 1295 w 2771"/>
                <a:gd name="T33" fmla="*/ 74 h 1909"/>
                <a:gd name="T34" fmla="*/ 1322 w 2771"/>
                <a:gd name="T35" fmla="*/ 53 h 1909"/>
                <a:gd name="T36" fmla="*/ 1362 w 2771"/>
                <a:gd name="T37" fmla="*/ 20 h 1909"/>
                <a:gd name="T38" fmla="*/ 1383 w 2771"/>
                <a:gd name="T39" fmla="*/ 0 h 1909"/>
                <a:gd name="T40" fmla="*/ 1377 w 2771"/>
                <a:gd name="T41" fmla="*/ 115 h 1909"/>
                <a:gd name="T42" fmla="*/ 1364 w 2771"/>
                <a:gd name="T43" fmla="*/ 146 h 1909"/>
                <a:gd name="T44" fmla="*/ 1342 w 2771"/>
                <a:gd name="T45" fmla="*/ 172 h 1909"/>
                <a:gd name="T46" fmla="*/ 1309 w 2771"/>
                <a:gd name="T47" fmla="*/ 190 h 1909"/>
                <a:gd name="T48" fmla="*/ 1238 w 2771"/>
                <a:gd name="T49" fmla="*/ 206 h 1909"/>
                <a:gd name="T50" fmla="*/ 1129 w 2771"/>
                <a:gd name="T51" fmla="*/ 206 h 1909"/>
                <a:gd name="T52" fmla="*/ 1106 w 2771"/>
                <a:gd name="T53" fmla="*/ 224 h 1909"/>
                <a:gd name="T54" fmla="*/ 1069 w 2771"/>
                <a:gd name="T55" fmla="*/ 253 h 1909"/>
                <a:gd name="T56" fmla="*/ 1030 w 2771"/>
                <a:gd name="T57" fmla="*/ 281 h 1909"/>
                <a:gd name="T58" fmla="*/ 999 w 2771"/>
                <a:gd name="T59" fmla="*/ 302 h 1909"/>
                <a:gd name="T60" fmla="*/ 965 w 2771"/>
                <a:gd name="T61" fmla="*/ 324 h 1909"/>
                <a:gd name="T62" fmla="*/ 928 w 2771"/>
                <a:gd name="T63" fmla="*/ 347 h 1909"/>
                <a:gd name="T64" fmla="*/ 887 w 2771"/>
                <a:gd name="T65" fmla="*/ 370 h 1909"/>
                <a:gd name="T66" fmla="*/ 843 w 2771"/>
                <a:gd name="T67" fmla="*/ 394 h 1909"/>
                <a:gd name="T68" fmla="*/ 797 w 2771"/>
                <a:gd name="T69" fmla="*/ 417 h 1909"/>
                <a:gd name="T70" fmla="*/ 749 w 2771"/>
                <a:gd name="T71" fmla="*/ 440 h 1909"/>
                <a:gd name="T72" fmla="*/ 699 w 2771"/>
                <a:gd name="T73" fmla="*/ 461 h 1909"/>
                <a:gd name="T74" fmla="*/ 646 w 2771"/>
                <a:gd name="T75" fmla="*/ 482 h 1909"/>
                <a:gd name="T76" fmla="*/ 565 w 2771"/>
                <a:gd name="T77" fmla="*/ 509 h 1909"/>
                <a:gd name="T78" fmla="*/ 455 w 2771"/>
                <a:gd name="T79" fmla="*/ 540 h 1909"/>
                <a:gd name="T80" fmla="*/ 347 w 2771"/>
                <a:gd name="T81" fmla="*/ 567 h 1909"/>
                <a:gd name="T82" fmla="*/ 247 w 2771"/>
                <a:gd name="T83" fmla="*/ 591 h 1909"/>
                <a:gd name="T84" fmla="*/ 120 w 2771"/>
                <a:gd name="T85" fmla="*/ 616 h 1909"/>
                <a:gd name="T86" fmla="*/ 0 w 2771"/>
                <a:gd name="T87" fmla="*/ 636 h 1909"/>
                <a:gd name="T88" fmla="*/ 11 w 2771"/>
                <a:gd name="T89" fmla="*/ 583 h 1909"/>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2771"/>
                <a:gd name="T136" fmla="*/ 0 h 1909"/>
                <a:gd name="T137" fmla="*/ 2771 w 2771"/>
                <a:gd name="T138" fmla="*/ 1909 h 1909"/>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2771" h="1909">
                  <a:moveTo>
                    <a:pt x="22" y="1751"/>
                  </a:moveTo>
                  <a:lnTo>
                    <a:pt x="492" y="1667"/>
                  </a:lnTo>
                  <a:lnTo>
                    <a:pt x="605" y="1633"/>
                  </a:lnTo>
                  <a:lnTo>
                    <a:pt x="724" y="1594"/>
                  </a:lnTo>
                  <a:lnTo>
                    <a:pt x="850" y="1546"/>
                  </a:lnTo>
                  <a:lnTo>
                    <a:pt x="983" y="1491"/>
                  </a:lnTo>
                  <a:lnTo>
                    <a:pt x="1051" y="1459"/>
                  </a:lnTo>
                  <a:lnTo>
                    <a:pt x="1119" y="1424"/>
                  </a:lnTo>
                  <a:lnTo>
                    <a:pt x="1191" y="1389"/>
                  </a:lnTo>
                  <a:lnTo>
                    <a:pt x="1263" y="1350"/>
                  </a:lnTo>
                  <a:lnTo>
                    <a:pt x="1332" y="1308"/>
                  </a:lnTo>
                  <a:lnTo>
                    <a:pt x="1405" y="1262"/>
                  </a:lnTo>
                  <a:lnTo>
                    <a:pt x="1479" y="1215"/>
                  </a:lnTo>
                  <a:lnTo>
                    <a:pt x="1552" y="1164"/>
                  </a:lnTo>
                  <a:lnTo>
                    <a:pt x="1624" y="1111"/>
                  </a:lnTo>
                  <a:lnTo>
                    <a:pt x="1694" y="1060"/>
                  </a:lnTo>
                  <a:lnTo>
                    <a:pt x="1761" y="1007"/>
                  </a:lnTo>
                  <a:lnTo>
                    <a:pt x="1829" y="954"/>
                  </a:lnTo>
                  <a:lnTo>
                    <a:pt x="1892" y="902"/>
                  </a:lnTo>
                  <a:lnTo>
                    <a:pt x="1953" y="849"/>
                  </a:lnTo>
                  <a:lnTo>
                    <a:pt x="2013" y="800"/>
                  </a:lnTo>
                  <a:lnTo>
                    <a:pt x="2071" y="748"/>
                  </a:lnTo>
                  <a:lnTo>
                    <a:pt x="2127" y="696"/>
                  </a:lnTo>
                  <a:lnTo>
                    <a:pt x="2181" y="646"/>
                  </a:lnTo>
                  <a:lnTo>
                    <a:pt x="2230" y="599"/>
                  </a:lnTo>
                  <a:lnTo>
                    <a:pt x="2279" y="550"/>
                  </a:lnTo>
                  <a:lnTo>
                    <a:pt x="2327" y="505"/>
                  </a:lnTo>
                  <a:lnTo>
                    <a:pt x="2372" y="460"/>
                  </a:lnTo>
                  <a:lnTo>
                    <a:pt x="2415" y="416"/>
                  </a:lnTo>
                  <a:lnTo>
                    <a:pt x="2452" y="372"/>
                  </a:lnTo>
                  <a:lnTo>
                    <a:pt x="2490" y="333"/>
                  </a:lnTo>
                  <a:lnTo>
                    <a:pt x="2525" y="293"/>
                  </a:lnTo>
                  <a:lnTo>
                    <a:pt x="2559" y="257"/>
                  </a:lnTo>
                  <a:lnTo>
                    <a:pt x="2590" y="221"/>
                  </a:lnTo>
                  <a:lnTo>
                    <a:pt x="2617" y="190"/>
                  </a:lnTo>
                  <a:lnTo>
                    <a:pt x="2644" y="158"/>
                  </a:lnTo>
                  <a:lnTo>
                    <a:pt x="2689" y="104"/>
                  </a:lnTo>
                  <a:lnTo>
                    <a:pt x="2724" y="61"/>
                  </a:lnTo>
                  <a:lnTo>
                    <a:pt x="2748" y="27"/>
                  </a:lnTo>
                  <a:lnTo>
                    <a:pt x="2767" y="0"/>
                  </a:lnTo>
                  <a:lnTo>
                    <a:pt x="2771" y="246"/>
                  </a:lnTo>
                  <a:lnTo>
                    <a:pt x="2755" y="344"/>
                  </a:lnTo>
                  <a:lnTo>
                    <a:pt x="2745" y="393"/>
                  </a:lnTo>
                  <a:lnTo>
                    <a:pt x="2728" y="438"/>
                  </a:lnTo>
                  <a:lnTo>
                    <a:pt x="2707" y="479"/>
                  </a:lnTo>
                  <a:lnTo>
                    <a:pt x="2685" y="517"/>
                  </a:lnTo>
                  <a:lnTo>
                    <a:pt x="2653" y="546"/>
                  </a:lnTo>
                  <a:lnTo>
                    <a:pt x="2619" y="571"/>
                  </a:lnTo>
                  <a:lnTo>
                    <a:pt x="2544" y="601"/>
                  </a:lnTo>
                  <a:lnTo>
                    <a:pt x="2477" y="619"/>
                  </a:lnTo>
                  <a:lnTo>
                    <a:pt x="2362" y="633"/>
                  </a:lnTo>
                  <a:lnTo>
                    <a:pt x="2259" y="619"/>
                  </a:lnTo>
                  <a:lnTo>
                    <a:pt x="2240" y="645"/>
                  </a:lnTo>
                  <a:lnTo>
                    <a:pt x="2213" y="673"/>
                  </a:lnTo>
                  <a:lnTo>
                    <a:pt x="2181" y="713"/>
                  </a:lnTo>
                  <a:lnTo>
                    <a:pt x="2139" y="760"/>
                  </a:lnTo>
                  <a:lnTo>
                    <a:pt x="2088" y="814"/>
                  </a:lnTo>
                  <a:lnTo>
                    <a:pt x="2060" y="842"/>
                  </a:lnTo>
                  <a:lnTo>
                    <a:pt x="2031" y="874"/>
                  </a:lnTo>
                  <a:lnTo>
                    <a:pt x="1998" y="906"/>
                  </a:lnTo>
                  <a:lnTo>
                    <a:pt x="1965" y="937"/>
                  </a:lnTo>
                  <a:lnTo>
                    <a:pt x="1931" y="972"/>
                  </a:lnTo>
                  <a:lnTo>
                    <a:pt x="1892" y="1007"/>
                  </a:lnTo>
                  <a:lnTo>
                    <a:pt x="1856" y="1041"/>
                  </a:lnTo>
                  <a:lnTo>
                    <a:pt x="1815" y="1076"/>
                  </a:lnTo>
                  <a:lnTo>
                    <a:pt x="1775" y="1111"/>
                  </a:lnTo>
                  <a:lnTo>
                    <a:pt x="1730" y="1147"/>
                  </a:lnTo>
                  <a:lnTo>
                    <a:pt x="1687" y="1183"/>
                  </a:lnTo>
                  <a:lnTo>
                    <a:pt x="1642" y="1217"/>
                  </a:lnTo>
                  <a:lnTo>
                    <a:pt x="1595" y="1253"/>
                  </a:lnTo>
                  <a:lnTo>
                    <a:pt x="1548" y="1286"/>
                  </a:lnTo>
                  <a:lnTo>
                    <a:pt x="1499" y="1322"/>
                  </a:lnTo>
                  <a:lnTo>
                    <a:pt x="1447" y="1353"/>
                  </a:lnTo>
                  <a:lnTo>
                    <a:pt x="1398" y="1385"/>
                  </a:lnTo>
                  <a:lnTo>
                    <a:pt x="1345" y="1416"/>
                  </a:lnTo>
                  <a:lnTo>
                    <a:pt x="1293" y="1446"/>
                  </a:lnTo>
                  <a:lnTo>
                    <a:pt x="1239" y="1474"/>
                  </a:lnTo>
                  <a:lnTo>
                    <a:pt x="1130" y="1527"/>
                  </a:lnTo>
                  <a:lnTo>
                    <a:pt x="1018" y="1574"/>
                  </a:lnTo>
                  <a:lnTo>
                    <a:pt x="910" y="1622"/>
                  </a:lnTo>
                  <a:lnTo>
                    <a:pt x="801" y="1664"/>
                  </a:lnTo>
                  <a:lnTo>
                    <a:pt x="694" y="1702"/>
                  </a:lnTo>
                  <a:lnTo>
                    <a:pt x="593" y="1739"/>
                  </a:lnTo>
                  <a:lnTo>
                    <a:pt x="495" y="1773"/>
                  </a:lnTo>
                  <a:lnTo>
                    <a:pt x="403" y="1801"/>
                  </a:lnTo>
                  <a:lnTo>
                    <a:pt x="240" y="1848"/>
                  </a:lnTo>
                  <a:lnTo>
                    <a:pt x="113" y="1882"/>
                  </a:lnTo>
                  <a:lnTo>
                    <a:pt x="0" y="1909"/>
                  </a:lnTo>
                  <a:lnTo>
                    <a:pt x="22" y="1751"/>
                  </a:lnTo>
                  <a:close/>
                </a:path>
              </a:pathLst>
            </a:custGeom>
            <a:solidFill>
              <a:srgbClr val="000000"/>
            </a:solidFill>
            <a:ln w="9525">
              <a:noFill/>
              <a:round/>
              <a:headEnd/>
              <a:tailEnd/>
            </a:ln>
          </p:spPr>
          <p:txBody>
            <a:bodyPr/>
            <a:lstStyle/>
            <a:p>
              <a:endParaRPr lang="en-US"/>
            </a:p>
          </p:txBody>
        </p:sp>
        <p:sp>
          <p:nvSpPr>
            <p:cNvPr id="23564" name="Freeform 12"/>
            <p:cNvSpPr>
              <a:spLocks/>
            </p:cNvSpPr>
            <p:nvPr/>
          </p:nvSpPr>
          <p:spPr bwMode="auto">
            <a:xfrm>
              <a:off x="3245" y="876"/>
              <a:ext cx="288" cy="190"/>
            </a:xfrm>
            <a:custGeom>
              <a:avLst/>
              <a:gdLst>
                <a:gd name="T0" fmla="*/ 288 w 575"/>
                <a:gd name="T1" fmla="*/ 0 h 571"/>
                <a:gd name="T2" fmla="*/ 260 w 575"/>
                <a:gd name="T3" fmla="*/ 8 h 571"/>
                <a:gd name="T4" fmla="*/ 196 w 575"/>
                <a:gd name="T5" fmla="*/ 27 h 571"/>
                <a:gd name="T6" fmla="*/ 159 w 575"/>
                <a:gd name="T7" fmla="*/ 40 h 571"/>
                <a:gd name="T8" fmla="*/ 123 w 575"/>
                <a:gd name="T9" fmla="*/ 55 h 571"/>
                <a:gd name="T10" fmla="*/ 93 w 575"/>
                <a:gd name="T11" fmla="*/ 70 h 571"/>
                <a:gd name="T12" fmla="*/ 71 w 575"/>
                <a:gd name="T13" fmla="*/ 87 h 571"/>
                <a:gd name="T14" fmla="*/ 58 w 575"/>
                <a:gd name="T15" fmla="*/ 103 h 571"/>
                <a:gd name="T16" fmla="*/ 51 w 575"/>
                <a:gd name="T17" fmla="*/ 121 h 571"/>
                <a:gd name="T18" fmla="*/ 49 w 575"/>
                <a:gd name="T19" fmla="*/ 155 h 571"/>
                <a:gd name="T20" fmla="*/ 56 w 575"/>
                <a:gd name="T21" fmla="*/ 180 h 571"/>
                <a:gd name="T22" fmla="*/ 60 w 575"/>
                <a:gd name="T23" fmla="*/ 190 h 571"/>
                <a:gd name="T24" fmla="*/ 46 w 575"/>
                <a:gd name="T25" fmla="*/ 178 h 571"/>
                <a:gd name="T26" fmla="*/ 33 w 575"/>
                <a:gd name="T27" fmla="*/ 165 h 571"/>
                <a:gd name="T28" fmla="*/ 19 w 575"/>
                <a:gd name="T29" fmla="*/ 149 h 571"/>
                <a:gd name="T30" fmla="*/ 7 w 575"/>
                <a:gd name="T31" fmla="*/ 131 h 571"/>
                <a:gd name="T32" fmla="*/ 0 w 575"/>
                <a:gd name="T33" fmla="*/ 112 h 571"/>
                <a:gd name="T34" fmla="*/ 1 w 575"/>
                <a:gd name="T35" fmla="*/ 92 h 571"/>
                <a:gd name="T36" fmla="*/ 13 w 575"/>
                <a:gd name="T37" fmla="*/ 74 h 571"/>
                <a:gd name="T38" fmla="*/ 24 w 575"/>
                <a:gd name="T39" fmla="*/ 66 h 571"/>
                <a:gd name="T40" fmla="*/ 38 w 575"/>
                <a:gd name="T41" fmla="*/ 58 h 571"/>
                <a:gd name="T42" fmla="*/ 76 w 575"/>
                <a:gd name="T43" fmla="*/ 43 h 571"/>
                <a:gd name="T44" fmla="*/ 120 w 575"/>
                <a:gd name="T45" fmla="*/ 30 h 571"/>
                <a:gd name="T46" fmla="*/ 169 w 575"/>
                <a:gd name="T47" fmla="*/ 19 h 571"/>
                <a:gd name="T48" fmla="*/ 251 w 575"/>
                <a:gd name="T49" fmla="*/ 5 h 571"/>
                <a:gd name="T50" fmla="*/ 288 w 575"/>
                <a:gd name="T51" fmla="*/ 0 h 571"/>
                <a:gd name="T52" fmla="*/ 288 w 575"/>
                <a:gd name="T53" fmla="*/ 0 h 57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575"/>
                <a:gd name="T82" fmla="*/ 0 h 571"/>
                <a:gd name="T83" fmla="*/ 575 w 575"/>
                <a:gd name="T84" fmla="*/ 571 h 571"/>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575" h="571">
                  <a:moveTo>
                    <a:pt x="575" y="0"/>
                  </a:moveTo>
                  <a:lnTo>
                    <a:pt x="520" y="23"/>
                  </a:lnTo>
                  <a:lnTo>
                    <a:pt x="392" y="80"/>
                  </a:lnTo>
                  <a:lnTo>
                    <a:pt x="318" y="119"/>
                  </a:lnTo>
                  <a:lnTo>
                    <a:pt x="246" y="164"/>
                  </a:lnTo>
                  <a:lnTo>
                    <a:pt x="185" y="211"/>
                  </a:lnTo>
                  <a:lnTo>
                    <a:pt x="141" y="260"/>
                  </a:lnTo>
                  <a:lnTo>
                    <a:pt x="115" y="311"/>
                  </a:lnTo>
                  <a:lnTo>
                    <a:pt x="101" y="364"/>
                  </a:lnTo>
                  <a:lnTo>
                    <a:pt x="97" y="465"/>
                  </a:lnTo>
                  <a:lnTo>
                    <a:pt x="111" y="540"/>
                  </a:lnTo>
                  <a:lnTo>
                    <a:pt x="119" y="571"/>
                  </a:lnTo>
                  <a:lnTo>
                    <a:pt x="91" y="535"/>
                  </a:lnTo>
                  <a:lnTo>
                    <a:pt x="65" y="497"/>
                  </a:lnTo>
                  <a:lnTo>
                    <a:pt x="37" y="448"/>
                  </a:lnTo>
                  <a:lnTo>
                    <a:pt x="13" y="393"/>
                  </a:lnTo>
                  <a:lnTo>
                    <a:pt x="0" y="336"/>
                  </a:lnTo>
                  <a:lnTo>
                    <a:pt x="1" y="276"/>
                  </a:lnTo>
                  <a:lnTo>
                    <a:pt x="25" y="223"/>
                  </a:lnTo>
                  <a:lnTo>
                    <a:pt x="47" y="198"/>
                  </a:lnTo>
                  <a:lnTo>
                    <a:pt x="76" y="173"/>
                  </a:lnTo>
                  <a:lnTo>
                    <a:pt x="151" y="130"/>
                  </a:lnTo>
                  <a:lnTo>
                    <a:pt x="240" y="90"/>
                  </a:lnTo>
                  <a:lnTo>
                    <a:pt x="337" y="58"/>
                  </a:lnTo>
                  <a:lnTo>
                    <a:pt x="502" y="15"/>
                  </a:lnTo>
                  <a:lnTo>
                    <a:pt x="575" y="0"/>
                  </a:lnTo>
                  <a:close/>
                </a:path>
              </a:pathLst>
            </a:custGeom>
            <a:solidFill>
              <a:srgbClr val="000000"/>
            </a:solidFill>
            <a:ln w="9525">
              <a:noFill/>
              <a:round/>
              <a:headEnd/>
              <a:tailEnd/>
            </a:ln>
          </p:spPr>
          <p:txBody>
            <a:bodyPr/>
            <a:lstStyle/>
            <a:p>
              <a:endParaRPr lang="en-US"/>
            </a:p>
          </p:txBody>
        </p:sp>
        <p:sp>
          <p:nvSpPr>
            <p:cNvPr id="23565" name="Freeform 13"/>
            <p:cNvSpPr>
              <a:spLocks/>
            </p:cNvSpPr>
            <p:nvPr/>
          </p:nvSpPr>
          <p:spPr bwMode="auto">
            <a:xfrm>
              <a:off x="2990" y="1219"/>
              <a:ext cx="570" cy="68"/>
            </a:xfrm>
            <a:custGeom>
              <a:avLst/>
              <a:gdLst>
                <a:gd name="T0" fmla="*/ 0 w 1140"/>
                <a:gd name="T1" fmla="*/ 68 h 204"/>
                <a:gd name="T2" fmla="*/ 570 w 1140"/>
                <a:gd name="T3" fmla="*/ 31 h 204"/>
                <a:gd name="T4" fmla="*/ 540 w 1140"/>
                <a:gd name="T5" fmla="*/ 25 h 204"/>
                <a:gd name="T6" fmla="*/ 464 w 1140"/>
                <a:gd name="T7" fmla="*/ 11 h 204"/>
                <a:gd name="T8" fmla="*/ 364 w 1140"/>
                <a:gd name="T9" fmla="*/ 0 h 204"/>
                <a:gd name="T10" fmla="*/ 261 w 1140"/>
                <a:gd name="T11" fmla="*/ 3 h 204"/>
                <a:gd name="T12" fmla="*/ 165 w 1140"/>
                <a:gd name="T13" fmla="*/ 20 h 204"/>
                <a:gd name="T14" fmla="*/ 122 w 1140"/>
                <a:gd name="T15" fmla="*/ 31 h 204"/>
                <a:gd name="T16" fmla="*/ 82 w 1140"/>
                <a:gd name="T17" fmla="*/ 41 h 204"/>
                <a:gd name="T18" fmla="*/ 22 w 1140"/>
                <a:gd name="T19" fmla="*/ 60 h 204"/>
                <a:gd name="T20" fmla="*/ 0 w 1140"/>
                <a:gd name="T21" fmla="*/ 68 h 204"/>
                <a:gd name="T22" fmla="*/ 0 w 1140"/>
                <a:gd name="T23" fmla="*/ 68 h 20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140"/>
                <a:gd name="T37" fmla="*/ 0 h 204"/>
                <a:gd name="T38" fmla="*/ 1140 w 1140"/>
                <a:gd name="T39" fmla="*/ 204 h 20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140" h="204">
                  <a:moveTo>
                    <a:pt x="0" y="204"/>
                  </a:moveTo>
                  <a:lnTo>
                    <a:pt x="1140" y="94"/>
                  </a:lnTo>
                  <a:lnTo>
                    <a:pt x="1080" y="75"/>
                  </a:lnTo>
                  <a:lnTo>
                    <a:pt x="928" y="32"/>
                  </a:lnTo>
                  <a:lnTo>
                    <a:pt x="728" y="0"/>
                  </a:lnTo>
                  <a:lnTo>
                    <a:pt x="522" y="8"/>
                  </a:lnTo>
                  <a:lnTo>
                    <a:pt x="331" y="59"/>
                  </a:lnTo>
                  <a:lnTo>
                    <a:pt x="244" y="92"/>
                  </a:lnTo>
                  <a:lnTo>
                    <a:pt x="165" y="124"/>
                  </a:lnTo>
                  <a:lnTo>
                    <a:pt x="45" y="180"/>
                  </a:lnTo>
                  <a:lnTo>
                    <a:pt x="0" y="204"/>
                  </a:lnTo>
                  <a:close/>
                </a:path>
              </a:pathLst>
            </a:custGeom>
            <a:solidFill>
              <a:srgbClr val="000000"/>
            </a:solidFill>
            <a:ln w="9525">
              <a:noFill/>
              <a:round/>
              <a:headEnd/>
              <a:tailEnd/>
            </a:ln>
          </p:spPr>
          <p:txBody>
            <a:bodyPr/>
            <a:lstStyle/>
            <a:p>
              <a:endParaRPr lang="en-US"/>
            </a:p>
          </p:txBody>
        </p:sp>
        <p:sp>
          <p:nvSpPr>
            <p:cNvPr id="23566" name="Freeform 14"/>
            <p:cNvSpPr>
              <a:spLocks/>
            </p:cNvSpPr>
            <p:nvPr/>
          </p:nvSpPr>
          <p:spPr bwMode="auto">
            <a:xfrm>
              <a:off x="3016" y="1264"/>
              <a:ext cx="544" cy="130"/>
            </a:xfrm>
            <a:custGeom>
              <a:avLst/>
              <a:gdLst>
                <a:gd name="T0" fmla="*/ 0 w 1087"/>
                <a:gd name="T1" fmla="*/ 63 h 392"/>
                <a:gd name="T2" fmla="*/ 31 w 1087"/>
                <a:gd name="T3" fmla="*/ 71 h 392"/>
                <a:gd name="T4" fmla="*/ 66 w 1087"/>
                <a:gd name="T5" fmla="*/ 79 h 392"/>
                <a:gd name="T6" fmla="*/ 111 w 1087"/>
                <a:gd name="T7" fmla="*/ 87 h 392"/>
                <a:gd name="T8" fmla="*/ 217 w 1087"/>
                <a:gd name="T9" fmla="*/ 97 h 392"/>
                <a:gd name="T10" fmla="*/ 327 w 1087"/>
                <a:gd name="T11" fmla="*/ 86 h 392"/>
                <a:gd name="T12" fmla="*/ 376 w 1087"/>
                <a:gd name="T13" fmla="*/ 73 h 392"/>
                <a:gd name="T14" fmla="*/ 419 w 1087"/>
                <a:gd name="T15" fmla="*/ 58 h 392"/>
                <a:gd name="T16" fmla="*/ 456 w 1087"/>
                <a:gd name="T17" fmla="*/ 44 h 392"/>
                <a:gd name="T18" fmla="*/ 488 w 1087"/>
                <a:gd name="T19" fmla="*/ 31 h 392"/>
                <a:gd name="T20" fmla="*/ 513 w 1087"/>
                <a:gd name="T21" fmla="*/ 18 h 392"/>
                <a:gd name="T22" fmla="*/ 530 w 1087"/>
                <a:gd name="T23" fmla="*/ 9 h 392"/>
                <a:gd name="T24" fmla="*/ 544 w 1087"/>
                <a:gd name="T25" fmla="*/ 0 h 392"/>
                <a:gd name="T26" fmla="*/ 540 w 1087"/>
                <a:gd name="T27" fmla="*/ 5 h 392"/>
                <a:gd name="T28" fmla="*/ 530 w 1087"/>
                <a:gd name="T29" fmla="*/ 19 h 392"/>
                <a:gd name="T30" fmla="*/ 522 w 1087"/>
                <a:gd name="T31" fmla="*/ 28 h 392"/>
                <a:gd name="T32" fmla="*/ 513 w 1087"/>
                <a:gd name="T33" fmla="*/ 37 h 392"/>
                <a:gd name="T34" fmla="*/ 501 w 1087"/>
                <a:gd name="T35" fmla="*/ 48 h 392"/>
                <a:gd name="T36" fmla="*/ 488 w 1087"/>
                <a:gd name="T37" fmla="*/ 60 h 392"/>
                <a:gd name="T38" fmla="*/ 473 w 1087"/>
                <a:gd name="T39" fmla="*/ 72 h 392"/>
                <a:gd name="T40" fmla="*/ 456 w 1087"/>
                <a:gd name="T41" fmla="*/ 84 h 392"/>
                <a:gd name="T42" fmla="*/ 438 w 1087"/>
                <a:gd name="T43" fmla="*/ 95 h 392"/>
                <a:gd name="T44" fmla="*/ 419 w 1087"/>
                <a:gd name="T45" fmla="*/ 104 h 392"/>
                <a:gd name="T46" fmla="*/ 396 w 1087"/>
                <a:gd name="T47" fmla="*/ 113 h 392"/>
                <a:gd name="T48" fmla="*/ 373 w 1087"/>
                <a:gd name="T49" fmla="*/ 121 h 392"/>
                <a:gd name="T50" fmla="*/ 320 w 1087"/>
                <a:gd name="T51" fmla="*/ 130 h 392"/>
                <a:gd name="T52" fmla="*/ 207 w 1087"/>
                <a:gd name="T53" fmla="*/ 125 h 392"/>
                <a:gd name="T54" fmla="*/ 103 w 1087"/>
                <a:gd name="T55" fmla="*/ 101 h 392"/>
                <a:gd name="T56" fmla="*/ 61 w 1087"/>
                <a:gd name="T57" fmla="*/ 87 h 392"/>
                <a:gd name="T58" fmla="*/ 29 w 1087"/>
                <a:gd name="T59" fmla="*/ 75 h 392"/>
                <a:gd name="T60" fmla="*/ 0 w 1087"/>
                <a:gd name="T61" fmla="*/ 63 h 392"/>
                <a:gd name="T62" fmla="*/ 0 w 1087"/>
                <a:gd name="T63" fmla="*/ 63 h 39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87"/>
                <a:gd name="T97" fmla="*/ 0 h 392"/>
                <a:gd name="T98" fmla="*/ 1087 w 1087"/>
                <a:gd name="T99" fmla="*/ 392 h 392"/>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87" h="392">
                  <a:moveTo>
                    <a:pt x="0" y="189"/>
                  </a:moveTo>
                  <a:lnTo>
                    <a:pt x="62" y="214"/>
                  </a:lnTo>
                  <a:lnTo>
                    <a:pt x="132" y="239"/>
                  </a:lnTo>
                  <a:lnTo>
                    <a:pt x="222" y="261"/>
                  </a:lnTo>
                  <a:lnTo>
                    <a:pt x="434" y="291"/>
                  </a:lnTo>
                  <a:lnTo>
                    <a:pt x="653" y="259"/>
                  </a:lnTo>
                  <a:lnTo>
                    <a:pt x="752" y="219"/>
                  </a:lnTo>
                  <a:lnTo>
                    <a:pt x="838" y="176"/>
                  </a:lnTo>
                  <a:lnTo>
                    <a:pt x="912" y="133"/>
                  </a:lnTo>
                  <a:lnTo>
                    <a:pt x="976" y="92"/>
                  </a:lnTo>
                  <a:lnTo>
                    <a:pt x="1025" y="54"/>
                  </a:lnTo>
                  <a:lnTo>
                    <a:pt x="1060" y="26"/>
                  </a:lnTo>
                  <a:lnTo>
                    <a:pt x="1087" y="0"/>
                  </a:lnTo>
                  <a:lnTo>
                    <a:pt x="1080" y="14"/>
                  </a:lnTo>
                  <a:lnTo>
                    <a:pt x="1060" y="56"/>
                  </a:lnTo>
                  <a:lnTo>
                    <a:pt x="1044" y="83"/>
                  </a:lnTo>
                  <a:lnTo>
                    <a:pt x="1025" y="113"/>
                  </a:lnTo>
                  <a:lnTo>
                    <a:pt x="1001" y="146"/>
                  </a:lnTo>
                  <a:lnTo>
                    <a:pt x="976" y="180"/>
                  </a:lnTo>
                  <a:lnTo>
                    <a:pt x="946" y="217"/>
                  </a:lnTo>
                  <a:lnTo>
                    <a:pt x="912" y="252"/>
                  </a:lnTo>
                  <a:lnTo>
                    <a:pt x="875" y="285"/>
                  </a:lnTo>
                  <a:lnTo>
                    <a:pt x="837" y="314"/>
                  </a:lnTo>
                  <a:lnTo>
                    <a:pt x="791" y="341"/>
                  </a:lnTo>
                  <a:lnTo>
                    <a:pt x="745" y="364"/>
                  </a:lnTo>
                  <a:lnTo>
                    <a:pt x="639" y="392"/>
                  </a:lnTo>
                  <a:lnTo>
                    <a:pt x="414" y="376"/>
                  </a:lnTo>
                  <a:lnTo>
                    <a:pt x="206" y="304"/>
                  </a:lnTo>
                  <a:lnTo>
                    <a:pt x="122" y="262"/>
                  </a:lnTo>
                  <a:lnTo>
                    <a:pt x="58" y="226"/>
                  </a:lnTo>
                  <a:lnTo>
                    <a:pt x="0" y="189"/>
                  </a:lnTo>
                  <a:close/>
                </a:path>
              </a:pathLst>
            </a:custGeom>
            <a:solidFill>
              <a:srgbClr val="000000"/>
            </a:solidFill>
            <a:ln w="9525">
              <a:noFill/>
              <a:round/>
              <a:headEnd/>
              <a:tailEnd/>
            </a:ln>
          </p:spPr>
          <p:txBody>
            <a:bodyPr/>
            <a:lstStyle/>
            <a:p>
              <a:endParaRPr lang="en-US"/>
            </a:p>
          </p:txBody>
        </p:sp>
        <p:sp>
          <p:nvSpPr>
            <p:cNvPr id="23567" name="Freeform 15"/>
            <p:cNvSpPr>
              <a:spLocks/>
            </p:cNvSpPr>
            <p:nvPr/>
          </p:nvSpPr>
          <p:spPr bwMode="auto">
            <a:xfrm>
              <a:off x="2798" y="979"/>
              <a:ext cx="163" cy="306"/>
            </a:xfrm>
            <a:custGeom>
              <a:avLst/>
              <a:gdLst>
                <a:gd name="T0" fmla="*/ 163 w 327"/>
                <a:gd name="T1" fmla="*/ 306 h 917"/>
                <a:gd name="T2" fmla="*/ 58 w 327"/>
                <a:gd name="T3" fmla="*/ 0 h 917"/>
                <a:gd name="T4" fmla="*/ 54 w 327"/>
                <a:gd name="T5" fmla="*/ 8 h 917"/>
                <a:gd name="T6" fmla="*/ 43 w 327"/>
                <a:gd name="T7" fmla="*/ 28 h 917"/>
                <a:gd name="T8" fmla="*/ 37 w 327"/>
                <a:gd name="T9" fmla="*/ 42 h 917"/>
                <a:gd name="T10" fmla="*/ 30 w 327"/>
                <a:gd name="T11" fmla="*/ 58 h 917"/>
                <a:gd name="T12" fmla="*/ 22 w 327"/>
                <a:gd name="T13" fmla="*/ 75 h 917"/>
                <a:gd name="T14" fmla="*/ 15 w 327"/>
                <a:gd name="T15" fmla="*/ 93 h 917"/>
                <a:gd name="T16" fmla="*/ 0 w 327"/>
                <a:gd name="T17" fmla="*/ 169 h 917"/>
                <a:gd name="T18" fmla="*/ 4 w 327"/>
                <a:gd name="T19" fmla="*/ 202 h 917"/>
                <a:gd name="T20" fmla="*/ 10 w 327"/>
                <a:gd name="T21" fmla="*/ 215 h 917"/>
                <a:gd name="T22" fmla="*/ 21 w 327"/>
                <a:gd name="T23" fmla="*/ 226 h 917"/>
                <a:gd name="T24" fmla="*/ 45 w 327"/>
                <a:gd name="T25" fmla="*/ 244 h 917"/>
                <a:gd name="T26" fmla="*/ 70 w 327"/>
                <a:gd name="T27" fmla="*/ 260 h 917"/>
                <a:gd name="T28" fmla="*/ 95 w 327"/>
                <a:gd name="T29" fmla="*/ 273 h 917"/>
                <a:gd name="T30" fmla="*/ 117 w 327"/>
                <a:gd name="T31" fmla="*/ 285 h 917"/>
                <a:gd name="T32" fmla="*/ 151 w 327"/>
                <a:gd name="T33" fmla="*/ 300 h 917"/>
                <a:gd name="T34" fmla="*/ 163 w 327"/>
                <a:gd name="T35" fmla="*/ 306 h 917"/>
                <a:gd name="T36" fmla="*/ 163 w 327"/>
                <a:gd name="T37" fmla="*/ 306 h 91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27"/>
                <a:gd name="T58" fmla="*/ 0 h 917"/>
                <a:gd name="T59" fmla="*/ 327 w 327"/>
                <a:gd name="T60" fmla="*/ 917 h 91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27" h="917">
                  <a:moveTo>
                    <a:pt x="327" y="917"/>
                  </a:moveTo>
                  <a:lnTo>
                    <a:pt x="117" y="0"/>
                  </a:lnTo>
                  <a:lnTo>
                    <a:pt x="109" y="23"/>
                  </a:lnTo>
                  <a:lnTo>
                    <a:pt x="87" y="85"/>
                  </a:lnTo>
                  <a:lnTo>
                    <a:pt x="74" y="126"/>
                  </a:lnTo>
                  <a:lnTo>
                    <a:pt x="60" y="174"/>
                  </a:lnTo>
                  <a:lnTo>
                    <a:pt x="44" y="226"/>
                  </a:lnTo>
                  <a:lnTo>
                    <a:pt x="31" y="280"/>
                  </a:lnTo>
                  <a:lnTo>
                    <a:pt x="0" y="506"/>
                  </a:lnTo>
                  <a:lnTo>
                    <a:pt x="8" y="604"/>
                  </a:lnTo>
                  <a:lnTo>
                    <a:pt x="21" y="643"/>
                  </a:lnTo>
                  <a:lnTo>
                    <a:pt x="42" y="676"/>
                  </a:lnTo>
                  <a:lnTo>
                    <a:pt x="91" y="730"/>
                  </a:lnTo>
                  <a:lnTo>
                    <a:pt x="141" y="778"/>
                  </a:lnTo>
                  <a:lnTo>
                    <a:pt x="190" y="819"/>
                  </a:lnTo>
                  <a:lnTo>
                    <a:pt x="235" y="853"/>
                  </a:lnTo>
                  <a:lnTo>
                    <a:pt x="302" y="900"/>
                  </a:lnTo>
                  <a:lnTo>
                    <a:pt x="327" y="917"/>
                  </a:lnTo>
                  <a:close/>
                </a:path>
              </a:pathLst>
            </a:custGeom>
            <a:solidFill>
              <a:srgbClr val="000000"/>
            </a:solidFill>
            <a:ln w="9525">
              <a:noFill/>
              <a:round/>
              <a:headEnd/>
              <a:tailEnd/>
            </a:ln>
          </p:spPr>
          <p:txBody>
            <a:bodyPr/>
            <a:lstStyle/>
            <a:p>
              <a:endParaRPr lang="en-US"/>
            </a:p>
          </p:txBody>
        </p:sp>
        <p:sp>
          <p:nvSpPr>
            <p:cNvPr id="23568" name="Freeform 16"/>
            <p:cNvSpPr>
              <a:spLocks/>
            </p:cNvSpPr>
            <p:nvPr/>
          </p:nvSpPr>
          <p:spPr bwMode="auto">
            <a:xfrm>
              <a:off x="2897" y="977"/>
              <a:ext cx="208" cy="263"/>
            </a:xfrm>
            <a:custGeom>
              <a:avLst/>
              <a:gdLst>
                <a:gd name="T0" fmla="*/ 0 w 416"/>
                <a:gd name="T1" fmla="*/ 0 h 790"/>
                <a:gd name="T2" fmla="*/ 20 w 416"/>
                <a:gd name="T3" fmla="*/ 13 h 790"/>
                <a:gd name="T4" fmla="*/ 39 w 416"/>
                <a:gd name="T5" fmla="*/ 27 h 790"/>
                <a:gd name="T6" fmla="*/ 63 w 416"/>
                <a:gd name="T7" fmla="*/ 45 h 790"/>
                <a:gd name="T8" fmla="*/ 75 w 416"/>
                <a:gd name="T9" fmla="*/ 56 h 790"/>
                <a:gd name="T10" fmla="*/ 87 w 416"/>
                <a:gd name="T11" fmla="*/ 67 h 790"/>
                <a:gd name="T12" fmla="*/ 98 w 416"/>
                <a:gd name="T13" fmla="*/ 78 h 790"/>
                <a:gd name="T14" fmla="*/ 110 w 416"/>
                <a:gd name="T15" fmla="*/ 90 h 790"/>
                <a:gd name="T16" fmla="*/ 119 w 416"/>
                <a:gd name="T17" fmla="*/ 102 h 790"/>
                <a:gd name="T18" fmla="*/ 128 w 416"/>
                <a:gd name="T19" fmla="*/ 114 h 790"/>
                <a:gd name="T20" fmla="*/ 140 w 416"/>
                <a:gd name="T21" fmla="*/ 139 h 790"/>
                <a:gd name="T22" fmla="*/ 145 w 416"/>
                <a:gd name="T23" fmla="*/ 186 h 790"/>
                <a:gd name="T24" fmla="*/ 141 w 416"/>
                <a:gd name="T25" fmla="*/ 207 h 790"/>
                <a:gd name="T26" fmla="*/ 138 w 416"/>
                <a:gd name="T27" fmla="*/ 217 h 790"/>
                <a:gd name="T28" fmla="*/ 134 w 416"/>
                <a:gd name="T29" fmla="*/ 225 h 790"/>
                <a:gd name="T30" fmla="*/ 126 w 416"/>
                <a:gd name="T31" fmla="*/ 241 h 790"/>
                <a:gd name="T32" fmla="*/ 120 w 416"/>
                <a:gd name="T33" fmla="*/ 253 h 790"/>
                <a:gd name="T34" fmla="*/ 113 w 416"/>
                <a:gd name="T35" fmla="*/ 263 h 790"/>
                <a:gd name="T36" fmla="*/ 131 w 416"/>
                <a:gd name="T37" fmla="*/ 249 h 790"/>
                <a:gd name="T38" fmla="*/ 149 w 416"/>
                <a:gd name="T39" fmla="*/ 233 h 790"/>
                <a:gd name="T40" fmla="*/ 169 w 416"/>
                <a:gd name="T41" fmla="*/ 213 h 790"/>
                <a:gd name="T42" fmla="*/ 179 w 416"/>
                <a:gd name="T43" fmla="*/ 203 h 790"/>
                <a:gd name="T44" fmla="*/ 187 w 416"/>
                <a:gd name="T45" fmla="*/ 191 h 790"/>
                <a:gd name="T46" fmla="*/ 202 w 416"/>
                <a:gd name="T47" fmla="*/ 168 h 790"/>
                <a:gd name="T48" fmla="*/ 208 w 416"/>
                <a:gd name="T49" fmla="*/ 145 h 790"/>
                <a:gd name="T50" fmla="*/ 205 w 416"/>
                <a:gd name="T51" fmla="*/ 125 h 790"/>
                <a:gd name="T52" fmla="*/ 198 w 416"/>
                <a:gd name="T53" fmla="*/ 114 h 790"/>
                <a:gd name="T54" fmla="*/ 189 w 416"/>
                <a:gd name="T55" fmla="*/ 104 h 790"/>
                <a:gd name="T56" fmla="*/ 176 w 416"/>
                <a:gd name="T57" fmla="*/ 93 h 790"/>
                <a:gd name="T58" fmla="*/ 162 w 416"/>
                <a:gd name="T59" fmla="*/ 83 h 790"/>
                <a:gd name="T60" fmla="*/ 128 w 416"/>
                <a:gd name="T61" fmla="*/ 62 h 790"/>
                <a:gd name="T62" fmla="*/ 110 w 416"/>
                <a:gd name="T63" fmla="*/ 52 h 790"/>
                <a:gd name="T64" fmla="*/ 93 w 416"/>
                <a:gd name="T65" fmla="*/ 43 h 790"/>
                <a:gd name="T66" fmla="*/ 58 w 416"/>
                <a:gd name="T67" fmla="*/ 25 h 790"/>
                <a:gd name="T68" fmla="*/ 29 w 416"/>
                <a:gd name="T69" fmla="*/ 12 h 790"/>
                <a:gd name="T70" fmla="*/ 0 w 416"/>
                <a:gd name="T71" fmla="*/ 0 h 790"/>
                <a:gd name="T72" fmla="*/ 0 w 416"/>
                <a:gd name="T73" fmla="*/ 0 h 79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416"/>
                <a:gd name="T112" fmla="*/ 0 h 790"/>
                <a:gd name="T113" fmla="*/ 416 w 416"/>
                <a:gd name="T114" fmla="*/ 790 h 790"/>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416" h="790">
                  <a:moveTo>
                    <a:pt x="0" y="0"/>
                  </a:moveTo>
                  <a:lnTo>
                    <a:pt x="40" y="38"/>
                  </a:lnTo>
                  <a:lnTo>
                    <a:pt x="78" y="81"/>
                  </a:lnTo>
                  <a:lnTo>
                    <a:pt x="126" y="135"/>
                  </a:lnTo>
                  <a:lnTo>
                    <a:pt x="149" y="168"/>
                  </a:lnTo>
                  <a:lnTo>
                    <a:pt x="174" y="200"/>
                  </a:lnTo>
                  <a:lnTo>
                    <a:pt x="196" y="235"/>
                  </a:lnTo>
                  <a:lnTo>
                    <a:pt x="220" y="269"/>
                  </a:lnTo>
                  <a:lnTo>
                    <a:pt x="239" y="307"/>
                  </a:lnTo>
                  <a:lnTo>
                    <a:pt x="256" y="342"/>
                  </a:lnTo>
                  <a:lnTo>
                    <a:pt x="280" y="418"/>
                  </a:lnTo>
                  <a:lnTo>
                    <a:pt x="289" y="558"/>
                  </a:lnTo>
                  <a:lnTo>
                    <a:pt x="281" y="622"/>
                  </a:lnTo>
                  <a:lnTo>
                    <a:pt x="275" y="651"/>
                  </a:lnTo>
                  <a:lnTo>
                    <a:pt x="268" y="677"/>
                  </a:lnTo>
                  <a:lnTo>
                    <a:pt x="253" y="723"/>
                  </a:lnTo>
                  <a:lnTo>
                    <a:pt x="240" y="759"/>
                  </a:lnTo>
                  <a:lnTo>
                    <a:pt x="226" y="790"/>
                  </a:lnTo>
                  <a:lnTo>
                    <a:pt x="262" y="747"/>
                  </a:lnTo>
                  <a:lnTo>
                    <a:pt x="298" y="699"/>
                  </a:lnTo>
                  <a:lnTo>
                    <a:pt x="337" y="640"/>
                  </a:lnTo>
                  <a:lnTo>
                    <a:pt x="357" y="609"/>
                  </a:lnTo>
                  <a:lnTo>
                    <a:pt x="374" y="575"/>
                  </a:lnTo>
                  <a:lnTo>
                    <a:pt x="403" y="505"/>
                  </a:lnTo>
                  <a:lnTo>
                    <a:pt x="416" y="436"/>
                  </a:lnTo>
                  <a:lnTo>
                    <a:pt x="409" y="374"/>
                  </a:lnTo>
                  <a:lnTo>
                    <a:pt x="396" y="342"/>
                  </a:lnTo>
                  <a:lnTo>
                    <a:pt x="377" y="311"/>
                  </a:lnTo>
                  <a:lnTo>
                    <a:pt x="352" y="280"/>
                  </a:lnTo>
                  <a:lnTo>
                    <a:pt x="323" y="249"/>
                  </a:lnTo>
                  <a:lnTo>
                    <a:pt x="256" y="187"/>
                  </a:lnTo>
                  <a:lnTo>
                    <a:pt x="221" y="156"/>
                  </a:lnTo>
                  <a:lnTo>
                    <a:pt x="186" y="128"/>
                  </a:lnTo>
                  <a:lnTo>
                    <a:pt x="116" y="76"/>
                  </a:lnTo>
                  <a:lnTo>
                    <a:pt x="58" y="36"/>
                  </a:lnTo>
                  <a:lnTo>
                    <a:pt x="0" y="0"/>
                  </a:lnTo>
                  <a:close/>
                </a:path>
              </a:pathLst>
            </a:custGeom>
            <a:solidFill>
              <a:srgbClr val="000000"/>
            </a:solidFill>
            <a:ln w="9525">
              <a:noFill/>
              <a:round/>
              <a:headEnd/>
              <a:tailEnd/>
            </a:ln>
          </p:spPr>
          <p:txBody>
            <a:bodyPr/>
            <a:lstStyle/>
            <a:p>
              <a:endParaRPr lang="en-US"/>
            </a:p>
          </p:txBody>
        </p:sp>
        <p:sp>
          <p:nvSpPr>
            <p:cNvPr id="23569" name="Freeform 17"/>
            <p:cNvSpPr>
              <a:spLocks/>
            </p:cNvSpPr>
            <p:nvPr/>
          </p:nvSpPr>
          <p:spPr bwMode="auto">
            <a:xfrm>
              <a:off x="2409" y="1102"/>
              <a:ext cx="111" cy="324"/>
            </a:xfrm>
            <a:custGeom>
              <a:avLst/>
              <a:gdLst>
                <a:gd name="T0" fmla="*/ 87 w 221"/>
                <a:gd name="T1" fmla="*/ 324 h 973"/>
                <a:gd name="T2" fmla="*/ 111 w 221"/>
                <a:gd name="T3" fmla="*/ 0 h 973"/>
                <a:gd name="T4" fmla="*/ 106 w 221"/>
                <a:gd name="T5" fmla="*/ 6 h 973"/>
                <a:gd name="T6" fmla="*/ 91 w 221"/>
                <a:gd name="T7" fmla="*/ 24 h 973"/>
                <a:gd name="T8" fmla="*/ 81 w 221"/>
                <a:gd name="T9" fmla="*/ 36 h 973"/>
                <a:gd name="T10" fmla="*/ 71 w 221"/>
                <a:gd name="T11" fmla="*/ 50 h 973"/>
                <a:gd name="T12" fmla="*/ 59 w 221"/>
                <a:gd name="T13" fmla="*/ 65 h 973"/>
                <a:gd name="T14" fmla="*/ 47 w 221"/>
                <a:gd name="T15" fmla="*/ 81 h 973"/>
                <a:gd name="T16" fmla="*/ 37 w 221"/>
                <a:gd name="T17" fmla="*/ 98 h 973"/>
                <a:gd name="T18" fmla="*/ 26 w 221"/>
                <a:gd name="T19" fmla="*/ 115 h 973"/>
                <a:gd name="T20" fmla="*/ 17 w 221"/>
                <a:gd name="T21" fmla="*/ 132 h 973"/>
                <a:gd name="T22" fmla="*/ 9 w 221"/>
                <a:gd name="T23" fmla="*/ 149 h 973"/>
                <a:gd name="T24" fmla="*/ 0 w 221"/>
                <a:gd name="T25" fmla="*/ 180 h 973"/>
                <a:gd name="T26" fmla="*/ 2 w 221"/>
                <a:gd name="T27" fmla="*/ 206 h 973"/>
                <a:gd name="T28" fmla="*/ 7 w 221"/>
                <a:gd name="T29" fmla="*/ 217 h 973"/>
                <a:gd name="T30" fmla="*/ 13 w 221"/>
                <a:gd name="T31" fmla="*/ 228 h 973"/>
                <a:gd name="T32" fmla="*/ 19 w 221"/>
                <a:gd name="T33" fmla="*/ 239 h 973"/>
                <a:gd name="T34" fmla="*/ 25 w 221"/>
                <a:gd name="T35" fmla="*/ 249 h 973"/>
                <a:gd name="T36" fmla="*/ 32 w 221"/>
                <a:gd name="T37" fmla="*/ 260 h 973"/>
                <a:gd name="T38" fmla="*/ 40 w 221"/>
                <a:gd name="T39" fmla="*/ 269 h 973"/>
                <a:gd name="T40" fmla="*/ 53 w 221"/>
                <a:gd name="T41" fmla="*/ 287 h 973"/>
                <a:gd name="T42" fmla="*/ 67 w 221"/>
                <a:gd name="T43" fmla="*/ 302 h 973"/>
                <a:gd name="T44" fmla="*/ 77 w 221"/>
                <a:gd name="T45" fmla="*/ 313 h 973"/>
                <a:gd name="T46" fmla="*/ 87 w 221"/>
                <a:gd name="T47" fmla="*/ 324 h 973"/>
                <a:gd name="T48" fmla="*/ 87 w 221"/>
                <a:gd name="T49" fmla="*/ 324 h 97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21"/>
                <a:gd name="T76" fmla="*/ 0 h 973"/>
                <a:gd name="T77" fmla="*/ 221 w 221"/>
                <a:gd name="T78" fmla="*/ 973 h 97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21" h="973">
                  <a:moveTo>
                    <a:pt x="173" y="973"/>
                  </a:moveTo>
                  <a:lnTo>
                    <a:pt x="221" y="0"/>
                  </a:lnTo>
                  <a:lnTo>
                    <a:pt x="211" y="18"/>
                  </a:lnTo>
                  <a:lnTo>
                    <a:pt x="181" y="71"/>
                  </a:lnTo>
                  <a:lnTo>
                    <a:pt x="161" y="108"/>
                  </a:lnTo>
                  <a:lnTo>
                    <a:pt x="141" y="149"/>
                  </a:lnTo>
                  <a:lnTo>
                    <a:pt x="118" y="195"/>
                  </a:lnTo>
                  <a:lnTo>
                    <a:pt x="94" y="242"/>
                  </a:lnTo>
                  <a:lnTo>
                    <a:pt x="73" y="294"/>
                  </a:lnTo>
                  <a:lnTo>
                    <a:pt x="52" y="345"/>
                  </a:lnTo>
                  <a:lnTo>
                    <a:pt x="33" y="397"/>
                  </a:lnTo>
                  <a:lnTo>
                    <a:pt x="18" y="446"/>
                  </a:lnTo>
                  <a:lnTo>
                    <a:pt x="0" y="540"/>
                  </a:lnTo>
                  <a:lnTo>
                    <a:pt x="3" y="619"/>
                  </a:lnTo>
                  <a:lnTo>
                    <a:pt x="13" y="652"/>
                  </a:lnTo>
                  <a:lnTo>
                    <a:pt x="25" y="685"/>
                  </a:lnTo>
                  <a:lnTo>
                    <a:pt x="38" y="717"/>
                  </a:lnTo>
                  <a:lnTo>
                    <a:pt x="50" y="747"/>
                  </a:lnTo>
                  <a:lnTo>
                    <a:pt x="64" y="780"/>
                  </a:lnTo>
                  <a:lnTo>
                    <a:pt x="79" y="808"/>
                  </a:lnTo>
                  <a:lnTo>
                    <a:pt x="106" y="862"/>
                  </a:lnTo>
                  <a:lnTo>
                    <a:pt x="133" y="907"/>
                  </a:lnTo>
                  <a:lnTo>
                    <a:pt x="153" y="941"/>
                  </a:lnTo>
                  <a:lnTo>
                    <a:pt x="173" y="973"/>
                  </a:lnTo>
                  <a:close/>
                </a:path>
              </a:pathLst>
            </a:custGeom>
            <a:solidFill>
              <a:srgbClr val="000000"/>
            </a:solidFill>
            <a:ln w="9525">
              <a:noFill/>
              <a:round/>
              <a:headEnd/>
              <a:tailEnd/>
            </a:ln>
          </p:spPr>
          <p:txBody>
            <a:bodyPr/>
            <a:lstStyle/>
            <a:p>
              <a:endParaRPr lang="en-US"/>
            </a:p>
          </p:txBody>
        </p:sp>
        <p:sp>
          <p:nvSpPr>
            <p:cNvPr id="23570" name="Freeform 18"/>
            <p:cNvSpPr>
              <a:spLocks/>
            </p:cNvSpPr>
            <p:nvPr/>
          </p:nvSpPr>
          <p:spPr bwMode="auto">
            <a:xfrm>
              <a:off x="2503" y="1116"/>
              <a:ext cx="187" cy="304"/>
            </a:xfrm>
            <a:custGeom>
              <a:avLst/>
              <a:gdLst>
                <a:gd name="T0" fmla="*/ 57 w 374"/>
                <a:gd name="T1" fmla="*/ 0 h 910"/>
                <a:gd name="T2" fmla="*/ 62 w 374"/>
                <a:gd name="T3" fmla="*/ 4 h 910"/>
                <a:gd name="T4" fmla="*/ 76 w 374"/>
                <a:gd name="T5" fmla="*/ 19 h 910"/>
                <a:gd name="T6" fmla="*/ 83 w 374"/>
                <a:gd name="T7" fmla="*/ 28 h 910"/>
                <a:gd name="T8" fmla="*/ 92 w 374"/>
                <a:gd name="T9" fmla="*/ 39 h 910"/>
                <a:gd name="T10" fmla="*/ 100 w 374"/>
                <a:gd name="T11" fmla="*/ 51 h 910"/>
                <a:gd name="T12" fmla="*/ 109 w 374"/>
                <a:gd name="T13" fmla="*/ 64 h 910"/>
                <a:gd name="T14" fmla="*/ 117 w 374"/>
                <a:gd name="T15" fmla="*/ 78 h 910"/>
                <a:gd name="T16" fmla="*/ 123 w 374"/>
                <a:gd name="T17" fmla="*/ 93 h 910"/>
                <a:gd name="T18" fmla="*/ 131 w 374"/>
                <a:gd name="T19" fmla="*/ 124 h 910"/>
                <a:gd name="T20" fmla="*/ 128 w 374"/>
                <a:gd name="T21" fmla="*/ 154 h 910"/>
                <a:gd name="T22" fmla="*/ 121 w 374"/>
                <a:gd name="T23" fmla="*/ 168 h 910"/>
                <a:gd name="T24" fmla="*/ 112 w 374"/>
                <a:gd name="T25" fmla="*/ 181 h 910"/>
                <a:gd name="T26" fmla="*/ 100 w 374"/>
                <a:gd name="T27" fmla="*/ 194 h 910"/>
                <a:gd name="T28" fmla="*/ 89 w 374"/>
                <a:gd name="T29" fmla="*/ 206 h 910"/>
                <a:gd name="T30" fmla="*/ 77 w 374"/>
                <a:gd name="T31" fmla="*/ 219 h 910"/>
                <a:gd name="T32" fmla="*/ 67 w 374"/>
                <a:gd name="T33" fmla="*/ 230 h 910"/>
                <a:gd name="T34" fmla="*/ 57 w 374"/>
                <a:gd name="T35" fmla="*/ 241 h 910"/>
                <a:gd name="T36" fmla="*/ 48 w 374"/>
                <a:gd name="T37" fmla="*/ 251 h 910"/>
                <a:gd name="T38" fmla="*/ 31 w 374"/>
                <a:gd name="T39" fmla="*/ 269 h 910"/>
                <a:gd name="T40" fmla="*/ 19 w 374"/>
                <a:gd name="T41" fmla="*/ 284 h 910"/>
                <a:gd name="T42" fmla="*/ 9 w 374"/>
                <a:gd name="T43" fmla="*/ 294 h 910"/>
                <a:gd name="T44" fmla="*/ 0 w 374"/>
                <a:gd name="T45" fmla="*/ 304 h 910"/>
                <a:gd name="T46" fmla="*/ 28 w 374"/>
                <a:gd name="T47" fmla="*/ 293 h 910"/>
                <a:gd name="T48" fmla="*/ 57 w 374"/>
                <a:gd name="T49" fmla="*/ 280 h 910"/>
                <a:gd name="T50" fmla="*/ 91 w 374"/>
                <a:gd name="T51" fmla="*/ 261 h 910"/>
                <a:gd name="T52" fmla="*/ 124 w 374"/>
                <a:gd name="T53" fmla="*/ 239 h 910"/>
                <a:gd name="T54" fmla="*/ 141 w 374"/>
                <a:gd name="T55" fmla="*/ 225 h 910"/>
                <a:gd name="T56" fmla="*/ 155 w 374"/>
                <a:gd name="T57" fmla="*/ 210 h 910"/>
                <a:gd name="T58" fmla="*/ 167 w 374"/>
                <a:gd name="T59" fmla="*/ 194 h 910"/>
                <a:gd name="T60" fmla="*/ 178 w 374"/>
                <a:gd name="T61" fmla="*/ 178 h 910"/>
                <a:gd name="T62" fmla="*/ 187 w 374"/>
                <a:gd name="T63" fmla="*/ 141 h 910"/>
                <a:gd name="T64" fmla="*/ 184 w 374"/>
                <a:gd name="T65" fmla="*/ 106 h 910"/>
                <a:gd name="T66" fmla="*/ 178 w 374"/>
                <a:gd name="T67" fmla="*/ 90 h 910"/>
                <a:gd name="T68" fmla="*/ 170 w 374"/>
                <a:gd name="T69" fmla="*/ 75 h 910"/>
                <a:gd name="T70" fmla="*/ 160 w 374"/>
                <a:gd name="T71" fmla="*/ 63 h 910"/>
                <a:gd name="T72" fmla="*/ 149 w 374"/>
                <a:gd name="T73" fmla="*/ 51 h 910"/>
                <a:gd name="T74" fmla="*/ 137 w 374"/>
                <a:gd name="T75" fmla="*/ 41 h 910"/>
                <a:gd name="T76" fmla="*/ 124 w 374"/>
                <a:gd name="T77" fmla="*/ 32 h 910"/>
                <a:gd name="T78" fmla="*/ 100 w 374"/>
                <a:gd name="T79" fmla="*/ 17 h 910"/>
                <a:gd name="T80" fmla="*/ 79 w 374"/>
                <a:gd name="T81" fmla="*/ 8 h 910"/>
                <a:gd name="T82" fmla="*/ 57 w 374"/>
                <a:gd name="T83" fmla="*/ 0 h 910"/>
                <a:gd name="T84" fmla="*/ 57 w 374"/>
                <a:gd name="T85" fmla="*/ 0 h 91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74"/>
                <a:gd name="T130" fmla="*/ 0 h 910"/>
                <a:gd name="T131" fmla="*/ 374 w 374"/>
                <a:gd name="T132" fmla="*/ 910 h 910"/>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74" h="910">
                  <a:moveTo>
                    <a:pt x="115" y="0"/>
                  </a:moveTo>
                  <a:lnTo>
                    <a:pt x="124" y="13"/>
                  </a:lnTo>
                  <a:lnTo>
                    <a:pt x="151" y="56"/>
                  </a:lnTo>
                  <a:lnTo>
                    <a:pt x="166" y="83"/>
                  </a:lnTo>
                  <a:lnTo>
                    <a:pt x="184" y="116"/>
                  </a:lnTo>
                  <a:lnTo>
                    <a:pt x="200" y="153"/>
                  </a:lnTo>
                  <a:lnTo>
                    <a:pt x="219" y="193"/>
                  </a:lnTo>
                  <a:lnTo>
                    <a:pt x="234" y="234"/>
                  </a:lnTo>
                  <a:lnTo>
                    <a:pt x="246" y="279"/>
                  </a:lnTo>
                  <a:lnTo>
                    <a:pt x="261" y="370"/>
                  </a:lnTo>
                  <a:lnTo>
                    <a:pt x="256" y="461"/>
                  </a:lnTo>
                  <a:lnTo>
                    <a:pt x="243" y="503"/>
                  </a:lnTo>
                  <a:lnTo>
                    <a:pt x="225" y="543"/>
                  </a:lnTo>
                  <a:lnTo>
                    <a:pt x="200" y="580"/>
                  </a:lnTo>
                  <a:lnTo>
                    <a:pt x="178" y="618"/>
                  </a:lnTo>
                  <a:lnTo>
                    <a:pt x="154" y="655"/>
                  </a:lnTo>
                  <a:lnTo>
                    <a:pt x="134" y="688"/>
                  </a:lnTo>
                  <a:lnTo>
                    <a:pt x="115" y="721"/>
                  </a:lnTo>
                  <a:lnTo>
                    <a:pt x="97" y="751"/>
                  </a:lnTo>
                  <a:lnTo>
                    <a:pt x="63" y="805"/>
                  </a:lnTo>
                  <a:lnTo>
                    <a:pt x="37" y="849"/>
                  </a:lnTo>
                  <a:lnTo>
                    <a:pt x="17" y="881"/>
                  </a:lnTo>
                  <a:lnTo>
                    <a:pt x="0" y="910"/>
                  </a:lnTo>
                  <a:lnTo>
                    <a:pt x="57" y="877"/>
                  </a:lnTo>
                  <a:lnTo>
                    <a:pt x="115" y="838"/>
                  </a:lnTo>
                  <a:lnTo>
                    <a:pt x="181" y="782"/>
                  </a:lnTo>
                  <a:lnTo>
                    <a:pt x="249" y="714"/>
                  </a:lnTo>
                  <a:lnTo>
                    <a:pt x="282" y="673"/>
                  </a:lnTo>
                  <a:lnTo>
                    <a:pt x="309" y="629"/>
                  </a:lnTo>
                  <a:lnTo>
                    <a:pt x="334" y="582"/>
                  </a:lnTo>
                  <a:lnTo>
                    <a:pt x="355" y="533"/>
                  </a:lnTo>
                  <a:lnTo>
                    <a:pt x="374" y="423"/>
                  </a:lnTo>
                  <a:lnTo>
                    <a:pt x="368" y="316"/>
                  </a:lnTo>
                  <a:lnTo>
                    <a:pt x="355" y="269"/>
                  </a:lnTo>
                  <a:lnTo>
                    <a:pt x="340" y="225"/>
                  </a:lnTo>
                  <a:lnTo>
                    <a:pt x="320" y="188"/>
                  </a:lnTo>
                  <a:lnTo>
                    <a:pt x="297" y="153"/>
                  </a:lnTo>
                  <a:lnTo>
                    <a:pt x="274" y="122"/>
                  </a:lnTo>
                  <a:lnTo>
                    <a:pt x="249" y="95"/>
                  </a:lnTo>
                  <a:lnTo>
                    <a:pt x="200" y="52"/>
                  </a:lnTo>
                  <a:lnTo>
                    <a:pt x="157" y="24"/>
                  </a:lnTo>
                  <a:lnTo>
                    <a:pt x="115" y="0"/>
                  </a:lnTo>
                  <a:close/>
                </a:path>
              </a:pathLst>
            </a:custGeom>
            <a:solidFill>
              <a:srgbClr val="000000"/>
            </a:solidFill>
            <a:ln w="9525">
              <a:noFill/>
              <a:round/>
              <a:headEnd/>
              <a:tailEnd/>
            </a:ln>
          </p:spPr>
          <p:txBody>
            <a:bodyPr/>
            <a:lstStyle/>
            <a:p>
              <a:endParaRPr lang="en-US"/>
            </a:p>
          </p:txBody>
        </p:sp>
        <p:sp>
          <p:nvSpPr>
            <p:cNvPr id="23571" name="Freeform 19"/>
            <p:cNvSpPr>
              <a:spLocks/>
            </p:cNvSpPr>
            <p:nvPr/>
          </p:nvSpPr>
          <p:spPr bwMode="auto">
            <a:xfrm>
              <a:off x="2525" y="1442"/>
              <a:ext cx="419" cy="150"/>
            </a:xfrm>
            <a:custGeom>
              <a:avLst/>
              <a:gdLst>
                <a:gd name="T0" fmla="*/ 15 w 838"/>
                <a:gd name="T1" fmla="*/ 0 h 449"/>
                <a:gd name="T2" fmla="*/ 419 w 838"/>
                <a:gd name="T3" fmla="*/ 144 h 449"/>
                <a:gd name="T4" fmla="*/ 375 w 838"/>
                <a:gd name="T5" fmla="*/ 148 h 449"/>
                <a:gd name="T6" fmla="*/ 271 w 838"/>
                <a:gd name="T7" fmla="*/ 150 h 449"/>
                <a:gd name="T8" fmla="*/ 149 w 838"/>
                <a:gd name="T9" fmla="*/ 139 h 449"/>
                <a:gd name="T10" fmla="*/ 95 w 838"/>
                <a:gd name="T11" fmla="*/ 123 h 449"/>
                <a:gd name="T12" fmla="*/ 52 w 838"/>
                <a:gd name="T13" fmla="*/ 99 h 449"/>
                <a:gd name="T14" fmla="*/ 37 w 838"/>
                <a:gd name="T15" fmla="*/ 86 h 449"/>
                <a:gd name="T16" fmla="*/ 25 w 838"/>
                <a:gd name="T17" fmla="*/ 73 h 449"/>
                <a:gd name="T18" fmla="*/ 8 w 838"/>
                <a:gd name="T19" fmla="*/ 52 h 449"/>
                <a:gd name="T20" fmla="*/ 0 w 838"/>
                <a:gd name="T21" fmla="*/ 22 h 449"/>
                <a:gd name="T22" fmla="*/ 8 w 838"/>
                <a:gd name="T23" fmla="*/ 5 h 449"/>
                <a:gd name="T24" fmla="*/ 15 w 838"/>
                <a:gd name="T25" fmla="*/ 0 h 449"/>
                <a:gd name="T26" fmla="*/ 15 w 838"/>
                <a:gd name="T27" fmla="*/ 0 h 44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838"/>
                <a:gd name="T43" fmla="*/ 0 h 449"/>
                <a:gd name="T44" fmla="*/ 838 w 838"/>
                <a:gd name="T45" fmla="*/ 449 h 449"/>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838" h="449">
                  <a:moveTo>
                    <a:pt x="30" y="0"/>
                  </a:moveTo>
                  <a:lnTo>
                    <a:pt x="838" y="430"/>
                  </a:lnTo>
                  <a:lnTo>
                    <a:pt x="749" y="442"/>
                  </a:lnTo>
                  <a:lnTo>
                    <a:pt x="541" y="449"/>
                  </a:lnTo>
                  <a:lnTo>
                    <a:pt x="297" y="415"/>
                  </a:lnTo>
                  <a:lnTo>
                    <a:pt x="190" y="368"/>
                  </a:lnTo>
                  <a:lnTo>
                    <a:pt x="104" y="297"/>
                  </a:lnTo>
                  <a:lnTo>
                    <a:pt x="74" y="256"/>
                  </a:lnTo>
                  <a:lnTo>
                    <a:pt x="49" y="219"/>
                  </a:lnTo>
                  <a:lnTo>
                    <a:pt x="16" y="156"/>
                  </a:lnTo>
                  <a:lnTo>
                    <a:pt x="0" y="65"/>
                  </a:lnTo>
                  <a:lnTo>
                    <a:pt x="16" y="14"/>
                  </a:lnTo>
                  <a:lnTo>
                    <a:pt x="30" y="0"/>
                  </a:lnTo>
                  <a:close/>
                </a:path>
              </a:pathLst>
            </a:custGeom>
            <a:solidFill>
              <a:srgbClr val="000000"/>
            </a:solidFill>
            <a:ln w="9525">
              <a:noFill/>
              <a:round/>
              <a:headEnd/>
              <a:tailEnd/>
            </a:ln>
          </p:spPr>
          <p:txBody>
            <a:bodyPr/>
            <a:lstStyle/>
            <a:p>
              <a:endParaRPr lang="en-US"/>
            </a:p>
          </p:txBody>
        </p:sp>
        <p:sp>
          <p:nvSpPr>
            <p:cNvPr id="23572" name="Freeform 20"/>
            <p:cNvSpPr>
              <a:spLocks/>
            </p:cNvSpPr>
            <p:nvPr/>
          </p:nvSpPr>
          <p:spPr bwMode="auto">
            <a:xfrm>
              <a:off x="2622" y="1405"/>
              <a:ext cx="368" cy="174"/>
            </a:xfrm>
            <a:custGeom>
              <a:avLst/>
              <a:gdLst>
                <a:gd name="T0" fmla="*/ 0 w 735"/>
                <a:gd name="T1" fmla="*/ 21 h 523"/>
                <a:gd name="T2" fmla="*/ 29 w 735"/>
                <a:gd name="T3" fmla="*/ 17 h 523"/>
                <a:gd name="T4" fmla="*/ 100 w 735"/>
                <a:gd name="T5" fmla="*/ 17 h 523"/>
                <a:gd name="T6" fmla="*/ 187 w 735"/>
                <a:gd name="T7" fmla="*/ 33 h 523"/>
                <a:gd name="T8" fmla="*/ 229 w 735"/>
                <a:gd name="T9" fmla="*/ 53 h 523"/>
                <a:gd name="T10" fmla="*/ 248 w 735"/>
                <a:gd name="T11" fmla="*/ 66 h 523"/>
                <a:gd name="T12" fmla="*/ 265 w 735"/>
                <a:gd name="T13" fmla="*/ 82 h 523"/>
                <a:gd name="T14" fmla="*/ 280 w 735"/>
                <a:gd name="T15" fmla="*/ 98 h 523"/>
                <a:gd name="T16" fmla="*/ 294 w 735"/>
                <a:gd name="T17" fmla="*/ 112 h 523"/>
                <a:gd name="T18" fmla="*/ 306 w 735"/>
                <a:gd name="T19" fmla="*/ 124 h 523"/>
                <a:gd name="T20" fmla="*/ 318 w 735"/>
                <a:gd name="T21" fmla="*/ 135 h 523"/>
                <a:gd name="T22" fmla="*/ 335 w 735"/>
                <a:gd name="T23" fmla="*/ 151 h 523"/>
                <a:gd name="T24" fmla="*/ 348 w 735"/>
                <a:gd name="T25" fmla="*/ 163 h 523"/>
                <a:gd name="T26" fmla="*/ 368 w 735"/>
                <a:gd name="T27" fmla="*/ 174 h 523"/>
                <a:gd name="T28" fmla="*/ 365 w 735"/>
                <a:gd name="T29" fmla="*/ 121 h 523"/>
                <a:gd name="T30" fmla="*/ 358 w 735"/>
                <a:gd name="T31" fmla="*/ 97 h 523"/>
                <a:gd name="T32" fmla="*/ 352 w 735"/>
                <a:gd name="T33" fmla="*/ 85 h 523"/>
                <a:gd name="T34" fmla="*/ 344 w 735"/>
                <a:gd name="T35" fmla="*/ 72 h 523"/>
                <a:gd name="T36" fmla="*/ 334 w 735"/>
                <a:gd name="T37" fmla="*/ 60 h 523"/>
                <a:gd name="T38" fmla="*/ 322 w 735"/>
                <a:gd name="T39" fmla="*/ 48 h 523"/>
                <a:gd name="T40" fmla="*/ 309 w 735"/>
                <a:gd name="T41" fmla="*/ 36 h 523"/>
                <a:gd name="T42" fmla="*/ 292 w 735"/>
                <a:gd name="T43" fmla="*/ 25 h 523"/>
                <a:gd name="T44" fmla="*/ 274 w 735"/>
                <a:gd name="T45" fmla="*/ 16 h 523"/>
                <a:gd name="T46" fmla="*/ 253 w 735"/>
                <a:gd name="T47" fmla="*/ 9 h 523"/>
                <a:gd name="T48" fmla="*/ 207 w 735"/>
                <a:gd name="T49" fmla="*/ 0 h 523"/>
                <a:gd name="T50" fmla="*/ 110 w 735"/>
                <a:gd name="T51" fmla="*/ 1 h 523"/>
                <a:gd name="T52" fmla="*/ 32 w 735"/>
                <a:gd name="T53" fmla="*/ 14 h 523"/>
                <a:gd name="T54" fmla="*/ 0 w 735"/>
                <a:gd name="T55" fmla="*/ 21 h 523"/>
                <a:gd name="T56" fmla="*/ 0 w 735"/>
                <a:gd name="T57" fmla="*/ 21 h 523"/>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735"/>
                <a:gd name="T88" fmla="*/ 0 h 523"/>
                <a:gd name="T89" fmla="*/ 735 w 735"/>
                <a:gd name="T90" fmla="*/ 523 h 523"/>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735" h="523">
                  <a:moveTo>
                    <a:pt x="0" y="63"/>
                  </a:moveTo>
                  <a:lnTo>
                    <a:pt x="58" y="52"/>
                  </a:lnTo>
                  <a:lnTo>
                    <a:pt x="199" y="50"/>
                  </a:lnTo>
                  <a:lnTo>
                    <a:pt x="374" y="99"/>
                  </a:lnTo>
                  <a:lnTo>
                    <a:pt x="458" y="159"/>
                  </a:lnTo>
                  <a:lnTo>
                    <a:pt x="495" y="198"/>
                  </a:lnTo>
                  <a:lnTo>
                    <a:pt x="530" y="245"/>
                  </a:lnTo>
                  <a:lnTo>
                    <a:pt x="560" y="295"/>
                  </a:lnTo>
                  <a:lnTo>
                    <a:pt x="588" y="338"/>
                  </a:lnTo>
                  <a:lnTo>
                    <a:pt x="611" y="374"/>
                  </a:lnTo>
                  <a:lnTo>
                    <a:pt x="635" y="407"/>
                  </a:lnTo>
                  <a:lnTo>
                    <a:pt x="669" y="455"/>
                  </a:lnTo>
                  <a:lnTo>
                    <a:pt x="696" y="489"/>
                  </a:lnTo>
                  <a:lnTo>
                    <a:pt x="735" y="523"/>
                  </a:lnTo>
                  <a:lnTo>
                    <a:pt x="730" y="363"/>
                  </a:lnTo>
                  <a:lnTo>
                    <a:pt x="715" y="293"/>
                  </a:lnTo>
                  <a:lnTo>
                    <a:pt x="703" y="255"/>
                  </a:lnTo>
                  <a:lnTo>
                    <a:pt x="687" y="217"/>
                  </a:lnTo>
                  <a:lnTo>
                    <a:pt x="668" y="179"/>
                  </a:lnTo>
                  <a:lnTo>
                    <a:pt x="644" y="144"/>
                  </a:lnTo>
                  <a:lnTo>
                    <a:pt x="618" y="109"/>
                  </a:lnTo>
                  <a:lnTo>
                    <a:pt x="583" y="76"/>
                  </a:lnTo>
                  <a:lnTo>
                    <a:pt x="547" y="47"/>
                  </a:lnTo>
                  <a:lnTo>
                    <a:pt x="505" y="26"/>
                  </a:lnTo>
                  <a:lnTo>
                    <a:pt x="413" y="0"/>
                  </a:lnTo>
                  <a:lnTo>
                    <a:pt x="220" y="4"/>
                  </a:lnTo>
                  <a:lnTo>
                    <a:pt x="64" y="41"/>
                  </a:lnTo>
                  <a:lnTo>
                    <a:pt x="0" y="63"/>
                  </a:lnTo>
                  <a:close/>
                </a:path>
              </a:pathLst>
            </a:custGeom>
            <a:solidFill>
              <a:srgbClr val="000000"/>
            </a:solidFill>
            <a:ln w="9525">
              <a:noFill/>
              <a:round/>
              <a:headEnd/>
              <a:tailEnd/>
            </a:ln>
          </p:spPr>
          <p:txBody>
            <a:bodyPr/>
            <a:lstStyle/>
            <a:p>
              <a:endParaRPr lang="en-US"/>
            </a:p>
          </p:txBody>
        </p:sp>
        <p:sp>
          <p:nvSpPr>
            <p:cNvPr id="23573" name="Freeform 21"/>
            <p:cNvSpPr>
              <a:spLocks/>
            </p:cNvSpPr>
            <p:nvPr/>
          </p:nvSpPr>
          <p:spPr bwMode="auto">
            <a:xfrm>
              <a:off x="2744" y="1230"/>
              <a:ext cx="60" cy="132"/>
            </a:xfrm>
            <a:custGeom>
              <a:avLst/>
              <a:gdLst>
                <a:gd name="T0" fmla="*/ 20 w 120"/>
                <a:gd name="T1" fmla="*/ 132 h 397"/>
                <a:gd name="T2" fmla="*/ 4 w 120"/>
                <a:gd name="T3" fmla="*/ 61 h 397"/>
                <a:gd name="T4" fmla="*/ 0 w 120"/>
                <a:gd name="T5" fmla="*/ 10 h 397"/>
                <a:gd name="T6" fmla="*/ 47 w 120"/>
                <a:gd name="T7" fmla="*/ 0 h 397"/>
                <a:gd name="T8" fmla="*/ 60 w 120"/>
                <a:gd name="T9" fmla="*/ 11 h 397"/>
                <a:gd name="T10" fmla="*/ 55 w 120"/>
                <a:gd name="T11" fmla="*/ 31 h 397"/>
                <a:gd name="T12" fmla="*/ 48 w 120"/>
                <a:gd name="T13" fmla="*/ 41 h 397"/>
                <a:gd name="T14" fmla="*/ 41 w 120"/>
                <a:gd name="T15" fmla="*/ 51 h 397"/>
                <a:gd name="T16" fmla="*/ 35 w 120"/>
                <a:gd name="T17" fmla="*/ 72 h 397"/>
                <a:gd name="T18" fmla="*/ 38 w 120"/>
                <a:gd name="T19" fmla="*/ 99 h 397"/>
                <a:gd name="T20" fmla="*/ 44 w 120"/>
                <a:gd name="T21" fmla="*/ 122 h 397"/>
                <a:gd name="T22" fmla="*/ 48 w 120"/>
                <a:gd name="T23" fmla="*/ 132 h 397"/>
                <a:gd name="T24" fmla="*/ 20 w 120"/>
                <a:gd name="T25" fmla="*/ 132 h 397"/>
                <a:gd name="T26" fmla="*/ 20 w 120"/>
                <a:gd name="T27" fmla="*/ 132 h 39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20"/>
                <a:gd name="T43" fmla="*/ 0 h 397"/>
                <a:gd name="T44" fmla="*/ 120 w 120"/>
                <a:gd name="T45" fmla="*/ 397 h 39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20" h="397">
                  <a:moveTo>
                    <a:pt x="40" y="397"/>
                  </a:moveTo>
                  <a:lnTo>
                    <a:pt x="7" y="182"/>
                  </a:lnTo>
                  <a:lnTo>
                    <a:pt x="0" y="31"/>
                  </a:lnTo>
                  <a:lnTo>
                    <a:pt x="93" y="0"/>
                  </a:lnTo>
                  <a:lnTo>
                    <a:pt x="120" y="32"/>
                  </a:lnTo>
                  <a:lnTo>
                    <a:pt x="109" y="93"/>
                  </a:lnTo>
                  <a:lnTo>
                    <a:pt x="96" y="124"/>
                  </a:lnTo>
                  <a:lnTo>
                    <a:pt x="82" y="152"/>
                  </a:lnTo>
                  <a:lnTo>
                    <a:pt x="69" y="217"/>
                  </a:lnTo>
                  <a:lnTo>
                    <a:pt x="76" y="299"/>
                  </a:lnTo>
                  <a:lnTo>
                    <a:pt x="88" y="368"/>
                  </a:lnTo>
                  <a:lnTo>
                    <a:pt x="96" y="397"/>
                  </a:lnTo>
                  <a:lnTo>
                    <a:pt x="40" y="397"/>
                  </a:lnTo>
                  <a:close/>
                </a:path>
              </a:pathLst>
            </a:custGeom>
            <a:solidFill>
              <a:srgbClr val="000000"/>
            </a:solidFill>
            <a:ln w="9525">
              <a:noFill/>
              <a:round/>
              <a:headEnd/>
              <a:tailEnd/>
            </a:ln>
          </p:spPr>
          <p:txBody>
            <a:bodyPr/>
            <a:lstStyle/>
            <a:p>
              <a:endParaRPr lang="en-US"/>
            </a:p>
          </p:txBody>
        </p:sp>
        <p:sp>
          <p:nvSpPr>
            <p:cNvPr id="23574" name="Freeform 22"/>
            <p:cNvSpPr>
              <a:spLocks/>
            </p:cNvSpPr>
            <p:nvPr/>
          </p:nvSpPr>
          <p:spPr bwMode="auto">
            <a:xfrm>
              <a:off x="2781" y="1357"/>
              <a:ext cx="347" cy="92"/>
            </a:xfrm>
            <a:custGeom>
              <a:avLst/>
              <a:gdLst>
                <a:gd name="T0" fmla="*/ 42 w 694"/>
                <a:gd name="T1" fmla="*/ 0 h 277"/>
                <a:gd name="T2" fmla="*/ 246 w 694"/>
                <a:gd name="T3" fmla="*/ 29 h 277"/>
                <a:gd name="T4" fmla="*/ 260 w 694"/>
                <a:gd name="T5" fmla="*/ 25 h 277"/>
                <a:gd name="T6" fmla="*/ 292 w 694"/>
                <a:gd name="T7" fmla="*/ 20 h 277"/>
                <a:gd name="T8" fmla="*/ 326 w 694"/>
                <a:gd name="T9" fmla="*/ 21 h 277"/>
                <a:gd name="T10" fmla="*/ 347 w 694"/>
                <a:gd name="T11" fmla="*/ 38 h 277"/>
                <a:gd name="T12" fmla="*/ 347 w 694"/>
                <a:gd name="T13" fmla="*/ 51 h 277"/>
                <a:gd name="T14" fmla="*/ 340 w 694"/>
                <a:gd name="T15" fmla="*/ 64 h 277"/>
                <a:gd name="T16" fmla="*/ 327 w 694"/>
                <a:gd name="T17" fmla="*/ 75 h 277"/>
                <a:gd name="T18" fmla="*/ 308 w 694"/>
                <a:gd name="T19" fmla="*/ 84 h 277"/>
                <a:gd name="T20" fmla="*/ 269 w 694"/>
                <a:gd name="T21" fmla="*/ 92 h 277"/>
                <a:gd name="T22" fmla="*/ 238 w 694"/>
                <a:gd name="T23" fmla="*/ 79 h 277"/>
                <a:gd name="T24" fmla="*/ 226 w 694"/>
                <a:gd name="T25" fmla="*/ 61 h 277"/>
                <a:gd name="T26" fmla="*/ 226 w 694"/>
                <a:gd name="T27" fmla="*/ 53 h 277"/>
                <a:gd name="T28" fmla="*/ 235 w 694"/>
                <a:gd name="T29" fmla="*/ 52 h 277"/>
                <a:gd name="T30" fmla="*/ 0 w 694"/>
                <a:gd name="T31" fmla="*/ 10 h 277"/>
                <a:gd name="T32" fmla="*/ 42 w 694"/>
                <a:gd name="T33" fmla="*/ 0 h 277"/>
                <a:gd name="T34" fmla="*/ 42 w 694"/>
                <a:gd name="T35" fmla="*/ 0 h 27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94"/>
                <a:gd name="T55" fmla="*/ 0 h 277"/>
                <a:gd name="T56" fmla="*/ 694 w 694"/>
                <a:gd name="T57" fmla="*/ 277 h 27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94" h="277">
                  <a:moveTo>
                    <a:pt x="83" y="0"/>
                  </a:moveTo>
                  <a:lnTo>
                    <a:pt x="492" y="87"/>
                  </a:lnTo>
                  <a:lnTo>
                    <a:pt x="519" y="76"/>
                  </a:lnTo>
                  <a:lnTo>
                    <a:pt x="583" y="60"/>
                  </a:lnTo>
                  <a:lnTo>
                    <a:pt x="651" y="62"/>
                  </a:lnTo>
                  <a:lnTo>
                    <a:pt x="694" y="113"/>
                  </a:lnTo>
                  <a:lnTo>
                    <a:pt x="694" y="154"/>
                  </a:lnTo>
                  <a:lnTo>
                    <a:pt x="680" y="192"/>
                  </a:lnTo>
                  <a:lnTo>
                    <a:pt x="653" y="227"/>
                  </a:lnTo>
                  <a:lnTo>
                    <a:pt x="616" y="254"/>
                  </a:lnTo>
                  <a:lnTo>
                    <a:pt x="538" y="277"/>
                  </a:lnTo>
                  <a:lnTo>
                    <a:pt x="477" y="238"/>
                  </a:lnTo>
                  <a:lnTo>
                    <a:pt x="453" y="183"/>
                  </a:lnTo>
                  <a:lnTo>
                    <a:pt x="453" y="160"/>
                  </a:lnTo>
                  <a:lnTo>
                    <a:pt x="470" y="157"/>
                  </a:lnTo>
                  <a:lnTo>
                    <a:pt x="0" y="31"/>
                  </a:lnTo>
                  <a:lnTo>
                    <a:pt x="83" y="0"/>
                  </a:lnTo>
                  <a:close/>
                </a:path>
              </a:pathLst>
            </a:custGeom>
            <a:solidFill>
              <a:srgbClr val="000000"/>
            </a:solidFill>
            <a:ln w="9525">
              <a:noFill/>
              <a:round/>
              <a:headEnd/>
              <a:tailEnd/>
            </a:ln>
          </p:spPr>
          <p:txBody>
            <a:bodyPr/>
            <a:lstStyle/>
            <a:p>
              <a:endParaRPr lang="en-US"/>
            </a:p>
          </p:txBody>
        </p:sp>
        <p:sp>
          <p:nvSpPr>
            <p:cNvPr id="23575" name="Freeform 23"/>
            <p:cNvSpPr>
              <a:spLocks/>
            </p:cNvSpPr>
            <p:nvPr/>
          </p:nvSpPr>
          <p:spPr bwMode="auto">
            <a:xfrm>
              <a:off x="3087" y="1002"/>
              <a:ext cx="114" cy="183"/>
            </a:xfrm>
            <a:custGeom>
              <a:avLst/>
              <a:gdLst>
                <a:gd name="T0" fmla="*/ 61 w 227"/>
                <a:gd name="T1" fmla="*/ 183 h 549"/>
                <a:gd name="T2" fmla="*/ 61 w 227"/>
                <a:gd name="T3" fmla="*/ 59 h 549"/>
                <a:gd name="T4" fmla="*/ 22 w 227"/>
                <a:gd name="T5" fmla="*/ 49 h 549"/>
                <a:gd name="T6" fmla="*/ 1 w 227"/>
                <a:gd name="T7" fmla="*/ 35 h 549"/>
                <a:gd name="T8" fmla="*/ 0 w 227"/>
                <a:gd name="T9" fmla="*/ 27 h 549"/>
                <a:gd name="T10" fmla="*/ 7 w 227"/>
                <a:gd name="T11" fmla="*/ 17 h 549"/>
                <a:gd name="T12" fmla="*/ 22 w 227"/>
                <a:gd name="T13" fmla="*/ 8 h 549"/>
                <a:gd name="T14" fmla="*/ 41 w 227"/>
                <a:gd name="T15" fmla="*/ 3 h 549"/>
                <a:gd name="T16" fmla="*/ 81 w 227"/>
                <a:gd name="T17" fmla="*/ 0 h 549"/>
                <a:gd name="T18" fmla="*/ 109 w 227"/>
                <a:gd name="T19" fmla="*/ 10 h 549"/>
                <a:gd name="T20" fmla="*/ 114 w 227"/>
                <a:gd name="T21" fmla="*/ 18 h 549"/>
                <a:gd name="T22" fmla="*/ 113 w 227"/>
                <a:gd name="T23" fmla="*/ 24 h 549"/>
                <a:gd name="T24" fmla="*/ 109 w 227"/>
                <a:gd name="T25" fmla="*/ 30 h 549"/>
                <a:gd name="T26" fmla="*/ 100 w 227"/>
                <a:gd name="T27" fmla="*/ 40 h 549"/>
                <a:gd name="T28" fmla="*/ 94 w 227"/>
                <a:gd name="T29" fmla="*/ 47 h 549"/>
                <a:gd name="T30" fmla="*/ 85 w 227"/>
                <a:gd name="T31" fmla="*/ 54 h 549"/>
                <a:gd name="T32" fmla="*/ 82 w 227"/>
                <a:gd name="T33" fmla="*/ 53 h 549"/>
                <a:gd name="T34" fmla="*/ 89 w 227"/>
                <a:gd name="T35" fmla="*/ 174 h 549"/>
                <a:gd name="T36" fmla="*/ 61 w 227"/>
                <a:gd name="T37" fmla="*/ 183 h 549"/>
                <a:gd name="T38" fmla="*/ 61 w 227"/>
                <a:gd name="T39" fmla="*/ 183 h 549"/>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27"/>
                <a:gd name="T61" fmla="*/ 0 h 549"/>
                <a:gd name="T62" fmla="*/ 227 w 227"/>
                <a:gd name="T63" fmla="*/ 549 h 549"/>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27" h="549">
                  <a:moveTo>
                    <a:pt x="122" y="549"/>
                  </a:moveTo>
                  <a:lnTo>
                    <a:pt x="122" y="177"/>
                  </a:lnTo>
                  <a:lnTo>
                    <a:pt x="43" y="146"/>
                  </a:lnTo>
                  <a:lnTo>
                    <a:pt x="2" y="106"/>
                  </a:lnTo>
                  <a:lnTo>
                    <a:pt x="0" y="80"/>
                  </a:lnTo>
                  <a:lnTo>
                    <a:pt x="14" y="51"/>
                  </a:lnTo>
                  <a:lnTo>
                    <a:pt x="44" y="25"/>
                  </a:lnTo>
                  <a:lnTo>
                    <a:pt x="81" y="9"/>
                  </a:lnTo>
                  <a:lnTo>
                    <a:pt x="162" y="0"/>
                  </a:lnTo>
                  <a:lnTo>
                    <a:pt x="218" y="30"/>
                  </a:lnTo>
                  <a:lnTo>
                    <a:pt x="227" y="54"/>
                  </a:lnTo>
                  <a:lnTo>
                    <a:pt x="225" y="71"/>
                  </a:lnTo>
                  <a:lnTo>
                    <a:pt x="218" y="90"/>
                  </a:lnTo>
                  <a:lnTo>
                    <a:pt x="200" y="121"/>
                  </a:lnTo>
                  <a:lnTo>
                    <a:pt x="188" y="141"/>
                  </a:lnTo>
                  <a:lnTo>
                    <a:pt x="170" y="161"/>
                  </a:lnTo>
                  <a:lnTo>
                    <a:pt x="163" y="159"/>
                  </a:lnTo>
                  <a:lnTo>
                    <a:pt x="177" y="523"/>
                  </a:lnTo>
                  <a:lnTo>
                    <a:pt x="122" y="549"/>
                  </a:lnTo>
                  <a:close/>
                </a:path>
              </a:pathLst>
            </a:custGeom>
            <a:solidFill>
              <a:srgbClr val="000000"/>
            </a:solidFill>
            <a:ln w="9525">
              <a:noFill/>
              <a:round/>
              <a:headEnd/>
              <a:tailEnd/>
            </a:ln>
          </p:spPr>
          <p:txBody>
            <a:bodyPr/>
            <a:lstStyle/>
            <a:p>
              <a:endParaRPr lang="en-US"/>
            </a:p>
          </p:txBody>
        </p:sp>
        <p:sp>
          <p:nvSpPr>
            <p:cNvPr id="23576" name="Freeform 24"/>
            <p:cNvSpPr>
              <a:spLocks/>
            </p:cNvSpPr>
            <p:nvPr/>
          </p:nvSpPr>
          <p:spPr bwMode="auto">
            <a:xfrm>
              <a:off x="3156" y="1093"/>
              <a:ext cx="427" cy="99"/>
            </a:xfrm>
            <a:custGeom>
              <a:avLst/>
              <a:gdLst>
                <a:gd name="T0" fmla="*/ 37 w 855"/>
                <a:gd name="T1" fmla="*/ 78 h 295"/>
                <a:gd name="T2" fmla="*/ 330 w 855"/>
                <a:gd name="T3" fmla="*/ 47 h 295"/>
                <a:gd name="T4" fmla="*/ 334 w 855"/>
                <a:gd name="T5" fmla="*/ 36 h 295"/>
                <a:gd name="T6" fmla="*/ 340 w 855"/>
                <a:gd name="T7" fmla="*/ 27 h 295"/>
                <a:gd name="T8" fmla="*/ 348 w 855"/>
                <a:gd name="T9" fmla="*/ 16 h 295"/>
                <a:gd name="T10" fmla="*/ 357 w 855"/>
                <a:gd name="T11" fmla="*/ 6 h 295"/>
                <a:gd name="T12" fmla="*/ 369 w 855"/>
                <a:gd name="T13" fmla="*/ 0 h 295"/>
                <a:gd name="T14" fmla="*/ 394 w 855"/>
                <a:gd name="T15" fmla="*/ 2 h 295"/>
                <a:gd name="T16" fmla="*/ 417 w 855"/>
                <a:gd name="T17" fmla="*/ 21 h 295"/>
                <a:gd name="T18" fmla="*/ 427 w 855"/>
                <a:gd name="T19" fmla="*/ 45 h 295"/>
                <a:gd name="T20" fmla="*/ 423 w 855"/>
                <a:gd name="T21" fmla="*/ 68 h 295"/>
                <a:gd name="T22" fmla="*/ 413 w 855"/>
                <a:gd name="T23" fmla="*/ 79 h 295"/>
                <a:gd name="T24" fmla="*/ 397 w 855"/>
                <a:gd name="T25" fmla="*/ 89 h 295"/>
                <a:gd name="T26" fmla="*/ 366 w 855"/>
                <a:gd name="T27" fmla="*/ 97 h 295"/>
                <a:gd name="T28" fmla="*/ 342 w 855"/>
                <a:gd name="T29" fmla="*/ 92 h 295"/>
                <a:gd name="T30" fmla="*/ 323 w 855"/>
                <a:gd name="T31" fmla="*/ 78 h 295"/>
                <a:gd name="T32" fmla="*/ 0 w 855"/>
                <a:gd name="T33" fmla="*/ 99 h 295"/>
                <a:gd name="T34" fmla="*/ 37 w 855"/>
                <a:gd name="T35" fmla="*/ 78 h 295"/>
                <a:gd name="T36" fmla="*/ 37 w 855"/>
                <a:gd name="T37" fmla="*/ 78 h 29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855"/>
                <a:gd name="T58" fmla="*/ 0 h 295"/>
                <a:gd name="T59" fmla="*/ 855 w 855"/>
                <a:gd name="T60" fmla="*/ 295 h 29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855" h="295">
                  <a:moveTo>
                    <a:pt x="75" y="233"/>
                  </a:moveTo>
                  <a:lnTo>
                    <a:pt x="660" y="139"/>
                  </a:lnTo>
                  <a:lnTo>
                    <a:pt x="668" y="108"/>
                  </a:lnTo>
                  <a:lnTo>
                    <a:pt x="680" y="80"/>
                  </a:lnTo>
                  <a:lnTo>
                    <a:pt x="697" y="47"/>
                  </a:lnTo>
                  <a:lnTo>
                    <a:pt x="714" y="19"/>
                  </a:lnTo>
                  <a:lnTo>
                    <a:pt x="738" y="0"/>
                  </a:lnTo>
                  <a:lnTo>
                    <a:pt x="788" y="6"/>
                  </a:lnTo>
                  <a:lnTo>
                    <a:pt x="835" y="63"/>
                  </a:lnTo>
                  <a:lnTo>
                    <a:pt x="855" y="133"/>
                  </a:lnTo>
                  <a:lnTo>
                    <a:pt x="846" y="203"/>
                  </a:lnTo>
                  <a:lnTo>
                    <a:pt x="826" y="236"/>
                  </a:lnTo>
                  <a:lnTo>
                    <a:pt x="795" y="264"/>
                  </a:lnTo>
                  <a:lnTo>
                    <a:pt x="733" y="289"/>
                  </a:lnTo>
                  <a:lnTo>
                    <a:pt x="685" y="275"/>
                  </a:lnTo>
                  <a:lnTo>
                    <a:pt x="647" y="233"/>
                  </a:lnTo>
                  <a:lnTo>
                    <a:pt x="0" y="295"/>
                  </a:lnTo>
                  <a:lnTo>
                    <a:pt x="75" y="233"/>
                  </a:lnTo>
                  <a:close/>
                </a:path>
              </a:pathLst>
            </a:custGeom>
            <a:solidFill>
              <a:srgbClr val="000000"/>
            </a:solidFill>
            <a:ln w="9525">
              <a:noFill/>
              <a:round/>
              <a:headEnd/>
              <a:tailEnd/>
            </a:ln>
          </p:spPr>
          <p:txBody>
            <a:bodyPr/>
            <a:lstStyle/>
            <a:p>
              <a:endParaRPr lang="en-US"/>
            </a:p>
          </p:txBody>
        </p:sp>
      </p:gr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825500" y="673100"/>
            <a:ext cx="8318500" cy="1143000"/>
          </a:xfrm>
        </p:spPr>
        <p:txBody>
          <a:bodyPr/>
          <a:lstStyle/>
          <a:p>
            <a:pPr eaLnBrk="1" hangingPunct="1"/>
            <a:br>
              <a:rPr lang="en-US" sz="4000"/>
            </a:br>
            <a:endParaRPr lang="en-US" sz="4000"/>
          </a:p>
        </p:txBody>
      </p:sp>
      <p:sp>
        <p:nvSpPr>
          <p:cNvPr id="24579" name="Rectangle 3"/>
          <p:cNvSpPr>
            <a:spLocks noGrp="1" noChangeArrowheads="1"/>
          </p:cNvSpPr>
          <p:nvPr>
            <p:ph type="body" idx="1"/>
          </p:nvPr>
        </p:nvSpPr>
        <p:spPr>
          <a:xfrm>
            <a:off x="815975" y="2065338"/>
            <a:ext cx="6642100" cy="4368800"/>
          </a:xfrm>
        </p:spPr>
        <p:txBody>
          <a:bodyPr/>
          <a:lstStyle/>
          <a:p>
            <a:pPr marL="609600" indent="-609600" eaLnBrk="1" hangingPunct="1">
              <a:buFontTx/>
              <a:buNone/>
            </a:pPr>
            <a:r>
              <a:rPr lang="en-US"/>
              <a:t>      </a:t>
            </a:r>
          </a:p>
        </p:txBody>
      </p:sp>
      <p:sp>
        <p:nvSpPr>
          <p:cNvPr id="24580" name="Line 4"/>
          <p:cNvSpPr>
            <a:spLocks noChangeShapeType="1"/>
          </p:cNvSpPr>
          <p:nvPr/>
        </p:nvSpPr>
        <p:spPr bwMode="auto">
          <a:xfrm>
            <a:off x="0" y="1828800"/>
            <a:ext cx="7391400" cy="0"/>
          </a:xfrm>
          <a:prstGeom prst="line">
            <a:avLst/>
          </a:prstGeom>
          <a:noFill/>
          <a:ln w="127000">
            <a:solidFill>
              <a:srgbClr val="CC00CC"/>
            </a:solidFill>
            <a:round/>
            <a:headEnd/>
            <a:tailEnd/>
          </a:ln>
        </p:spPr>
        <p:txBody>
          <a:bodyPr wrap="none" anchor="ctr"/>
          <a:lstStyle/>
          <a:p>
            <a:endParaRPr lang="en-US"/>
          </a:p>
        </p:txBody>
      </p:sp>
      <p:grpSp>
        <p:nvGrpSpPr>
          <p:cNvPr id="24581" name="Group 5"/>
          <p:cNvGrpSpPr>
            <a:grpSpLocks/>
          </p:cNvGrpSpPr>
          <p:nvPr/>
        </p:nvGrpSpPr>
        <p:grpSpPr bwMode="auto">
          <a:xfrm>
            <a:off x="287338" y="363538"/>
            <a:ext cx="1306512" cy="749300"/>
            <a:chOff x="2203" y="852"/>
            <a:chExt cx="1404" cy="740"/>
          </a:xfrm>
        </p:grpSpPr>
        <p:sp>
          <p:nvSpPr>
            <p:cNvPr id="24582" name="Freeform 6"/>
            <p:cNvSpPr>
              <a:spLocks/>
            </p:cNvSpPr>
            <p:nvPr/>
          </p:nvSpPr>
          <p:spPr bwMode="auto">
            <a:xfrm>
              <a:off x="2529" y="1410"/>
              <a:ext cx="469" cy="179"/>
            </a:xfrm>
            <a:custGeom>
              <a:avLst/>
              <a:gdLst>
                <a:gd name="T0" fmla="*/ 0 w 937"/>
                <a:gd name="T1" fmla="*/ 25 h 536"/>
                <a:gd name="T2" fmla="*/ 195 w 937"/>
                <a:gd name="T3" fmla="*/ 0 h 536"/>
                <a:gd name="T4" fmla="*/ 351 w 937"/>
                <a:gd name="T5" fmla="*/ 29 h 536"/>
                <a:gd name="T6" fmla="*/ 469 w 937"/>
                <a:gd name="T7" fmla="*/ 179 h 536"/>
                <a:gd name="T8" fmla="*/ 279 w 937"/>
                <a:gd name="T9" fmla="*/ 164 h 536"/>
                <a:gd name="T10" fmla="*/ 25 w 937"/>
                <a:gd name="T11" fmla="*/ 57 h 536"/>
                <a:gd name="T12" fmla="*/ 0 w 937"/>
                <a:gd name="T13" fmla="*/ 25 h 536"/>
                <a:gd name="T14" fmla="*/ 0 w 937"/>
                <a:gd name="T15" fmla="*/ 25 h 536"/>
                <a:gd name="T16" fmla="*/ 0 60000 65536"/>
                <a:gd name="T17" fmla="*/ 0 60000 65536"/>
                <a:gd name="T18" fmla="*/ 0 60000 65536"/>
                <a:gd name="T19" fmla="*/ 0 60000 65536"/>
                <a:gd name="T20" fmla="*/ 0 60000 65536"/>
                <a:gd name="T21" fmla="*/ 0 60000 65536"/>
                <a:gd name="T22" fmla="*/ 0 60000 65536"/>
                <a:gd name="T23" fmla="*/ 0 60000 65536"/>
                <a:gd name="T24" fmla="*/ 0 w 937"/>
                <a:gd name="T25" fmla="*/ 0 h 536"/>
                <a:gd name="T26" fmla="*/ 937 w 937"/>
                <a:gd name="T27" fmla="*/ 536 h 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37" h="536">
                  <a:moveTo>
                    <a:pt x="0" y="74"/>
                  </a:moveTo>
                  <a:lnTo>
                    <a:pt x="390" y="0"/>
                  </a:lnTo>
                  <a:lnTo>
                    <a:pt x="702" y="86"/>
                  </a:lnTo>
                  <a:lnTo>
                    <a:pt x="937" y="536"/>
                  </a:lnTo>
                  <a:lnTo>
                    <a:pt x="558" y="492"/>
                  </a:lnTo>
                  <a:lnTo>
                    <a:pt x="49" y="170"/>
                  </a:lnTo>
                  <a:lnTo>
                    <a:pt x="0" y="74"/>
                  </a:lnTo>
                  <a:close/>
                </a:path>
              </a:pathLst>
            </a:custGeom>
            <a:solidFill>
              <a:srgbClr val="84D184"/>
            </a:solidFill>
            <a:ln w="9525">
              <a:noFill/>
              <a:round/>
              <a:headEnd/>
              <a:tailEnd/>
            </a:ln>
          </p:spPr>
          <p:txBody>
            <a:bodyPr/>
            <a:lstStyle/>
            <a:p>
              <a:endParaRPr lang="en-US"/>
            </a:p>
          </p:txBody>
        </p:sp>
        <p:sp>
          <p:nvSpPr>
            <p:cNvPr id="24583" name="Freeform 7"/>
            <p:cNvSpPr>
              <a:spLocks/>
            </p:cNvSpPr>
            <p:nvPr/>
          </p:nvSpPr>
          <p:spPr bwMode="auto">
            <a:xfrm>
              <a:off x="2964" y="1250"/>
              <a:ext cx="610" cy="123"/>
            </a:xfrm>
            <a:custGeom>
              <a:avLst/>
              <a:gdLst>
                <a:gd name="T0" fmla="*/ 0 w 1219"/>
                <a:gd name="T1" fmla="*/ 35 h 369"/>
                <a:gd name="T2" fmla="*/ 72 w 1219"/>
                <a:gd name="T3" fmla="*/ 82 h 369"/>
                <a:gd name="T4" fmla="*/ 214 w 1219"/>
                <a:gd name="T5" fmla="*/ 123 h 369"/>
                <a:gd name="T6" fmla="*/ 336 w 1219"/>
                <a:gd name="T7" fmla="*/ 114 h 369"/>
                <a:gd name="T8" fmla="*/ 463 w 1219"/>
                <a:gd name="T9" fmla="*/ 99 h 369"/>
                <a:gd name="T10" fmla="*/ 585 w 1219"/>
                <a:gd name="T11" fmla="*/ 32 h 369"/>
                <a:gd name="T12" fmla="*/ 610 w 1219"/>
                <a:gd name="T13" fmla="*/ 0 h 369"/>
                <a:gd name="T14" fmla="*/ 216 w 1219"/>
                <a:gd name="T15" fmla="*/ 6 h 369"/>
                <a:gd name="T16" fmla="*/ 0 w 1219"/>
                <a:gd name="T17" fmla="*/ 35 h 369"/>
                <a:gd name="T18" fmla="*/ 0 w 1219"/>
                <a:gd name="T19" fmla="*/ 35 h 36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219"/>
                <a:gd name="T31" fmla="*/ 0 h 369"/>
                <a:gd name="T32" fmla="*/ 1219 w 1219"/>
                <a:gd name="T33" fmla="*/ 369 h 36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219" h="369">
                  <a:moveTo>
                    <a:pt x="0" y="106"/>
                  </a:moveTo>
                  <a:lnTo>
                    <a:pt x="144" y="246"/>
                  </a:lnTo>
                  <a:lnTo>
                    <a:pt x="427" y="369"/>
                  </a:lnTo>
                  <a:lnTo>
                    <a:pt x="672" y="341"/>
                  </a:lnTo>
                  <a:lnTo>
                    <a:pt x="925" y="297"/>
                  </a:lnTo>
                  <a:lnTo>
                    <a:pt x="1170" y="95"/>
                  </a:lnTo>
                  <a:lnTo>
                    <a:pt x="1219" y="0"/>
                  </a:lnTo>
                  <a:lnTo>
                    <a:pt x="432" y="18"/>
                  </a:lnTo>
                  <a:lnTo>
                    <a:pt x="0" y="106"/>
                  </a:lnTo>
                  <a:close/>
                </a:path>
              </a:pathLst>
            </a:custGeom>
            <a:solidFill>
              <a:srgbClr val="84D184"/>
            </a:solidFill>
            <a:ln w="9525">
              <a:noFill/>
              <a:round/>
              <a:headEnd/>
              <a:tailEnd/>
            </a:ln>
          </p:spPr>
          <p:txBody>
            <a:bodyPr/>
            <a:lstStyle/>
            <a:p>
              <a:endParaRPr lang="en-US"/>
            </a:p>
          </p:txBody>
        </p:sp>
        <p:sp>
          <p:nvSpPr>
            <p:cNvPr id="24584" name="Freeform 8"/>
            <p:cNvSpPr>
              <a:spLocks/>
            </p:cNvSpPr>
            <p:nvPr/>
          </p:nvSpPr>
          <p:spPr bwMode="auto">
            <a:xfrm>
              <a:off x="3261" y="852"/>
              <a:ext cx="346" cy="226"/>
            </a:xfrm>
            <a:custGeom>
              <a:avLst/>
              <a:gdLst>
                <a:gd name="T0" fmla="*/ 61 w 692"/>
                <a:gd name="T1" fmla="*/ 226 h 677"/>
                <a:gd name="T2" fmla="*/ 25 w 692"/>
                <a:gd name="T3" fmla="*/ 190 h 677"/>
                <a:gd name="T4" fmla="*/ 0 w 692"/>
                <a:gd name="T5" fmla="*/ 138 h 677"/>
                <a:gd name="T6" fmla="*/ 34 w 692"/>
                <a:gd name="T7" fmla="*/ 97 h 677"/>
                <a:gd name="T8" fmla="*/ 99 w 692"/>
                <a:gd name="T9" fmla="*/ 65 h 677"/>
                <a:gd name="T10" fmla="*/ 198 w 692"/>
                <a:gd name="T11" fmla="*/ 41 h 677"/>
                <a:gd name="T12" fmla="*/ 346 w 692"/>
                <a:gd name="T13" fmla="*/ 0 h 677"/>
                <a:gd name="T14" fmla="*/ 241 w 692"/>
                <a:gd name="T15" fmla="*/ 129 h 677"/>
                <a:gd name="T16" fmla="*/ 61 w 692"/>
                <a:gd name="T17" fmla="*/ 226 h 677"/>
                <a:gd name="T18" fmla="*/ 61 w 692"/>
                <a:gd name="T19" fmla="*/ 226 h 67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92"/>
                <a:gd name="T31" fmla="*/ 0 h 677"/>
                <a:gd name="T32" fmla="*/ 692 w 692"/>
                <a:gd name="T33" fmla="*/ 677 h 67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92" h="677">
                  <a:moveTo>
                    <a:pt x="123" y="677"/>
                  </a:moveTo>
                  <a:lnTo>
                    <a:pt x="50" y="570"/>
                  </a:lnTo>
                  <a:lnTo>
                    <a:pt x="0" y="413"/>
                  </a:lnTo>
                  <a:lnTo>
                    <a:pt x="67" y="290"/>
                  </a:lnTo>
                  <a:lnTo>
                    <a:pt x="199" y="195"/>
                  </a:lnTo>
                  <a:lnTo>
                    <a:pt x="397" y="123"/>
                  </a:lnTo>
                  <a:lnTo>
                    <a:pt x="692" y="0"/>
                  </a:lnTo>
                  <a:lnTo>
                    <a:pt x="482" y="386"/>
                  </a:lnTo>
                  <a:lnTo>
                    <a:pt x="123" y="677"/>
                  </a:lnTo>
                  <a:close/>
                </a:path>
              </a:pathLst>
            </a:custGeom>
            <a:solidFill>
              <a:srgbClr val="84D184"/>
            </a:solidFill>
            <a:ln w="9525">
              <a:noFill/>
              <a:round/>
              <a:headEnd/>
              <a:tailEnd/>
            </a:ln>
          </p:spPr>
          <p:txBody>
            <a:bodyPr/>
            <a:lstStyle/>
            <a:p>
              <a:endParaRPr lang="en-US"/>
            </a:p>
          </p:txBody>
        </p:sp>
        <p:sp>
          <p:nvSpPr>
            <p:cNvPr id="24585" name="Freeform 9"/>
            <p:cNvSpPr>
              <a:spLocks/>
            </p:cNvSpPr>
            <p:nvPr/>
          </p:nvSpPr>
          <p:spPr bwMode="auto">
            <a:xfrm>
              <a:off x="2851" y="973"/>
              <a:ext cx="203" cy="308"/>
            </a:xfrm>
            <a:custGeom>
              <a:avLst/>
              <a:gdLst>
                <a:gd name="T0" fmla="*/ 0 w 408"/>
                <a:gd name="T1" fmla="*/ 0 h 922"/>
                <a:gd name="T2" fmla="*/ 104 w 408"/>
                <a:gd name="T3" fmla="*/ 308 h 922"/>
                <a:gd name="T4" fmla="*/ 185 w 408"/>
                <a:gd name="T5" fmla="*/ 241 h 922"/>
                <a:gd name="T6" fmla="*/ 203 w 408"/>
                <a:gd name="T7" fmla="*/ 140 h 922"/>
                <a:gd name="T8" fmla="*/ 155 w 408"/>
                <a:gd name="T9" fmla="*/ 69 h 922"/>
                <a:gd name="T10" fmla="*/ 96 w 408"/>
                <a:gd name="T11" fmla="*/ 26 h 922"/>
                <a:gd name="T12" fmla="*/ 0 w 408"/>
                <a:gd name="T13" fmla="*/ 0 h 922"/>
                <a:gd name="T14" fmla="*/ 0 w 408"/>
                <a:gd name="T15" fmla="*/ 0 h 922"/>
                <a:gd name="T16" fmla="*/ 0 60000 65536"/>
                <a:gd name="T17" fmla="*/ 0 60000 65536"/>
                <a:gd name="T18" fmla="*/ 0 60000 65536"/>
                <a:gd name="T19" fmla="*/ 0 60000 65536"/>
                <a:gd name="T20" fmla="*/ 0 60000 65536"/>
                <a:gd name="T21" fmla="*/ 0 60000 65536"/>
                <a:gd name="T22" fmla="*/ 0 60000 65536"/>
                <a:gd name="T23" fmla="*/ 0 60000 65536"/>
                <a:gd name="T24" fmla="*/ 0 w 408"/>
                <a:gd name="T25" fmla="*/ 0 h 922"/>
                <a:gd name="T26" fmla="*/ 408 w 408"/>
                <a:gd name="T27" fmla="*/ 922 h 92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08" h="922">
                  <a:moveTo>
                    <a:pt x="0" y="0"/>
                  </a:moveTo>
                  <a:lnTo>
                    <a:pt x="210" y="922"/>
                  </a:lnTo>
                  <a:lnTo>
                    <a:pt x="372" y="720"/>
                  </a:lnTo>
                  <a:lnTo>
                    <a:pt x="408" y="419"/>
                  </a:lnTo>
                  <a:lnTo>
                    <a:pt x="312" y="207"/>
                  </a:lnTo>
                  <a:lnTo>
                    <a:pt x="192" y="78"/>
                  </a:lnTo>
                  <a:lnTo>
                    <a:pt x="0" y="0"/>
                  </a:lnTo>
                  <a:close/>
                </a:path>
              </a:pathLst>
            </a:custGeom>
            <a:solidFill>
              <a:srgbClr val="84D184"/>
            </a:solidFill>
            <a:ln w="9525">
              <a:noFill/>
              <a:round/>
              <a:headEnd/>
              <a:tailEnd/>
            </a:ln>
          </p:spPr>
          <p:txBody>
            <a:bodyPr/>
            <a:lstStyle/>
            <a:p>
              <a:endParaRPr lang="en-US"/>
            </a:p>
          </p:txBody>
        </p:sp>
        <p:sp>
          <p:nvSpPr>
            <p:cNvPr id="24586" name="Freeform 10"/>
            <p:cNvSpPr>
              <a:spLocks/>
            </p:cNvSpPr>
            <p:nvPr/>
          </p:nvSpPr>
          <p:spPr bwMode="auto">
            <a:xfrm>
              <a:off x="2499" y="1093"/>
              <a:ext cx="154" cy="342"/>
            </a:xfrm>
            <a:custGeom>
              <a:avLst/>
              <a:gdLst>
                <a:gd name="T0" fmla="*/ 0 w 306"/>
                <a:gd name="T1" fmla="*/ 342 h 1026"/>
                <a:gd name="T2" fmla="*/ 21 w 306"/>
                <a:gd name="T3" fmla="*/ 0 h 1026"/>
                <a:gd name="T4" fmla="*/ 126 w 306"/>
                <a:gd name="T5" fmla="*/ 70 h 1026"/>
                <a:gd name="T6" fmla="*/ 154 w 306"/>
                <a:gd name="T7" fmla="*/ 162 h 1026"/>
                <a:gd name="T8" fmla="*/ 111 w 306"/>
                <a:gd name="T9" fmla="*/ 269 h 1026"/>
                <a:gd name="T10" fmla="*/ 0 w 306"/>
                <a:gd name="T11" fmla="*/ 342 h 1026"/>
                <a:gd name="T12" fmla="*/ 0 w 306"/>
                <a:gd name="T13" fmla="*/ 342 h 1026"/>
                <a:gd name="T14" fmla="*/ 0 60000 65536"/>
                <a:gd name="T15" fmla="*/ 0 60000 65536"/>
                <a:gd name="T16" fmla="*/ 0 60000 65536"/>
                <a:gd name="T17" fmla="*/ 0 60000 65536"/>
                <a:gd name="T18" fmla="*/ 0 60000 65536"/>
                <a:gd name="T19" fmla="*/ 0 60000 65536"/>
                <a:gd name="T20" fmla="*/ 0 60000 65536"/>
                <a:gd name="T21" fmla="*/ 0 w 306"/>
                <a:gd name="T22" fmla="*/ 0 h 1026"/>
                <a:gd name="T23" fmla="*/ 306 w 306"/>
                <a:gd name="T24" fmla="*/ 1026 h 102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06" h="1026">
                  <a:moveTo>
                    <a:pt x="0" y="1026"/>
                  </a:moveTo>
                  <a:lnTo>
                    <a:pt x="42" y="0"/>
                  </a:lnTo>
                  <a:lnTo>
                    <a:pt x="251" y="211"/>
                  </a:lnTo>
                  <a:lnTo>
                    <a:pt x="306" y="485"/>
                  </a:lnTo>
                  <a:lnTo>
                    <a:pt x="221" y="808"/>
                  </a:lnTo>
                  <a:lnTo>
                    <a:pt x="0" y="1026"/>
                  </a:lnTo>
                  <a:close/>
                </a:path>
              </a:pathLst>
            </a:custGeom>
            <a:solidFill>
              <a:srgbClr val="84D184"/>
            </a:solidFill>
            <a:ln w="9525">
              <a:noFill/>
              <a:round/>
              <a:headEnd/>
              <a:tailEnd/>
            </a:ln>
          </p:spPr>
          <p:txBody>
            <a:bodyPr/>
            <a:lstStyle/>
            <a:p>
              <a:endParaRPr lang="en-US"/>
            </a:p>
          </p:txBody>
        </p:sp>
        <p:sp>
          <p:nvSpPr>
            <p:cNvPr id="24587" name="Freeform 11"/>
            <p:cNvSpPr>
              <a:spLocks/>
            </p:cNvSpPr>
            <p:nvPr/>
          </p:nvSpPr>
          <p:spPr bwMode="auto">
            <a:xfrm>
              <a:off x="2203" y="876"/>
              <a:ext cx="1385" cy="636"/>
            </a:xfrm>
            <a:custGeom>
              <a:avLst/>
              <a:gdLst>
                <a:gd name="T0" fmla="*/ 246 w 2771"/>
                <a:gd name="T1" fmla="*/ 555 h 1909"/>
                <a:gd name="T2" fmla="*/ 362 w 2771"/>
                <a:gd name="T3" fmla="*/ 531 h 1909"/>
                <a:gd name="T4" fmla="*/ 491 w 2771"/>
                <a:gd name="T5" fmla="*/ 497 h 1909"/>
                <a:gd name="T6" fmla="*/ 559 w 2771"/>
                <a:gd name="T7" fmla="*/ 474 h 1909"/>
                <a:gd name="T8" fmla="*/ 631 w 2771"/>
                <a:gd name="T9" fmla="*/ 450 h 1909"/>
                <a:gd name="T10" fmla="*/ 702 w 2771"/>
                <a:gd name="T11" fmla="*/ 420 h 1909"/>
                <a:gd name="T12" fmla="*/ 776 w 2771"/>
                <a:gd name="T13" fmla="*/ 388 h 1909"/>
                <a:gd name="T14" fmla="*/ 847 w 2771"/>
                <a:gd name="T15" fmla="*/ 353 h 1909"/>
                <a:gd name="T16" fmla="*/ 914 w 2771"/>
                <a:gd name="T17" fmla="*/ 318 h 1909"/>
                <a:gd name="T18" fmla="*/ 976 w 2771"/>
                <a:gd name="T19" fmla="*/ 283 h 1909"/>
                <a:gd name="T20" fmla="*/ 1035 w 2771"/>
                <a:gd name="T21" fmla="*/ 249 h 1909"/>
                <a:gd name="T22" fmla="*/ 1090 w 2771"/>
                <a:gd name="T23" fmla="*/ 215 h 1909"/>
                <a:gd name="T24" fmla="*/ 1139 w 2771"/>
                <a:gd name="T25" fmla="*/ 183 h 1909"/>
                <a:gd name="T26" fmla="*/ 1186 w 2771"/>
                <a:gd name="T27" fmla="*/ 153 h 1909"/>
                <a:gd name="T28" fmla="*/ 1226 w 2771"/>
                <a:gd name="T29" fmla="*/ 124 h 1909"/>
                <a:gd name="T30" fmla="*/ 1262 w 2771"/>
                <a:gd name="T31" fmla="*/ 98 h 1909"/>
                <a:gd name="T32" fmla="*/ 1295 w 2771"/>
                <a:gd name="T33" fmla="*/ 74 h 1909"/>
                <a:gd name="T34" fmla="*/ 1322 w 2771"/>
                <a:gd name="T35" fmla="*/ 53 h 1909"/>
                <a:gd name="T36" fmla="*/ 1362 w 2771"/>
                <a:gd name="T37" fmla="*/ 20 h 1909"/>
                <a:gd name="T38" fmla="*/ 1383 w 2771"/>
                <a:gd name="T39" fmla="*/ 0 h 1909"/>
                <a:gd name="T40" fmla="*/ 1377 w 2771"/>
                <a:gd name="T41" fmla="*/ 115 h 1909"/>
                <a:gd name="T42" fmla="*/ 1364 w 2771"/>
                <a:gd name="T43" fmla="*/ 146 h 1909"/>
                <a:gd name="T44" fmla="*/ 1342 w 2771"/>
                <a:gd name="T45" fmla="*/ 172 h 1909"/>
                <a:gd name="T46" fmla="*/ 1309 w 2771"/>
                <a:gd name="T47" fmla="*/ 190 h 1909"/>
                <a:gd name="T48" fmla="*/ 1238 w 2771"/>
                <a:gd name="T49" fmla="*/ 206 h 1909"/>
                <a:gd name="T50" fmla="*/ 1129 w 2771"/>
                <a:gd name="T51" fmla="*/ 206 h 1909"/>
                <a:gd name="T52" fmla="*/ 1106 w 2771"/>
                <a:gd name="T53" fmla="*/ 224 h 1909"/>
                <a:gd name="T54" fmla="*/ 1069 w 2771"/>
                <a:gd name="T55" fmla="*/ 253 h 1909"/>
                <a:gd name="T56" fmla="*/ 1030 w 2771"/>
                <a:gd name="T57" fmla="*/ 281 h 1909"/>
                <a:gd name="T58" fmla="*/ 999 w 2771"/>
                <a:gd name="T59" fmla="*/ 302 h 1909"/>
                <a:gd name="T60" fmla="*/ 965 w 2771"/>
                <a:gd name="T61" fmla="*/ 324 h 1909"/>
                <a:gd name="T62" fmla="*/ 928 w 2771"/>
                <a:gd name="T63" fmla="*/ 347 h 1909"/>
                <a:gd name="T64" fmla="*/ 887 w 2771"/>
                <a:gd name="T65" fmla="*/ 370 h 1909"/>
                <a:gd name="T66" fmla="*/ 843 w 2771"/>
                <a:gd name="T67" fmla="*/ 394 h 1909"/>
                <a:gd name="T68" fmla="*/ 797 w 2771"/>
                <a:gd name="T69" fmla="*/ 417 h 1909"/>
                <a:gd name="T70" fmla="*/ 749 w 2771"/>
                <a:gd name="T71" fmla="*/ 440 h 1909"/>
                <a:gd name="T72" fmla="*/ 699 w 2771"/>
                <a:gd name="T73" fmla="*/ 461 h 1909"/>
                <a:gd name="T74" fmla="*/ 646 w 2771"/>
                <a:gd name="T75" fmla="*/ 482 h 1909"/>
                <a:gd name="T76" fmla="*/ 565 w 2771"/>
                <a:gd name="T77" fmla="*/ 509 h 1909"/>
                <a:gd name="T78" fmla="*/ 455 w 2771"/>
                <a:gd name="T79" fmla="*/ 540 h 1909"/>
                <a:gd name="T80" fmla="*/ 347 w 2771"/>
                <a:gd name="T81" fmla="*/ 567 h 1909"/>
                <a:gd name="T82" fmla="*/ 247 w 2771"/>
                <a:gd name="T83" fmla="*/ 591 h 1909"/>
                <a:gd name="T84" fmla="*/ 120 w 2771"/>
                <a:gd name="T85" fmla="*/ 616 h 1909"/>
                <a:gd name="T86" fmla="*/ 0 w 2771"/>
                <a:gd name="T87" fmla="*/ 636 h 1909"/>
                <a:gd name="T88" fmla="*/ 11 w 2771"/>
                <a:gd name="T89" fmla="*/ 583 h 1909"/>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2771"/>
                <a:gd name="T136" fmla="*/ 0 h 1909"/>
                <a:gd name="T137" fmla="*/ 2771 w 2771"/>
                <a:gd name="T138" fmla="*/ 1909 h 1909"/>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2771" h="1909">
                  <a:moveTo>
                    <a:pt x="22" y="1751"/>
                  </a:moveTo>
                  <a:lnTo>
                    <a:pt x="492" y="1667"/>
                  </a:lnTo>
                  <a:lnTo>
                    <a:pt x="605" y="1633"/>
                  </a:lnTo>
                  <a:lnTo>
                    <a:pt x="724" y="1594"/>
                  </a:lnTo>
                  <a:lnTo>
                    <a:pt x="850" y="1546"/>
                  </a:lnTo>
                  <a:lnTo>
                    <a:pt x="983" y="1491"/>
                  </a:lnTo>
                  <a:lnTo>
                    <a:pt x="1051" y="1459"/>
                  </a:lnTo>
                  <a:lnTo>
                    <a:pt x="1119" y="1424"/>
                  </a:lnTo>
                  <a:lnTo>
                    <a:pt x="1191" y="1389"/>
                  </a:lnTo>
                  <a:lnTo>
                    <a:pt x="1263" y="1350"/>
                  </a:lnTo>
                  <a:lnTo>
                    <a:pt x="1332" y="1308"/>
                  </a:lnTo>
                  <a:lnTo>
                    <a:pt x="1405" y="1262"/>
                  </a:lnTo>
                  <a:lnTo>
                    <a:pt x="1479" y="1215"/>
                  </a:lnTo>
                  <a:lnTo>
                    <a:pt x="1552" y="1164"/>
                  </a:lnTo>
                  <a:lnTo>
                    <a:pt x="1624" y="1111"/>
                  </a:lnTo>
                  <a:lnTo>
                    <a:pt x="1694" y="1060"/>
                  </a:lnTo>
                  <a:lnTo>
                    <a:pt x="1761" y="1007"/>
                  </a:lnTo>
                  <a:lnTo>
                    <a:pt x="1829" y="954"/>
                  </a:lnTo>
                  <a:lnTo>
                    <a:pt x="1892" y="902"/>
                  </a:lnTo>
                  <a:lnTo>
                    <a:pt x="1953" y="849"/>
                  </a:lnTo>
                  <a:lnTo>
                    <a:pt x="2013" y="800"/>
                  </a:lnTo>
                  <a:lnTo>
                    <a:pt x="2071" y="748"/>
                  </a:lnTo>
                  <a:lnTo>
                    <a:pt x="2127" y="696"/>
                  </a:lnTo>
                  <a:lnTo>
                    <a:pt x="2181" y="646"/>
                  </a:lnTo>
                  <a:lnTo>
                    <a:pt x="2230" y="599"/>
                  </a:lnTo>
                  <a:lnTo>
                    <a:pt x="2279" y="550"/>
                  </a:lnTo>
                  <a:lnTo>
                    <a:pt x="2327" y="505"/>
                  </a:lnTo>
                  <a:lnTo>
                    <a:pt x="2372" y="460"/>
                  </a:lnTo>
                  <a:lnTo>
                    <a:pt x="2415" y="416"/>
                  </a:lnTo>
                  <a:lnTo>
                    <a:pt x="2452" y="372"/>
                  </a:lnTo>
                  <a:lnTo>
                    <a:pt x="2490" y="333"/>
                  </a:lnTo>
                  <a:lnTo>
                    <a:pt x="2525" y="293"/>
                  </a:lnTo>
                  <a:lnTo>
                    <a:pt x="2559" y="257"/>
                  </a:lnTo>
                  <a:lnTo>
                    <a:pt x="2590" y="221"/>
                  </a:lnTo>
                  <a:lnTo>
                    <a:pt x="2617" y="190"/>
                  </a:lnTo>
                  <a:lnTo>
                    <a:pt x="2644" y="158"/>
                  </a:lnTo>
                  <a:lnTo>
                    <a:pt x="2689" y="104"/>
                  </a:lnTo>
                  <a:lnTo>
                    <a:pt x="2724" y="61"/>
                  </a:lnTo>
                  <a:lnTo>
                    <a:pt x="2748" y="27"/>
                  </a:lnTo>
                  <a:lnTo>
                    <a:pt x="2767" y="0"/>
                  </a:lnTo>
                  <a:lnTo>
                    <a:pt x="2771" y="246"/>
                  </a:lnTo>
                  <a:lnTo>
                    <a:pt x="2755" y="344"/>
                  </a:lnTo>
                  <a:lnTo>
                    <a:pt x="2745" y="393"/>
                  </a:lnTo>
                  <a:lnTo>
                    <a:pt x="2728" y="438"/>
                  </a:lnTo>
                  <a:lnTo>
                    <a:pt x="2707" y="479"/>
                  </a:lnTo>
                  <a:lnTo>
                    <a:pt x="2685" y="517"/>
                  </a:lnTo>
                  <a:lnTo>
                    <a:pt x="2653" y="546"/>
                  </a:lnTo>
                  <a:lnTo>
                    <a:pt x="2619" y="571"/>
                  </a:lnTo>
                  <a:lnTo>
                    <a:pt x="2544" y="601"/>
                  </a:lnTo>
                  <a:lnTo>
                    <a:pt x="2477" y="619"/>
                  </a:lnTo>
                  <a:lnTo>
                    <a:pt x="2362" y="633"/>
                  </a:lnTo>
                  <a:lnTo>
                    <a:pt x="2259" y="619"/>
                  </a:lnTo>
                  <a:lnTo>
                    <a:pt x="2240" y="645"/>
                  </a:lnTo>
                  <a:lnTo>
                    <a:pt x="2213" y="673"/>
                  </a:lnTo>
                  <a:lnTo>
                    <a:pt x="2181" y="713"/>
                  </a:lnTo>
                  <a:lnTo>
                    <a:pt x="2139" y="760"/>
                  </a:lnTo>
                  <a:lnTo>
                    <a:pt x="2088" y="814"/>
                  </a:lnTo>
                  <a:lnTo>
                    <a:pt x="2060" y="842"/>
                  </a:lnTo>
                  <a:lnTo>
                    <a:pt x="2031" y="874"/>
                  </a:lnTo>
                  <a:lnTo>
                    <a:pt x="1998" y="906"/>
                  </a:lnTo>
                  <a:lnTo>
                    <a:pt x="1965" y="937"/>
                  </a:lnTo>
                  <a:lnTo>
                    <a:pt x="1931" y="972"/>
                  </a:lnTo>
                  <a:lnTo>
                    <a:pt x="1892" y="1007"/>
                  </a:lnTo>
                  <a:lnTo>
                    <a:pt x="1856" y="1041"/>
                  </a:lnTo>
                  <a:lnTo>
                    <a:pt x="1815" y="1076"/>
                  </a:lnTo>
                  <a:lnTo>
                    <a:pt x="1775" y="1111"/>
                  </a:lnTo>
                  <a:lnTo>
                    <a:pt x="1730" y="1147"/>
                  </a:lnTo>
                  <a:lnTo>
                    <a:pt x="1687" y="1183"/>
                  </a:lnTo>
                  <a:lnTo>
                    <a:pt x="1642" y="1217"/>
                  </a:lnTo>
                  <a:lnTo>
                    <a:pt x="1595" y="1253"/>
                  </a:lnTo>
                  <a:lnTo>
                    <a:pt x="1548" y="1286"/>
                  </a:lnTo>
                  <a:lnTo>
                    <a:pt x="1499" y="1322"/>
                  </a:lnTo>
                  <a:lnTo>
                    <a:pt x="1447" y="1353"/>
                  </a:lnTo>
                  <a:lnTo>
                    <a:pt x="1398" y="1385"/>
                  </a:lnTo>
                  <a:lnTo>
                    <a:pt x="1345" y="1416"/>
                  </a:lnTo>
                  <a:lnTo>
                    <a:pt x="1293" y="1446"/>
                  </a:lnTo>
                  <a:lnTo>
                    <a:pt x="1239" y="1474"/>
                  </a:lnTo>
                  <a:lnTo>
                    <a:pt x="1130" y="1527"/>
                  </a:lnTo>
                  <a:lnTo>
                    <a:pt x="1018" y="1574"/>
                  </a:lnTo>
                  <a:lnTo>
                    <a:pt x="910" y="1622"/>
                  </a:lnTo>
                  <a:lnTo>
                    <a:pt x="801" y="1664"/>
                  </a:lnTo>
                  <a:lnTo>
                    <a:pt x="694" y="1702"/>
                  </a:lnTo>
                  <a:lnTo>
                    <a:pt x="593" y="1739"/>
                  </a:lnTo>
                  <a:lnTo>
                    <a:pt x="495" y="1773"/>
                  </a:lnTo>
                  <a:lnTo>
                    <a:pt x="403" y="1801"/>
                  </a:lnTo>
                  <a:lnTo>
                    <a:pt x="240" y="1848"/>
                  </a:lnTo>
                  <a:lnTo>
                    <a:pt x="113" y="1882"/>
                  </a:lnTo>
                  <a:lnTo>
                    <a:pt x="0" y="1909"/>
                  </a:lnTo>
                  <a:lnTo>
                    <a:pt x="22" y="1751"/>
                  </a:lnTo>
                  <a:close/>
                </a:path>
              </a:pathLst>
            </a:custGeom>
            <a:solidFill>
              <a:srgbClr val="000000"/>
            </a:solidFill>
            <a:ln w="9525">
              <a:noFill/>
              <a:round/>
              <a:headEnd/>
              <a:tailEnd/>
            </a:ln>
          </p:spPr>
          <p:txBody>
            <a:bodyPr/>
            <a:lstStyle/>
            <a:p>
              <a:endParaRPr lang="en-US"/>
            </a:p>
          </p:txBody>
        </p:sp>
        <p:sp>
          <p:nvSpPr>
            <p:cNvPr id="24588" name="Freeform 12"/>
            <p:cNvSpPr>
              <a:spLocks/>
            </p:cNvSpPr>
            <p:nvPr/>
          </p:nvSpPr>
          <p:spPr bwMode="auto">
            <a:xfrm>
              <a:off x="3245" y="876"/>
              <a:ext cx="288" cy="190"/>
            </a:xfrm>
            <a:custGeom>
              <a:avLst/>
              <a:gdLst>
                <a:gd name="T0" fmla="*/ 288 w 575"/>
                <a:gd name="T1" fmla="*/ 0 h 571"/>
                <a:gd name="T2" fmla="*/ 260 w 575"/>
                <a:gd name="T3" fmla="*/ 8 h 571"/>
                <a:gd name="T4" fmla="*/ 196 w 575"/>
                <a:gd name="T5" fmla="*/ 27 h 571"/>
                <a:gd name="T6" fmla="*/ 159 w 575"/>
                <a:gd name="T7" fmla="*/ 40 h 571"/>
                <a:gd name="T8" fmla="*/ 123 w 575"/>
                <a:gd name="T9" fmla="*/ 55 h 571"/>
                <a:gd name="T10" fmla="*/ 93 w 575"/>
                <a:gd name="T11" fmla="*/ 70 h 571"/>
                <a:gd name="T12" fmla="*/ 71 w 575"/>
                <a:gd name="T13" fmla="*/ 87 h 571"/>
                <a:gd name="T14" fmla="*/ 58 w 575"/>
                <a:gd name="T15" fmla="*/ 103 h 571"/>
                <a:gd name="T16" fmla="*/ 51 w 575"/>
                <a:gd name="T17" fmla="*/ 121 h 571"/>
                <a:gd name="T18" fmla="*/ 49 w 575"/>
                <a:gd name="T19" fmla="*/ 155 h 571"/>
                <a:gd name="T20" fmla="*/ 56 w 575"/>
                <a:gd name="T21" fmla="*/ 180 h 571"/>
                <a:gd name="T22" fmla="*/ 60 w 575"/>
                <a:gd name="T23" fmla="*/ 190 h 571"/>
                <a:gd name="T24" fmla="*/ 46 w 575"/>
                <a:gd name="T25" fmla="*/ 178 h 571"/>
                <a:gd name="T26" fmla="*/ 33 w 575"/>
                <a:gd name="T27" fmla="*/ 165 h 571"/>
                <a:gd name="T28" fmla="*/ 19 w 575"/>
                <a:gd name="T29" fmla="*/ 149 h 571"/>
                <a:gd name="T30" fmla="*/ 7 w 575"/>
                <a:gd name="T31" fmla="*/ 131 h 571"/>
                <a:gd name="T32" fmla="*/ 0 w 575"/>
                <a:gd name="T33" fmla="*/ 112 h 571"/>
                <a:gd name="T34" fmla="*/ 1 w 575"/>
                <a:gd name="T35" fmla="*/ 92 h 571"/>
                <a:gd name="T36" fmla="*/ 13 w 575"/>
                <a:gd name="T37" fmla="*/ 74 h 571"/>
                <a:gd name="T38" fmla="*/ 24 w 575"/>
                <a:gd name="T39" fmla="*/ 66 h 571"/>
                <a:gd name="T40" fmla="*/ 38 w 575"/>
                <a:gd name="T41" fmla="*/ 58 h 571"/>
                <a:gd name="T42" fmla="*/ 76 w 575"/>
                <a:gd name="T43" fmla="*/ 43 h 571"/>
                <a:gd name="T44" fmla="*/ 120 w 575"/>
                <a:gd name="T45" fmla="*/ 30 h 571"/>
                <a:gd name="T46" fmla="*/ 169 w 575"/>
                <a:gd name="T47" fmla="*/ 19 h 571"/>
                <a:gd name="T48" fmla="*/ 251 w 575"/>
                <a:gd name="T49" fmla="*/ 5 h 571"/>
                <a:gd name="T50" fmla="*/ 288 w 575"/>
                <a:gd name="T51" fmla="*/ 0 h 571"/>
                <a:gd name="T52" fmla="*/ 288 w 575"/>
                <a:gd name="T53" fmla="*/ 0 h 57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575"/>
                <a:gd name="T82" fmla="*/ 0 h 571"/>
                <a:gd name="T83" fmla="*/ 575 w 575"/>
                <a:gd name="T84" fmla="*/ 571 h 571"/>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575" h="571">
                  <a:moveTo>
                    <a:pt x="575" y="0"/>
                  </a:moveTo>
                  <a:lnTo>
                    <a:pt x="520" y="23"/>
                  </a:lnTo>
                  <a:lnTo>
                    <a:pt x="392" y="80"/>
                  </a:lnTo>
                  <a:lnTo>
                    <a:pt x="318" y="119"/>
                  </a:lnTo>
                  <a:lnTo>
                    <a:pt x="246" y="164"/>
                  </a:lnTo>
                  <a:lnTo>
                    <a:pt x="185" y="211"/>
                  </a:lnTo>
                  <a:lnTo>
                    <a:pt x="141" y="260"/>
                  </a:lnTo>
                  <a:lnTo>
                    <a:pt x="115" y="311"/>
                  </a:lnTo>
                  <a:lnTo>
                    <a:pt x="101" y="364"/>
                  </a:lnTo>
                  <a:lnTo>
                    <a:pt x="97" y="465"/>
                  </a:lnTo>
                  <a:lnTo>
                    <a:pt x="111" y="540"/>
                  </a:lnTo>
                  <a:lnTo>
                    <a:pt x="119" y="571"/>
                  </a:lnTo>
                  <a:lnTo>
                    <a:pt x="91" y="535"/>
                  </a:lnTo>
                  <a:lnTo>
                    <a:pt x="65" y="497"/>
                  </a:lnTo>
                  <a:lnTo>
                    <a:pt x="37" y="448"/>
                  </a:lnTo>
                  <a:lnTo>
                    <a:pt x="13" y="393"/>
                  </a:lnTo>
                  <a:lnTo>
                    <a:pt x="0" y="336"/>
                  </a:lnTo>
                  <a:lnTo>
                    <a:pt x="1" y="276"/>
                  </a:lnTo>
                  <a:lnTo>
                    <a:pt x="25" y="223"/>
                  </a:lnTo>
                  <a:lnTo>
                    <a:pt x="47" y="198"/>
                  </a:lnTo>
                  <a:lnTo>
                    <a:pt x="76" y="173"/>
                  </a:lnTo>
                  <a:lnTo>
                    <a:pt x="151" y="130"/>
                  </a:lnTo>
                  <a:lnTo>
                    <a:pt x="240" y="90"/>
                  </a:lnTo>
                  <a:lnTo>
                    <a:pt x="337" y="58"/>
                  </a:lnTo>
                  <a:lnTo>
                    <a:pt x="502" y="15"/>
                  </a:lnTo>
                  <a:lnTo>
                    <a:pt x="575" y="0"/>
                  </a:lnTo>
                  <a:close/>
                </a:path>
              </a:pathLst>
            </a:custGeom>
            <a:solidFill>
              <a:srgbClr val="000000"/>
            </a:solidFill>
            <a:ln w="9525">
              <a:noFill/>
              <a:round/>
              <a:headEnd/>
              <a:tailEnd/>
            </a:ln>
          </p:spPr>
          <p:txBody>
            <a:bodyPr/>
            <a:lstStyle/>
            <a:p>
              <a:endParaRPr lang="en-US"/>
            </a:p>
          </p:txBody>
        </p:sp>
        <p:sp>
          <p:nvSpPr>
            <p:cNvPr id="24589" name="Freeform 13"/>
            <p:cNvSpPr>
              <a:spLocks/>
            </p:cNvSpPr>
            <p:nvPr/>
          </p:nvSpPr>
          <p:spPr bwMode="auto">
            <a:xfrm>
              <a:off x="2990" y="1219"/>
              <a:ext cx="570" cy="68"/>
            </a:xfrm>
            <a:custGeom>
              <a:avLst/>
              <a:gdLst>
                <a:gd name="T0" fmla="*/ 0 w 1140"/>
                <a:gd name="T1" fmla="*/ 68 h 204"/>
                <a:gd name="T2" fmla="*/ 570 w 1140"/>
                <a:gd name="T3" fmla="*/ 31 h 204"/>
                <a:gd name="T4" fmla="*/ 540 w 1140"/>
                <a:gd name="T5" fmla="*/ 25 h 204"/>
                <a:gd name="T6" fmla="*/ 464 w 1140"/>
                <a:gd name="T7" fmla="*/ 11 h 204"/>
                <a:gd name="T8" fmla="*/ 364 w 1140"/>
                <a:gd name="T9" fmla="*/ 0 h 204"/>
                <a:gd name="T10" fmla="*/ 261 w 1140"/>
                <a:gd name="T11" fmla="*/ 3 h 204"/>
                <a:gd name="T12" fmla="*/ 165 w 1140"/>
                <a:gd name="T13" fmla="*/ 20 h 204"/>
                <a:gd name="T14" fmla="*/ 122 w 1140"/>
                <a:gd name="T15" fmla="*/ 31 h 204"/>
                <a:gd name="T16" fmla="*/ 82 w 1140"/>
                <a:gd name="T17" fmla="*/ 41 h 204"/>
                <a:gd name="T18" fmla="*/ 22 w 1140"/>
                <a:gd name="T19" fmla="*/ 60 h 204"/>
                <a:gd name="T20" fmla="*/ 0 w 1140"/>
                <a:gd name="T21" fmla="*/ 68 h 204"/>
                <a:gd name="T22" fmla="*/ 0 w 1140"/>
                <a:gd name="T23" fmla="*/ 68 h 20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140"/>
                <a:gd name="T37" fmla="*/ 0 h 204"/>
                <a:gd name="T38" fmla="*/ 1140 w 1140"/>
                <a:gd name="T39" fmla="*/ 204 h 20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140" h="204">
                  <a:moveTo>
                    <a:pt x="0" y="204"/>
                  </a:moveTo>
                  <a:lnTo>
                    <a:pt x="1140" y="94"/>
                  </a:lnTo>
                  <a:lnTo>
                    <a:pt x="1080" y="75"/>
                  </a:lnTo>
                  <a:lnTo>
                    <a:pt x="928" y="32"/>
                  </a:lnTo>
                  <a:lnTo>
                    <a:pt x="728" y="0"/>
                  </a:lnTo>
                  <a:lnTo>
                    <a:pt x="522" y="8"/>
                  </a:lnTo>
                  <a:lnTo>
                    <a:pt x="331" y="59"/>
                  </a:lnTo>
                  <a:lnTo>
                    <a:pt x="244" y="92"/>
                  </a:lnTo>
                  <a:lnTo>
                    <a:pt x="165" y="124"/>
                  </a:lnTo>
                  <a:lnTo>
                    <a:pt x="45" y="180"/>
                  </a:lnTo>
                  <a:lnTo>
                    <a:pt x="0" y="204"/>
                  </a:lnTo>
                  <a:close/>
                </a:path>
              </a:pathLst>
            </a:custGeom>
            <a:solidFill>
              <a:srgbClr val="000000"/>
            </a:solidFill>
            <a:ln w="9525">
              <a:noFill/>
              <a:round/>
              <a:headEnd/>
              <a:tailEnd/>
            </a:ln>
          </p:spPr>
          <p:txBody>
            <a:bodyPr/>
            <a:lstStyle/>
            <a:p>
              <a:endParaRPr lang="en-US"/>
            </a:p>
          </p:txBody>
        </p:sp>
        <p:sp>
          <p:nvSpPr>
            <p:cNvPr id="24590" name="Freeform 14"/>
            <p:cNvSpPr>
              <a:spLocks/>
            </p:cNvSpPr>
            <p:nvPr/>
          </p:nvSpPr>
          <p:spPr bwMode="auto">
            <a:xfrm>
              <a:off x="3016" y="1264"/>
              <a:ext cx="544" cy="130"/>
            </a:xfrm>
            <a:custGeom>
              <a:avLst/>
              <a:gdLst>
                <a:gd name="T0" fmla="*/ 0 w 1087"/>
                <a:gd name="T1" fmla="*/ 63 h 392"/>
                <a:gd name="T2" fmla="*/ 31 w 1087"/>
                <a:gd name="T3" fmla="*/ 71 h 392"/>
                <a:gd name="T4" fmla="*/ 66 w 1087"/>
                <a:gd name="T5" fmla="*/ 79 h 392"/>
                <a:gd name="T6" fmla="*/ 111 w 1087"/>
                <a:gd name="T7" fmla="*/ 87 h 392"/>
                <a:gd name="T8" fmla="*/ 217 w 1087"/>
                <a:gd name="T9" fmla="*/ 97 h 392"/>
                <a:gd name="T10" fmla="*/ 327 w 1087"/>
                <a:gd name="T11" fmla="*/ 86 h 392"/>
                <a:gd name="T12" fmla="*/ 376 w 1087"/>
                <a:gd name="T13" fmla="*/ 73 h 392"/>
                <a:gd name="T14" fmla="*/ 419 w 1087"/>
                <a:gd name="T15" fmla="*/ 58 h 392"/>
                <a:gd name="T16" fmla="*/ 456 w 1087"/>
                <a:gd name="T17" fmla="*/ 44 h 392"/>
                <a:gd name="T18" fmla="*/ 488 w 1087"/>
                <a:gd name="T19" fmla="*/ 31 h 392"/>
                <a:gd name="T20" fmla="*/ 513 w 1087"/>
                <a:gd name="T21" fmla="*/ 18 h 392"/>
                <a:gd name="T22" fmla="*/ 530 w 1087"/>
                <a:gd name="T23" fmla="*/ 9 h 392"/>
                <a:gd name="T24" fmla="*/ 544 w 1087"/>
                <a:gd name="T25" fmla="*/ 0 h 392"/>
                <a:gd name="T26" fmla="*/ 540 w 1087"/>
                <a:gd name="T27" fmla="*/ 5 h 392"/>
                <a:gd name="T28" fmla="*/ 530 w 1087"/>
                <a:gd name="T29" fmla="*/ 19 h 392"/>
                <a:gd name="T30" fmla="*/ 522 w 1087"/>
                <a:gd name="T31" fmla="*/ 28 h 392"/>
                <a:gd name="T32" fmla="*/ 513 w 1087"/>
                <a:gd name="T33" fmla="*/ 37 h 392"/>
                <a:gd name="T34" fmla="*/ 501 w 1087"/>
                <a:gd name="T35" fmla="*/ 48 h 392"/>
                <a:gd name="T36" fmla="*/ 488 w 1087"/>
                <a:gd name="T37" fmla="*/ 60 h 392"/>
                <a:gd name="T38" fmla="*/ 473 w 1087"/>
                <a:gd name="T39" fmla="*/ 72 h 392"/>
                <a:gd name="T40" fmla="*/ 456 w 1087"/>
                <a:gd name="T41" fmla="*/ 84 h 392"/>
                <a:gd name="T42" fmla="*/ 438 w 1087"/>
                <a:gd name="T43" fmla="*/ 95 h 392"/>
                <a:gd name="T44" fmla="*/ 419 w 1087"/>
                <a:gd name="T45" fmla="*/ 104 h 392"/>
                <a:gd name="T46" fmla="*/ 396 w 1087"/>
                <a:gd name="T47" fmla="*/ 113 h 392"/>
                <a:gd name="T48" fmla="*/ 373 w 1087"/>
                <a:gd name="T49" fmla="*/ 121 h 392"/>
                <a:gd name="T50" fmla="*/ 320 w 1087"/>
                <a:gd name="T51" fmla="*/ 130 h 392"/>
                <a:gd name="T52" fmla="*/ 207 w 1087"/>
                <a:gd name="T53" fmla="*/ 125 h 392"/>
                <a:gd name="T54" fmla="*/ 103 w 1087"/>
                <a:gd name="T55" fmla="*/ 101 h 392"/>
                <a:gd name="T56" fmla="*/ 61 w 1087"/>
                <a:gd name="T57" fmla="*/ 87 h 392"/>
                <a:gd name="T58" fmla="*/ 29 w 1087"/>
                <a:gd name="T59" fmla="*/ 75 h 392"/>
                <a:gd name="T60" fmla="*/ 0 w 1087"/>
                <a:gd name="T61" fmla="*/ 63 h 392"/>
                <a:gd name="T62" fmla="*/ 0 w 1087"/>
                <a:gd name="T63" fmla="*/ 63 h 39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87"/>
                <a:gd name="T97" fmla="*/ 0 h 392"/>
                <a:gd name="T98" fmla="*/ 1087 w 1087"/>
                <a:gd name="T99" fmla="*/ 392 h 392"/>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87" h="392">
                  <a:moveTo>
                    <a:pt x="0" y="189"/>
                  </a:moveTo>
                  <a:lnTo>
                    <a:pt x="62" y="214"/>
                  </a:lnTo>
                  <a:lnTo>
                    <a:pt x="132" y="239"/>
                  </a:lnTo>
                  <a:lnTo>
                    <a:pt x="222" y="261"/>
                  </a:lnTo>
                  <a:lnTo>
                    <a:pt x="434" y="291"/>
                  </a:lnTo>
                  <a:lnTo>
                    <a:pt x="653" y="259"/>
                  </a:lnTo>
                  <a:lnTo>
                    <a:pt x="752" y="219"/>
                  </a:lnTo>
                  <a:lnTo>
                    <a:pt x="838" y="176"/>
                  </a:lnTo>
                  <a:lnTo>
                    <a:pt x="912" y="133"/>
                  </a:lnTo>
                  <a:lnTo>
                    <a:pt x="976" y="92"/>
                  </a:lnTo>
                  <a:lnTo>
                    <a:pt x="1025" y="54"/>
                  </a:lnTo>
                  <a:lnTo>
                    <a:pt x="1060" y="26"/>
                  </a:lnTo>
                  <a:lnTo>
                    <a:pt x="1087" y="0"/>
                  </a:lnTo>
                  <a:lnTo>
                    <a:pt x="1080" y="14"/>
                  </a:lnTo>
                  <a:lnTo>
                    <a:pt x="1060" y="56"/>
                  </a:lnTo>
                  <a:lnTo>
                    <a:pt x="1044" y="83"/>
                  </a:lnTo>
                  <a:lnTo>
                    <a:pt x="1025" y="113"/>
                  </a:lnTo>
                  <a:lnTo>
                    <a:pt x="1001" y="146"/>
                  </a:lnTo>
                  <a:lnTo>
                    <a:pt x="976" y="180"/>
                  </a:lnTo>
                  <a:lnTo>
                    <a:pt x="946" y="217"/>
                  </a:lnTo>
                  <a:lnTo>
                    <a:pt x="912" y="252"/>
                  </a:lnTo>
                  <a:lnTo>
                    <a:pt x="875" y="285"/>
                  </a:lnTo>
                  <a:lnTo>
                    <a:pt x="837" y="314"/>
                  </a:lnTo>
                  <a:lnTo>
                    <a:pt x="791" y="341"/>
                  </a:lnTo>
                  <a:lnTo>
                    <a:pt x="745" y="364"/>
                  </a:lnTo>
                  <a:lnTo>
                    <a:pt x="639" y="392"/>
                  </a:lnTo>
                  <a:lnTo>
                    <a:pt x="414" y="376"/>
                  </a:lnTo>
                  <a:lnTo>
                    <a:pt x="206" y="304"/>
                  </a:lnTo>
                  <a:lnTo>
                    <a:pt x="122" y="262"/>
                  </a:lnTo>
                  <a:lnTo>
                    <a:pt x="58" y="226"/>
                  </a:lnTo>
                  <a:lnTo>
                    <a:pt x="0" y="189"/>
                  </a:lnTo>
                  <a:close/>
                </a:path>
              </a:pathLst>
            </a:custGeom>
            <a:solidFill>
              <a:srgbClr val="000000"/>
            </a:solidFill>
            <a:ln w="9525">
              <a:noFill/>
              <a:round/>
              <a:headEnd/>
              <a:tailEnd/>
            </a:ln>
          </p:spPr>
          <p:txBody>
            <a:bodyPr/>
            <a:lstStyle/>
            <a:p>
              <a:endParaRPr lang="en-US"/>
            </a:p>
          </p:txBody>
        </p:sp>
        <p:sp>
          <p:nvSpPr>
            <p:cNvPr id="24591" name="Freeform 15"/>
            <p:cNvSpPr>
              <a:spLocks/>
            </p:cNvSpPr>
            <p:nvPr/>
          </p:nvSpPr>
          <p:spPr bwMode="auto">
            <a:xfrm>
              <a:off x="2798" y="979"/>
              <a:ext cx="163" cy="306"/>
            </a:xfrm>
            <a:custGeom>
              <a:avLst/>
              <a:gdLst>
                <a:gd name="T0" fmla="*/ 163 w 327"/>
                <a:gd name="T1" fmla="*/ 306 h 917"/>
                <a:gd name="T2" fmla="*/ 58 w 327"/>
                <a:gd name="T3" fmla="*/ 0 h 917"/>
                <a:gd name="T4" fmla="*/ 54 w 327"/>
                <a:gd name="T5" fmla="*/ 8 h 917"/>
                <a:gd name="T6" fmla="*/ 43 w 327"/>
                <a:gd name="T7" fmla="*/ 28 h 917"/>
                <a:gd name="T8" fmla="*/ 37 w 327"/>
                <a:gd name="T9" fmla="*/ 42 h 917"/>
                <a:gd name="T10" fmla="*/ 30 w 327"/>
                <a:gd name="T11" fmla="*/ 58 h 917"/>
                <a:gd name="T12" fmla="*/ 22 w 327"/>
                <a:gd name="T13" fmla="*/ 75 h 917"/>
                <a:gd name="T14" fmla="*/ 15 w 327"/>
                <a:gd name="T15" fmla="*/ 93 h 917"/>
                <a:gd name="T16" fmla="*/ 0 w 327"/>
                <a:gd name="T17" fmla="*/ 169 h 917"/>
                <a:gd name="T18" fmla="*/ 4 w 327"/>
                <a:gd name="T19" fmla="*/ 202 h 917"/>
                <a:gd name="T20" fmla="*/ 10 w 327"/>
                <a:gd name="T21" fmla="*/ 215 h 917"/>
                <a:gd name="T22" fmla="*/ 21 w 327"/>
                <a:gd name="T23" fmla="*/ 226 h 917"/>
                <a:gd name="T24" fmla="*/ 45 w 327"/>
                <a:gd name="T25" fmla="*/ 244 h 917"/>
                <a:gd name="T26" fmla="*/ 70 w 327"/>
                <a:gd name="T27" fmla="*/ 260 h 917"/>
                <a:gd name="T28" fmla="*/ 95 w 327"/>
                <a:gd name="T29" fmla="*/ 273 h 917"/>
                <a:gd name="T30" fmla="*/ 117 w 327"/>
                <a:gd name="T31" fmla="*/ 285 h 917"/>
                <a:gd name="T32" fmla="*/ 151 w 327"/>
                <a:gd name="T33" fmla="*/ 300 h 917"/>
                <a:gd name="T34" fmla="*/ 163 w 327"/>
                <a:gd name="T35" fmla="*/ 306 h 917"/>
                <a:gd name="T36" fmla="*/ 163 w 327"/>
                <a:gd name="T37" fmla="*/ 306 h 91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27"/>
                <a:gd name="T58" fmla="*/ 0 h 917"/>
                <a:gd name="T59" fmla="*/ 327 w 327"/>
                <a:gd name="T60" fmla="*/ 917 h 91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27" h="917">
                  <a:moveTo>
                    <a:pt x="327" y="917"/>
                  </a:moveTo>
                  <a:lnTo>
                    <a:pt x="117" y="0"/>
                  </a:lnTo>
                  <a:lnTo>
                    <a:pt x="109" y="23"/>
                  </a:lnTo>
                  <a:lnTo>
                    <a:pt x="87" y="85"/>
                  </a:lnTo>
                  <a:lnTo>
                    <a:pt x="74" y="126"/>
                  </a:lnTo>
                  <a:lnTo>
                    <a:pt x="60" y="174"/>
                  </a:lnTo>
                  <a:lnTo>
                    <a:pt x="44" y="226"/>
                  </a:lnTo>
                  <a:lnTo>
                    <a:pt x="31" y="280"/>
                  </a:lnTo>
                  <a:lnTo>
                    <a:pt x="0" y="506"/>
                  </a:lnTo>
                  <a:lnTo>
                    <a:pt x="8" y="604"/>
                  </a:lnTo>
                  <a:lnTo>
                    <a:pt x="21" y="643"/>
                  </a:lnTo>
                  <a:lnTo>
                    <a:pt x="42" y="676"/>
                  </a:lnTo>
                  <a:lnTo>
                    <a:pt x="91" y="730"/>
                  </a:lnTo>
                  <a:lnTo>
                    <a:pt x="141" y="778"/>
                  </a:lnTo>
                  <a:lnTo>
                    <a:pt x="190" y="819"/>
                  </a:lnTo>
                  <a:lnTo>
                    <a:pt x="235" y="853"/>
                  </a:lnTo>
                  <a:lnTo>
                    <a:pt x="302" y="900"/>
                  </a:lnTo>
                  <a:lnTo>
                    <a:pt x="327" y="917"/>
                  </a:lnTo>
                  <a:close/>
                </a:path>
              </a:pathLst>
            </a:custGeom>
            <a:solidFill>
              <a:srgbClr val="000000"/>
            </a:solidFill>
            <a:ln w="9525">
              <a:noFill/>
              <a:round/>
              <a:headEnd/>
              <a:tailEnd/>
            </a:ln>
          </p:spPr>
          <p:txBody>
            <a:bodyPr/>
            <a:lstStyle/>
            <a:p>
              <a:endParaRPr lang="en-US"/>
            </a:p>
          </p:txBody>
        </p:sp>
        <p:sp>
          <p:nvSpPr>
            <p:cNvPr id="24592" name="Freeform 16"/>
            <p:cNvSpPr>
              <a:spLocks/>
            </p:cNvSpPr>
            <p:nvPr/>
          </p:nvSpPr>
          <p:spPr bwMode="auto">
            <a:xfrm>
              <a:off x="2897" y="977"/>
              <a:ext cx="208" cy="263"/>
            </a:xfrm>
            <a:custGeom>
              <a:avLst/>
              <a:gdLst>
                <a:gd name="T0" fmla="*/ 0 w 416"/>
                <a:gd name="T1" fmla="*/ 0 h 790"/>
                <a:gd name="T2" fmla="*/ 20 w 416"/>
                <a:gd name="T3" fmla="*/ 13 h 790"/>
                <a:gd name="T4" fmla="*/ 39 w 416"/>
                <a:gd name="T5" fmla="*/ 27 h 790"/>
                <a:gd name="T6" fmla="*/ 63 w 416"/>
                <a:gd name="T7" fmla="*/ 45 h 790"/>
                <a:gd name="T8" fmla="*/ 75 w 416"/>
                <a:gd name="T9" fmla="*/ 56 h 790"/>
                <a:gd name="T10" fmla="*/ 87 w 416"/>
                <a:gd name="T11" fmla="*/ 67 h 790"/>
                <a:gd name="T12" fmla="*/ 98 w 416"/>
                <a:gd name="T13" fmla="*/ 78 h 790"/>
                <a:gd name="T14" fmla="*/ 110 w 416"/>
                <a:gd name="T15" fmla="*/ 90 h 790"/>
                <a:gd name="T16" fmla="*/ 119 w 416"/>
                <a:gd name="T17" fmla="*/ 102 h 790"/>
                <a:gd name="T18" fmla="*/ 128 w 416"/>
                <a:gd name="T19" fmla="*/ 114 h 790"/>
                <a:gd name="T20" fmla="*/ 140 w 416"/>
                <a:gd name="T21" fmla="*/ 139 h 790"/>
                <a:gd name="T22" fmla="*/ 145 w 416"/>
                <a:gd name="T23" fmla="*/ 186 h 790"/>
                <a:gd name="T24" fmla="*/ 141 w 416"/>
                <a:gd name="T25" fmla="*/ 207 h 790"/>
                <a:gd name="T26" fmla="*/ 138 w 416"/>
                <a:gd name="T27" fmla="*/ 217 h 790"/>
                <a:gd name="T28" fmla="*/ 134 w 416"/>
                <a:gd name="T29" fmla="*/ 225 h 790"/>
                <a:gd name="T30" fmla="*/ 126 w 416"/>
                <a:gd name="T31" fmla="*/ 241 h 790"/>
                <a:gd name="T32" fmla="*/ 120 w 416"/>
                <a:gd name="T33" fmla="*/ 253 h 790"/>
                <a:gd name="T34" fmla="*/ 113 w 416"/>
                <a:gd name="T35" fmla="*/ 263 h 790"/>
                <a:gd name="T36" fmla="*/ 131 w 416"/>
                <a:gd name="T37" fmla="*/ 249 h 790"/>
                <a:gd name="T38" fmla="*/ 149 w 416"/>
                <a:gd name="T39" fmla="*/ 233 h 790"/>
                <a:gd name="T40" fmla="*/ 169 w 416"/>
                <a:gd name="T41" fmla="*/ 213 h 790"/>
                <a:gd name="T42" fmla="*/ 179 w 416"/>
                <a:gd name="T43" fmla="*/ 203 h 790"/>
                <a:gd name="T44" fmla="*/ 187 w 416"/>
                <a:gd name="T45" fmla="*/ 191 h 790"/>
                <a:gd name="T46" fmla="*/ 202 w 416"/>
                <a:gd name="T47" fmla="*/ 168 h 790"/>
                <a:gd name="T48" fmla="*/ 208 w 416"/>
                <a:gd name="T49" fmla="*/ 145 h 790"/>
                <a:gd name="T50" fmla="*/ 205 w 416"/>
                <a:gd name="T51" fmla="*/ 125 h 790"/>
                <a:gd name="T52" fmla="*/ 198 w 416"/>
                <a:gd name="T53" fmla="*/ 114 h 790"/>
                <a:gd name="T54" fmla="*/ 189 w 416"/>
                <a:gd name="T55" fmla="*/ 104 h 790"/>
                <a:gd name="T56" fmla="*/ 176 w 416"/>
                <a:gd name="T57" fmla="*/ 93 h 790"/>
                <a:gd name="T58" fmla="*/ 162 w 416"/>
                <a:gd name="T59" fmla="*/ 83 h 790"/>
                <a:gd name="T60" fmla="*/ 128 w 416"/>
                <a:gd name="T61" fmla="*/ 62 h 790"/>
                <a:gd name="T62" fmla="*/ 110 w 416"/>
                <a:gd name="T63" fmla="*/ 52 h 790"/>
                <a:gd name="T64" fmla="*/ 93 w 416"/>
                <a:gd name="T65" fmla="*/ 43 h 790"/>
                <a:gd name="T66" fmla="*/ 58 w 416"/>
                <a:gd name="T67" fmla="*/ 25 h 790"/>
                <a:gd name="T68" fmla="*/ 29 w 416"/>
                <a:gd name="T69" fmla="*/ 12 h 790"/>
                <a:gd name="T70" fmla="*/ 0 w 416"/>
                <a:gd name="T71" fmla="*/ 0 h 790"/>
                <a:gd name="T72" fmla="*/ 0 w 416"/>
                <a:gd name="T73" fmla="*/ 0 h 79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416"/>
                <a:gd name="T112" fmla="*/ 0 h 790"/>
                <a:gd name="T113" fmla="*/ 416 w 416"/>
                <a:gd name="T114" fmla="*/ 790 h 790"/>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416" h="790">
                  <a:moveTo>
                    <a:pt x="0" y="0"/>
                  </a:moveTo>
                  <a:lnTo>
                    <a:pt x="40" y="38"/>
                  </a:lnTo>
                  <a:lnTo>
                    <a:pt x="78" y="81"/>
                  </a:lnTo>
                  <a:lnTo>
                    <a:pt x="126" y="135"/>
                  </a:lnTo>
                  <a:lnTo>
                    <a:pt x="149" y="168"/>
                  </a:lnTo>
                  <a:lnTo>
                    <a:pt x="174" y="200"/>
                  </a:lnTo>
                  <a:lnTo>
                    <a:pt x="196" y="235"/>
                  </a:lnTo>
                  <a:lnTo>
                    <a:pt x="220" y="269"/>
                  </a:lnTo>
                  <a:lnTo>
                    <a:pt x="239" y="307"/>
                  </a:lnTo>
                  <a:lnTo>
                    <a:pt x="256" y="342"/>
                  </a:lnTo>
                  <a:lnTo>
                    <a:pt x="280" y="418"/>
                  </a:lnTo>
                  <a:lnTo>
                    <a:pt x="289" y="558"/>
                  </a:lnTo>
                  <a:lnTo>
                    <a:pt x="281" y="622"/>
                  </a:lnTo>
                  <a:lnTo>
                    <a:pt x="275" y="651"/>
                  </a:lnTo>
                  <a:lnTo>
                    <a:pt x="268" y="677"/>
                  </a:lnTo>
                  <a:lnTo>
                    <a:pt x="253" y="723"/>
                  </a:lnTo>
                  <a:lnTo>
                    <a:pt x="240" y="759"/>
                  </a:lnTo>
                  <a:lnTo>
                    <a:pt x="226" y="790"/>
                  </a:lnTo>
                  <a:lnTo>
                    <a:pt x="262" y="747"/>
                  </a:lnTo>
                  <a:lnTo>
                    <a:pt x="298" y="699"/>
                  </a:lnTo>
                  <a:lnTo>
                    <a:pt x="337" y="640"/>
                  </a:lnTo>
                  <a:lnTo>
                    <a:pt x="357" y="609"/>
                  </a:lnTo>
                  <a:lnTo>
                    <a:pt x="374" y="575"/>
                  </a:lnTo>
                  <a:lnTo>
                    <a:pt x="403" y="505"/>
                  </a:lnTo>
                  <a:lnTo>
                    <a:pt x="416" y="436"/>
                  </a:lnTo>
                  <a:lnTo>
                    <a:pt x="409" y="374"/>
                  </a:lnTo>
                  <a:lnTo>
                    <a:pt x="396" y="342"/>
                  </a:lnTo>
                  <a:lnTo>
                    <a:pt x="377" y="311"/>
                  </a:lnTo>
                  <a:lnTo>
                    <a:pt x="352" y="280"/>
                  </a:lnTo>
                  <a:lnTo>
                    <a:pt x="323" y="249"/>
                  </a:lnTo>
                  <a:lnTo>
                    <a:pt x="256" y="187"/>
                  </a:lnTo>
                  <a:lnTo>
                    <a:pt x="221" y="156"/>
                  </a:lnTo>
                  <a:lnTo>
                    <a:pt x="186" y="128"/>
                  </a:lnTo>
                  <a:lnTo>
                    <a:pt x="116" y="76"/>
                  </a:lnTo>
                  <a:lnTo>
                    <a:pt x="58" y="36"/>
                  </a:lnTo>
                  <a:lnTo>
                    <a:pt x="0" y="0"/>
                  </a:lnTo>
                  <a:close/>
                </a:path>
              </a:pathLst>
            </a:custGeom>
            <a:solidFill>
              <a:srgbClr val="000000"/>
            </a:solidFill>
            <a:ln w="9525">
              <a:noFill/>
              <a:round/>
              <a:headEnd/>
              <a:tailEnd/>
            </a:ln>
          </p:spPr>
          <p:txBody>
            <a:bodyPr/>
            <a:lstStyle/>
            <a:p>
              <a:endParaRPr lang="en-US"/>
            </a:p>
          </p:txBody>
        </p:sp>
        <p:sp>
          <p:nvSpPr>
            <p:cNvPr id="24593" name="Freeform 17"/>
            <p:cNvSpPr>
              <a:spLocks/>
            </p:cNvSpPr>
            <p:nvPr/>
          </p:nvSpPr>
          <p:spPr bwMode="auto">
            <a:xfrm>
              <a:off x="2409" y="1102"/>
              <a:ext cx="111" cy="324"/>
            </a:xfrm>
            <a:custGeom>
              <a:avLst/>
              <a:gdLst>
                <a:gd name="T0" fmla="*/ 87 w 221"/>
                <a:gd name="T1" fmla="*/ 324 h 973"/>
                <a:gd name="T2" fmla="*/ 111 w 221"/>
                <a:gd name="T3" fmla="*/ 0 h 973"/>
                <a:gd name="T4" fmla="*/ 106 w 221"/>
                <a:gd name="T5" fmla="*/ 6 h 973"/>
                <a:gd name="T6" fmla="*/ 91 w 221"/>
                <a:gd name="T7" fmla="*/ 24 h 973"/>
                <a:gd name="T8" fmla="*/ 81 w 221"/>
                <a:gd name="T9" fmla="*/ 36 h 973"/>
                <a:gd name="T10" fmla="*/ 71 w 221"/>
                <a:gd name="T11" fmla="*/ 50 h 973"/>
                <a:gd name="T12" fmla="*/ 59 w 221"/>
                <a:gd name="T13" fmla="*/ 65 h 973"/>
                <a:gd name="T14" fmla="*/ 47 w 221"/>
                <a:gd name="T15" fmla="*/ 81 h 973"/>
                <a:gd name="T16" fmla="*/ 37 w 221"/>
                <a:gd name="T17" fmla="*/ 98 h 973"/>
                <a:gd name="T18" fmla="*/ 26 w 221"/>
                <a:gd name="T19" fmla="*/ 115 h 973"/>
                <a:gd name="T20" fmla="*/ 17 w 221"/>
                <a:gd name="T21" fmla="*/ 132 h 973"/>
                <a:gd name="T22" fmla="*/ 9 w 221"/>
                <a:gd name="T23" fmla="*/ 149 h 973"/>
                <a:gd name="T24" fmla="*/ 0 w 221"/>
                <a:gd name="T25" fmla="*/ 180 h 973"/>
                <a:gd name="T26" fmla="*/ 2 w 221"/>
                <a:gd name="T27" fmla="*/ 206 h 973"/>
                <a:gd name="T28" fmla="*/ 7 w 221"/>
                <a:gd name="T29" fmla="*/ 217 h 973"/>
                <a:gd name="T30" fmla="*/ 13 w 221"/>
                <a:gd name="T31" fmla="*/ 228 h 973"/>
                <a:gd name="T32" fmla="*/ 19 w 221"/>
                <a:gd name="T33" fmla="*/ 239 h 973"/>
                <a:gd name="T34" fmla="*/ 25 w 221"/>
                <a:gd name="T35" fmla="*/ 249 h 973"/>
                <a:gd name="T36" fmla="*/ 32 w 221"/>
                <a:gd name="T37" fmla="*/ 260 h 973"/>
                <a:gd name="T38" fmla="*/ 40 w 221"/>
                <a:gd name="T39" fmla="*/ 269 h 973"/>
                <a:gd name="T40" fmla="*/ 53 w 221"/>
                <a:gd name="T41" fmla="*/ 287 h 973"/>
                <a:gd name="T42" fmla="*/ 67 w 221"/>
                <a:gd name="T43" fmla="*/ 302 h 973"/>
                <a:gd name="T44" fmla="*/ 77 w 221"/>
                <a:gd name="T45" fmla="*/ 313 h 973"/>
                <a:gd name="T46" fmla="*/ 87 w 221"/>
                <a:gd name="T47" fmla="*/ 324 h 973"/>
                <a:gd name="T48" fmla="*/ 87 w 221"/>
                <a:gd name="T49" fmla="*/ 324 h 97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21"/>
                <a:gd name="T76" fmla="*/ 0 h 973"/>
                <a:gd name="T77" fmla="*/ 221 w 221"/>
                <a:gd name="T78" fmla="*/ 973 h 97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21" h="973">
                  <a:moveTo>
                    <a:pt x="173" y="973"/>
                  </a:moveTo>
                  <a:lnTo>
                    <a:pt x="221" y="0"/>
                  </a:lnTo>
                  <a:lnTo>
                    <a:pt x="211" y="18"/>
                  </a:lnTo>
                  <a:lnTo>
                    <a:pt x="181" y="71"/>
                  </a:lnTo>
                  <a:lnTo>
                    <a:pt x="161" y="108"/>
                  </a:lnTo>
                  <a:lnTo>
                    <a:pt x="141" y="149"/>
                  </a:lnTo>
                  <a:lnTo>
                    <a:pt x="118" y="195"/>
                  </a:lnTo>
                  <a:lnTo>
                    <a:pt x="94" y="242"/>
                  </a:lnTo>
                  <a:lnTo>
                    <a:pt x="73" y="294"/>
                  </a:lnTo>
                  <a:lnTo>
                    <a:pt x="52" y="345"/>
                  </a:lnTo>
                  <a:lnTo>
                    <a:pt x="33" y="397"/>
                  </a:lnTo>
                  <a:lnTo>
                    <a:pt x="18" y="446"/>
                  </a:lnTo>
                  <a:lnTo>
                    <a:pt x="0" y="540"/>
                  </a:lnTo>
                  <a:lnTo>
                    <a:pt x="3" y="619"/>
                  </a:lnTo>
                  <a:lnTo>
                    <a:pt x="13" y="652"/>
                  </a:lnTo>
                  <a:lnTo>
                    <a:pt x="25" y="685"/>
                  </a:lnTo>
                  <a:lnTo>
                    <a:pt x="38" y="717"/>
                  </a:lnTo>
                  <a:lnTo>
                    <a:pt x="50" y="747"/>
                  </a:lnTo>
                  <a:lnTo>
                    <a:pt x="64" y="780"/>
                  </a:lnTo>
                  <a:lnTo>
                    <a:pt x="79" y="808"/>
                  </a:lnTo>
                  <a:lnTo>
                    <a:pt x="106" y="862"/>
                  </a:lnTo>
                  <a:lnTo>
                    <a:pt x="133" y="907"/>
                  </a:lnTo>
                  <a:lnTo>
                    <a:pt x="153" y="941"/>
                  </a:lnTo>
                  <a:lnTo>
                    <a:pt x="173" y="973"/>
                  </a:lnTo>
                  <a:close/>
                </a:path>
              </a:pathLst>
            </a:custGeom>
            <a:solidFill>
              <a:srgbClr val="000000"/>
            </a:solidFill>
            <a:ln w="9525">
              <a:noFill/>
              <a:round/>
              <a:headEnd/>
              <a:tailEnd/>
            </a:ln>
          </p:spPr>
          <p:txBody>
            <a:bodyPr/>
            <a:lstStyle/>
            <a:p>
              <a:endParaRPr lang="en-US"/>
            </a:p>
          </p:txBody>
        </p:sp>
        <p:sp>
          <p:nvSpPr>
            <p:cNvPr id="24594" name="Freeform 18"/>
            <p:cNvSpPr>
              <a:spLocks/>
            </p:cNvSpPr>
            <p:nvPr/>
          </p:nvSpPr>
          <p:spPr bwMode="auto">
            <a:xfrm>
              <a:off x="2503" y="1116"/>
              <a:ext cx="187" cy="304"/>
            </a:xfrm>
            <a:custGeom>
              <a:avLst/>
              <a:gdLst>
                <a:gd name="T0" fmla="*/ 57 w 374"/>
                <a:gd name="T1" fmla="*/ 0 h 910"/>
                <a:gd name="T2" fmla="*/ 62 w 374"/>
                <a:gd name="T3" fmla="*/ 4 h 910"/>
                <a:gd name="T4" fmla="*/ 76 w 374"/>
                <a:gd name="T5" fmla="*/ 19 h 910"/>
                <a:gd name="T6" fmla="*/ 83 w 374"/>
                <a:gd name="T7" fmla="*/ 28 h 910"/>
                <a:gd name="T8" fmla="*/ 92 w 374"/>
                <a:gd name="T9" fmla="*/ 39 h 910"/>
                <a:gd name="T10" fmla="*/ 100 w 374"/>
                <a:gd name="T11" fmla="*/ 51 h 910"/>
                <a:gd name="T12" fmla="*/ 109 w 374"/>
                <a:gd name="T13" fmla="*/ 64 h 910"/>
                <a:gd name="T14" fmla="*/ 117 w 374"/>
                <a:gd name="T15" fmla="*/ 78 h 910"/>
                <a:gd name="T16" fmla="*/ 123 w 374"/>
                <a:gd name="T17" fmla="*/ 93 h 910"/>
                <a:gd name="T18" fmla="*/ 131 w 374"/>
                <a:gd name="T19" fmla="*/ 124 h 910"/>
                <a:gd name="T20" fmla="*/ 128 w 374"/>
                <a:gd name="T21" fmla="*/ 154 h 910"/>
                <a:gd name="T22" fmla="*/ 121 w 374"/>
                <a:gd name="T23" fmla="*/ 168 h 910"/>
                <a:gd name="T24" fmla="*/ 112 w 374"/>
                <a:gd name="T25" fmla="*/ 181 h 910"/>
                <a:gd name="T26" fmla="*/ 100 w 374"/>
                <a:gd name="T27" fmla="*/ 194 h 910"/>
                <a:gd name="T28" fmla="*/ 89 w 374"/>
                <a:gd name="T29" fmla="*/ 206 h 910"/>
                <a:gd name="T30" fmla="*/ 77 w 374"/>
                <a:gd name="T31" fmla="*/ 219 h 910"/>
                <a:gd name="T32" fmla="*/ 67 w 374"/>
                <a:gd name="T33" fmla="*/ 230 h 910"/>
                <a:gd name="T34" fmla="*/ 57 w 374"/>
                <a:gd name="T35" fmla="*/ 241 h 910"/>
                <a:gd name="T36" fmla="*/ 48 w 374"/>
                <a:gd name="T37" fmla="*/ 251 h 910"/>
                <a:gd name="T38" fmla="*/ 31 w 374"/>
                <a:gd name="T39" fmla="*/ 269 h 910"/>
                <a:gd name="T40" fmla="*/ 19 w 374"/>
                <a:gd name="T41" fmla="*/ 284 h 910"/>
                <a:gd name="T42" fmla="*/ 9 w 374"/>
                <a:gd name="T43" fmla="*/ 294 h 910"/>
                <a:gd name="T44" fmla="*/ 0 w 374"/>
                <a:gd name="T45" fmla="*/ 304 h 910"/>
                <a:gd name="T46" fmla="*/ 28 w 374"/>
                <a:gd name="T47" fmla="*/ 293 h 910"/>
                <a:gd name="T48" fmla="*/ 57 w 374"/>
                <a:gd name="T49" fmla="*/ 280 h 910"/>
                <a:gd name="T50" fmla="*/ 91 w 374"/>
                <a:gd name="T51" fmla="*/ 261 h 910"/>
                <a:gd name="T52" fmla="*/ 124 w 374"/>
                <a:gd name="T53" fmla="*/ 239 h 910"/>
                <a:gd name="T54" fmla="*/ 141 w 374"/>
                <a:gd name="T55" fmla="*/ 225 h 910"/>
                <a:gd name="T56" fmla="*/ 155 w 374"/>
                <a:gd name="T57" fmla="*/ 210 h 910"/>
                <a:gd name="T58" fmla="*/ 167 w 374"/>
                <a:gd name="T59" fmla="*/ 194 h 910"/>
                <a:gd name="T60" fmla="*/ 178 w 374"/>
                <a:gd name="T61" fmla="*/ 178 h 910"/>
                <a:gd name="T62" fmla="*/ 187 w 374"/>
                <a:gd name="T63" fmla="*/ 141 h 910"/>
                <a:gd name="T64" fmla="*/ 184 w 374"/>
                <a:gd name="T65" fmla="*/ 106 h 910"/>
                <a:gd name="T66" fmla="*/ 178 w 374"/>
                <a:gd name="T67" fmla="*/ 90 h 910"/>
                <a:gd name="T68" fmla="*/ 170 w 374"/>
                <a:gd name="T69" fmla="*/ 75 h 910"/>
                <a:gd name="T70" fmla="*/ 160 w 374"/>
                <a:gd name="T71" fmla="*/ 63 h 910"/>
                <a:gd name="T72" fmla="*/ 149 w 374"/>
                <a:gd name="T73" fmla="*/ 51 h 910"/>
                <a:gd name="T74" fmla="*/ 137 w 374"/>
                <a:gd name="T75" fmla="*/ 41 h 910"/>
                <a:gd name="T76" fmla="*/ 124 w 374"/>
                <a:gd name="T77" fmla="*/ 32 h 910"/>
                <a:gd name="T78" fmla="*/ 100 w 374"/>
                <a:gd name="T79" fmla="*/ 17 h 910"/>
                <a:gd name="T80" fmla="*/ 79 w 374"/>
                <a:gd name="T81" fmla="*/ 8 h 910"/>
                <a:gd name="T82" fmla="*/ 57 w 374"/>
                <a:gd name="T83" fmla="*/ 0 h 910"/>
                <a:gd name="T84" fmla="*/ 57 w 374"/>
                <a:gd name="T85" fmla="*/ 0 h 91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74"/>
                <a:gd name="T130" fmla="*/ 0 h 910"/>
                <a:gd name="T131" fmla="*/ 374 w 374"/>
                <a:gd name="T132" fmla="*/ 910 h 910"/>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74" h="910">
                  <a:moveTo>
                    <a:pt x="115" y="0"/>
                  </a:moveTo>
                  <a:lnTo>
                    <a:pt x="124" y="13"/>
                  </a:lnTo>
                  <a:lnTo>
                    <a:pt x="151" y="56"/>
                  </a:lnTo>
                  <a:lnTo>
                    <a:pt x="166" y="83"/>
                  </a:lnTo>
                  <a:lnTo>
                    <a:pt x="184" y="116"/>
                  </a:lnTo>
                  <a:lnTo>
                    <a:pt x="200" y="153"/>
                  </a:lnTo>
                  <a:lnTo>
                    <a:pt x="219" y="193"/>
                  </a:lnTo>
                  <a:lnTo>
                    <a:pt x="234" y="234"/>
                  </a:lnTo>
                  <a:lnTo>
                    <a:pt x="246" y="279"/>
                  </a:lnTo>
                  <a:lnTo>
                    <a:pt x="261" y="370"/>
                  </a:lnTo>
                  <a:lnTo>
                    <a:pt x="256" y="461"/>
                  </a:lnTo>
                  <a:lnTo>
                    <a:pt x="243" y="503"/>
                  </a:lnTo>
                  <a:lnTo>
                    <a:pt x="225" y="543"/>
                  </a:lnTo>
                  <a:lnTo>
                    <a:pt x="200" y="580"/>
                  </a:lnTo>
                  <a:lnTo>
                    <a:pt x="178" y="618"/>
                  </a:lnTo>
                  <a:lnTo>
                    <a:pt x="154" y="655"/>
                  </a:lnTo>
                  <a:lnTo>
                    <a:pt x="134" y="688"/>
                  </a:lnTo>
                  <a:lnTo>
                    <a:pt x="115" y="721"/>
                  </a:lnTo>
                  <a:lnTo>
                    <a:pt x="97" y="751"/>
                  </a:lnTo>
                  <a:lnTo>
                    <a:pt x="63" y="805"/>
                  </a:lnTo>
                  <a:lnTo>
                    <a:pt x="37" y="849"/>
                  </a:lnTo>
                  <a:lnTo>
                    <a:pt x="17" y="881"/>
                  </a:lnTo>
                  <a:lnTo>
                    <a:pt x="0" y="910"/>
                  </a:lnTo>
                  <a:lnTo>
                    <a:pt x="57" y="877"/>
                  </a:lnTo>
                  <a:lnTo>
                    <a:pt x="115" y="838"/>
                  </a:lnTo>
                  <a:lnTo>
                    <a:pt x="181" y="782"/>
                  </a:lnTo>
                  <a:lnTo>
                    <a:pt x="249" y="714"/>
                  </a:lnTo>
                  <a:lnTo>
                    <a:pt x="282" y="673"/>
                  </a:lnTo>
                  <a:lnTo>
                    <a:pt x="309" y="629"/>
                  </a:lnTo>
                  <a:lnTo>
                    <a:pt x="334" y="582"/>
                  </a:lnTo>
                  <a:lnTo>
                    <a:pt x="355" y="533"/>
                  </a:lnTo>
                  <a:lnTo>
                    <a:pt x="374" y="423"/>
                  </a:lnTo>
                  <a:lnTo>
                    <a:pt x="368" y="316"/>
                  </a:lnTo>
                  <a:lnTo>
                    <a:pt x="355" y="269"/>
                  </a:lnTo>
                  <a:lnTo>
                    <a:pt x="340" y="225"/>
                  </a:lnTo>
                  <a:lnTo>
                    <a:pt x="320" y="188"/>
                  </a:lnTo>
                  <a:lnTo>
                    <a:pt x="297" y="153"/>
                  </a:lnTo>
                  <a:lnTo>
                    <a:pt x="274" y="122"/>
                  </a:lnTo>
                  <a:lnTo>
                    <a:pt x="249" y="95"/>
                  </a:lnTo>
                  <a:lnTo>
                    <a:pt x="200" y="52"/>
                  </a:lnTo>
                  <a:lnTo>
                    <a:pt x="157" y="24"/>
                  </a:lnTo>
                  <a:lnTo>
                    <a:pt x="115" y="0"/>
                  </a:lnTo>
                  <a:close/>
                </a:path>
              </a:pathLst>
            </a:custGeom>
            <a:solidFill>
              <a:srgbClr val="000000"/>
            </a:solidFill>
            <a:ln w="9525">
              <a:noFill/>
              <a:round/>
              <a:headEnd/>
              <a:tailEnd/>
            </a:ln>
          </p:spPr>
          <p:txBody>
            <a:bodyPr/>
            <a:lstStyle/>
            <a:p>
              <a:endParaRPr lang="en-US"/>
            </a:p>
          </p:txBody>
        </p:sp>
        <p:sp>
          <p:nvSpPr>
            <p:cNvPr id="24595" name="Freeform 19"/>
            <p:cNvSpPr>
              <a:spLocks/>
            </p:cNvSpPr>
            <p:nvPr/>
          </p:nvSpPr>
          <p:spPr bwMode="auto">
            <a:xfrm>
              <a:off x="2525" y="1442"/>
              <a:ext cx="419" cy="150"/>
            </a:xfrm>
            <a:custGeom>
              <a:avLst/>
              <a:gdLst>
                <a:gd name="T0" fmla="*/ 15 w 838"/>
                <a:gd name="T1" fmla="*/ 0 h 449"/>
                <a:gd name="T2" fmla="*/ 419 w 838"/>
                <a:gd name="T3" fmla="*/ 144 h 449"/>
                <a:gd name="T4" fmla="*/ 375 w 838"/>
                <a:gd name="T5" fmla="*/ 148 h 449"/>
                <a:gd name="T6" fmla="*/ 271 w 838"/>
                <a:gd name="T7" fmla="*/ 150 h 449"/>
                <a:gd name="T8" fmla="*/ 149 w 838"/>
                <a:gd name="T9" fmla="*/ 139 h 449"/>
                <a:gd name="T10" fmla="*/ 95 w 838"/>
                <a:gd name="T11" fmla="*/ 123 h 449"/>
                <a:gd name="T12" fmla="*/ 52 w 838"/>
                <a:gd name="T13" fmla="*/ 99 h 449"/>
                <a:gd name="T14" fmla="*/ 37 w 838"/>
                <a:gd name="T15" fmla="*/ 86 h 449"/>
                <a:gd name="T16" fmla="*/ 25 w 838"/>
                <a:gd name="T17" fmla="*/ 73 h 449"/>
                <a:gd name="T18" fmla="*/ 8 w 838"/>
                <a:gd name="T19" fmla="*/ 52 h 449"/>
                <a:gd name="T20" fmla="*/ 0 w 838"/>
                <a:gd name="T21" fmla="*/ 22 h 449"/>
                <a:gd name="T22" fmla="*/ 8 w 838"/>
                <a:gd name="T23" fmla="*/ 5 h 449"/>
                <a:gd name="T24" fmla="*/ 15 w 838"/>
                <a:gd name="T25" fmla="*/ 0 h 449"/>
                <a:gd name="T26" fmla="*/ 15 w 838"/>
                <a:gd name="T27" fmla="*/ 0 h 44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838"/>
                <a:gd name="T43" fmla="*/ 0 h 449"/>
                <a:gd name="T44" fmla="*/ 838 w 838"/>
                <a:gd name="T45" fmla="*/ 449 h 449"/>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838" h="449">
                  <a:moveTo>
                    <a:pt x="30" y="0"/>
                  </a:moveTo>
                  <a:lnTo>
                    <a:pt x="838" y="430"/>
                  </a:lnTo>
                  <a:lnTo>
                    <a:pt x="749" y="442"/>
                  </a:lnTo>
                  <a:lnTo>
                    <a:pt x="541" y="449"/>
                  </a:lnTo>
                  <a:lnTo>
                    <a:pt x="297" y="415"/>
                  </a:lnTo>
                  <a:lnTo>
                    <a:pt x="190" y="368"/>
                  </a:lnTo>
                  <a:lnTo>
                    <a:pt x="104" y="297"/>
                  </a:lnTo>
                  <a:lnTo>
                    <a:pt x="74" y="256"/>
                  </a:lnTo>
                  <a:lnTo>
                    <a:pt x="49" y="219"/>
                  </a:lnTo>
                  <a:lnTo>
                    <a:pt x="16" y="156"/>
                  </a:lnTo>
                  <a:lnTo>
                    <a:pt x="0" y="65"/>
                  </a:lnTo>
                  <a:lnTo>
                    <a:pt x="16" y="14"/>
                  </a:lnTo>
                  <a:lnTo>
                    <a:pt x="30" y="0"/>
                  </a:lnTo>
                  <a:close/>
                </a:path>
              </a:pathLst>
            </a:custGeom>
            <a:solidFill>
              <a:srgbClr val="000000"/>
            </a:solidFill>
            <a:ln w="9525">
              <a:noFill/>
              <a:round/>
              <a:headEnd/>
              <a:tailEnd/>
            </a:ln>
          </p:spPr>
          <p:txBody>
            <a:bodyPr/>
            <a:lstStyle/>
            <a:p>
              <a:endParaRPr lang="en-US"/>
            </a:p>
          </p:txBody>
        </p:sp>
        <p:sp>
          <p:nvSpPr>
            <p:cNvPr id="24596" name="Freeform 20"/>
            <p:cNvSpPr>
              <a:spLocks/>
            </p:cNvSpPr>
            <p:nvPr/>
          </p:nvSpPr>
          <p:spPr bwMode="auto">
            <a:xfrm>
              <a:off x="2622" y="1405"/>
              <a:ext cx="368" cy="174"/>
            </a:xfrm>
            <a:custGeom>
              <a:avLst/>
              <a:gdLst>
                <a:gd name="T0" fmla="*/ 0 w 735"/>
                <a:gd name="T1" fmla="*/ 21 h 523"/>
                <a:gd name="T2" fmla="*/ 29 w 735"/>
                <a:gd name="T3" fmla="*/ 17 h 523"/>
                <a:gd name="T4" fmla="*/ 100 w 735"/>
                <a:gd name="T5" fmla="*/ 17 h 523"/>
                <a:gd name="T6" fmla="*/ 187 w 735"/>
                <a:gd name="T7" fmla="*/ 33 h 523"/>
                <a:gd name="T8" fmla="*/ 229 w 735"/>
                <a:gd name="T9" fmla="*/ 53 h 523"/>
                <a:gd name="T10" fmla="*/ 248 w 735"/>
                <a:gd name="T11" fmla="*/ 66 h 523"/>
                <a:gd name="T12" fmla="*/ 265 w 735"/>
                <a:gd name="T13" fmla="*/ 82 h 523"/>
                <a:gd name="T14" fmla="*/ 280 w 735"/>
                <a:gd name="T15" fmla="*/ 98 h 523"/>
                <a:gd name="T16" fmla="*/ 294 w 735"/>
                <a:gd name="T17" fmla="*/ 112 h 523"/>
                <a:gd name="T18" fmla="*/ 306 w 735"/>
                <a:gd name="T19" fmla="*/ 124 h 523"/>
                <a:gd name="T20" fmla="*/ 318 w 735"/>
                <a:gd name="T21" fmla="*/ 135 h 523"/>
                <a:gd name="T22" fmla="*/ 335 w 735"/>
                <a:gd name="T23" fmla="*/ 151 h 523"/>
                <a:gd name="T24" fmla="*/ 348 w 735"/>
                <a:gd name="T25" fmla="*/ 163 h 523"/>
                <a:gd name="T26" fmla="*/ 368 w 735"/>
                <a:gd name="T27" fmla="*/ 174 h 523"/>
                <a:gd name="T28" fmla="*/ 365 w 735"/>
                <a:gd name="T29" fmla="*/ 121 h 523"/>
                <a:gd name="T30" fmla="*/ 358 w 735"/>
                <a:gd name="T31" fmla="*/ 97 h 523"/>
                <a:gd name="T32" fmla="*/ 352 w 735"/>
                <a:gd name="T33" fmla="*/ 85 h 523"/>
                <a:gd name="T34" fmla="*/ 344 w 735"/>
                <a:gd name="T35" fmla="*/ 72 h 523"/>
                <a:gd name="T36" fmla="*/ 334 w 735"/>
                <a:gd name="T37" fmla="*/ 60 h 523"/>
                <a:gd name="T38" fmla="*/ 322 w 735"/>
                <a:gd name="T39" fmla="*/ 48 h 523"/>
                <a:gd name="T40" fmla="*/ 309 w 735"/>
                <a:gd name="T41" fmla="*/ 36 h 523"/>
                <a:gd name="T42" fmla="*/ 292 w 735"/>
                <a:gd name="T43" fmla="*/ 25 h 523"/>
                <a:gd name="T44" fmla="*/ 274 w 735"/>
                <a:gd name="T45" fmla="*/ 16 h 523"/>
                <a:gd name="T46" fmla="*/ 253 w 735"/>
                <a:gd name="T47" fmla="*/ 9 h 523"/>
                <a:gd name="T48" fmla="*/ 207 w 735"/>
                <a:gd name="T49" fmla="*/ 0 h 523"/>
                <a:gd name="T50" fmla="*/ 110 w 735"/>
                <a:gd name="T51" fmla="*/ 1 h 523"/>
                <a:gd name="T52" fmla="*/ 32 w 735"/>
                <a:gd name="T53" fmla="*/ 14 h 523"/>
                <a:gd name="T54" fmla="*/ 0 w 735"/>
                <a:gd name="T55" fmla="*/ 21 h 523"/>
                <a:gd name="T56" fmla="*/ 0 w 735"/>
                <a:gd name="T57" fmla="*/ 21 h 523"/>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735"/>
                <a:gd name="T88" fmla="*/ 0 h 523"/>
                <a:gd name="T89" fmla="*/ 735 w 735"/>
                <a:gd name="T90" fmla="*/ 523 h 523"/>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735" h="523">
                  <a:moveTo>
                    <a:pt x="0" y="63"/>
                  </a:moveTo>
                  <a:lnTo>
                    <a:pt x="58" y="52"/>
                  </a:lnTo>
                  <a:lnTo>
                    <a:pt x="199" y="50"/>
                  </a:lnTo>
                  <a:lnTo>
                    <a:pt x="374" y="99"/>
                  </a:lnTo>
                  <a:lnTo>
                    <a:pt x="458" y="159"/>
                  </a:lnTo>
                  <a:lnTo>
                    <a:pt x="495" y="198"/>
                  </a:lnTo>
                  <a:lnTo>
                    <a:pt x="530" y="245"/>
                  </a:lnTo>
                  <a:lnTo>
                    <a:pt x="560" y="295"/>
                  </a:lnTo>
                  <a:lnTo>
                    <a:pt x="588" y="338"/>
                  </a:lnTo>
                  <a:lnTo>
                    <a:pt x="611" y="374"/>
                  </a:lnTo>
                  <a:lnTo>
                    <a:pt x="635" y="407"/>
                  </a:lnTo>
                  <a:lnTo>
                    <a:pt x="669" y="455"/>
                  </a:lnTo>
                  <a:lnTo>
                    <a:pt x="696" y="489"/>
                  </a:lnTo>
                  <a:lnTo>
                    <a:pt x="735" y="523"/>
                  </a:lnTo>
                  <a:lnTo>
                    <a:pt x="730" y="363"/>
                  </a:lnTo>
                  <a:lnTo>
                    <a:pt x="715" y="293"/>
                  </a:lnTo>
                  <a:lnTo>
                    <a:pt x="703" y="255"/>
                  </a:lnTo>
                  <a:lnTo>
                    <a:pt x="687" y="217"/>
                  </a:lnTo>
                  <a:lnTo>
                    <a:pt x="668" y="179"/>
                  </a:lnTo>
                  <a:lnTo>
                    <a:pt x="644" y="144"/>
                  </a:lnTo>
                  <a:lnTo>
                    <a:pt x="618" y="109"/>
                  </a:lnTo>
                  <a:lnTo>
                    <a:pt x="583" y="76"/>
                  </a:lnTo>
                  <a:lnTo>
                    <a:pt x="547" y="47"/>
                  </a:lnTo>
                  <a:lnTo>
                    <a:pt x="505" y="26"/>
                  </a:lnTo>
                  <a:lnTo>
                    <a:pt x="413" y="0"/>
                  </a:lnTo>
                  <a:lnTo>
                    <a:pt x="220" y="4"/>
                  </a:lnTo>
                  <a:lnTo>
                    <a:pt x="64" y="41"/>
                  </a:lnTo>
                  <a:lnTo>
                    <a:pt x="0" y="63"/>
                  </a:lnTo>
                  <a:close/>
                </a:path>
              </a:pathLst>
            </a:custGeom>
            <a:solidFill>
              <a:srgbClr val="000000"/>
            </a:solidFill>
            <a:ln w="9525">
              <a:noFill/>
              <a:round/>
              <a:headEnd/>
              <a:tailEnd/>
            </a:ln>
          </p:spPr>
          <p:txBody>
            <a:bodyPr/>
            <a:lstStyle/>
            <a:p>
              <a:endParaRPr lang="en-US"/>
            </a:p>
          </p:txBody>
        </p:sp>
        <p:sp>
          <p:nvSpPr>
            <p:cNvPr id="24597" name="Freeform 21"/>
            <p:cNvSpPr>
              <a:spLocks/>
            </p:cNvSpPr>
            <p:nvPr/>
          </p:nvSpPr>
          <p:spPr bwMode="auto">
            <a:xfrm>
              <a:off x="2744" y="1230"/>
              <a:ext cx="60" cy="132"/>
            </a:xfrm>
            <a:custGeom>
              <a:avLst/>
              <a:gdLst>
                <a:gd name="T0" fmla="*/ 20 w 120"/>
                <a:gd name="T1" fmla="*/ 132 h 397"/>
                <a:gd name="T2" fmla="*/ 4 w 120"/>
                <a:gd name="T3" fmla="*/ 61 h 397"/>
                <a:gd name="T4" fmla="*/ 0 w 120"/>
                <a:gd name="T5" fmla="*/ 10 h 397"/>
                <a:gd name="T6" fmla="*/ 47 w 120"/>
                <a:gd name="T7" fmla="*/ 0 h 397"/>
                <a:gd name="T8" fmla="*/ 60 w 120"/>
                <a:gd name="T9" fmla="*/ 11 h 397"/>
                <a:gd name="T10" fmla="*/ 55 w 120"/>
                <a:gd name="T11" fmla="*/ 31 h 397"/>
                <a:gd name="T12" fmla="*/ 48 w 120"/>
                <a:gd name="T13" fmla="*/ 41 h 397"/>
                <a:gd name="T14" fmla="*/ 41 w 120"/>
                <a:gd name="T15" fmla="*/ 51 h 397"/>
                <a:gd name="T16" fmla="*/ 35 w 120"/>
                <a:gd name="T17" fmla="*/ 72 h 397"/>
                <a:gd name="T18" fmla="*/ 38 w 120"/>
                <a:gd name="T19" fmla="*/ 99 h 397"/>
                <a:gd name="T20" fmla="*/ 44 w 120"/>
                <a:gd name="T21" fmla="*/ 122 h 397"/>
                <a:gd name="T22" fmla="*/ 48 w 120"/>
                <a:gd name="T23" fmla="*/ 132 h 397"/>
                <a:gd name="T24" fmla="*/ 20 w 120"/>
                <a:gd name="T25" fmla="*/ 132 h 397"/>
                <a:gd name="T26" fmla="*/ 20 w 120"/>
                <a:gd name="T27" fmla="*/ 132 h 39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20"/>
                <a:gd name="T43" fmla="*/ 0 h 397"/>
                <a:gd name="T44" fmla="*/ 120 w 120"/>
                <a:gd name="T45" fmla="*/ 397 h 39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20" h="397">
                  <a:moveTo>
                    <a:pt x="40" y="397"/>
                  </a:moveTo>
                  <a:lnTo>
                    <a:pt x="7" y="182"/>
                  </a:lnTo>
                  <a:lnTo>
                    <a:pt x="0" y="31"/>
                  </a:lnTo>
                  <a:lnTo>
                    <a:pt x="93" y="0"/>
                  </a:lnTo>
                  <a:lnTo>
                    <a:pt x="120" y="32"/>
                  </a:lnTo>
                  <a:lnTo>
                    <a:pt x="109" y="93"/>
                  </a:lnTo>
                  <a:lnTo>
                    <a:pt x="96" y="124"/>
                  </a:lnTo>
                  <a:lnTo>
                    <a:pt x="82" y="152"/>
                  </a:lnTo>
                  <a:lnTo>
                    <a:pt x="69" y="217"/>
                  </a:lnTo>
                  <a:lnTo>
                    <a:pt x="76" y="299"/>
                  </a:lnTo>
                  <a:lnTo>
                    <a:pt x="88" y="368"/>
                  </a:lnTo>
                  <a:lnTo>
                    <a:pt x="96" y="397"/>
                  </a:lnTo>
                  <a:lnTo>
                    <a:pt x="40" y="397"/>
                  </a:lnTo>
                  <a:close/>
                </a:path>
              </a:pathLst>
            </a:custGeom>
            <a:solidFill>
              <a:srgbClr val="000000"/>
            </a:solidFill>
            <a:ln w="9525">
              <a:noFill/>
              <a:round/>
              <a:headEnd/>
              <a:tailEnd/>
            </a:ln>
          </p:spPr>
          <p:txBody>
            <a:bodyPr/>
            <a:lstStyle/>
            <a:p>
              <a:endParaRPr lang="en-US"/>
            </a:p>
          </p:txBody>
        </p:sp>
        <p:sp>
          <p:nvSpPr>
            <p:cNvPr id="24598" name="Freeform 22"/>
            <p:cNvSpPr>
              <a:spLocks/>
            </p:cNvSpPr>
            <p:nvPr/>
          </p:nvSpPr>
          <p:spPr bwMode="auto">
            <a:xfrm>
              <a:off x="2781" y="1357"/>
              <a:ext cx="347" cy="92"/>
            </a:xfrm>
            <a:custGeom>
              <a:avLst/>
              <a:gdLst>
                <a:gd name="T0" fmla="*/ 42 w 694"/>
                <a:gd name="T1" fmla="*/ 0 h 277"/>
                <a:gd name="T2" fmla="*/ 246 w 694"/>
                <a:gd name="T3" fmla="*/ 29 h 277"/>
                <a:gd name="T4" fmla="*/ 260 w 694"/>
                <a:gd name="T5" fmla="*/ 25 h 277"/>
                <a:gd name="T6" fmla="*/ 292 w 694"/>
                <a:gd name="T7" fmla="*/ 20 h 277"/>
                <a:gd name="T8" fmla="*/ 326 w 694"/>
                <a:gd name="T9" fmla="*/ 21 h 277"/>
                <a:gd name="T10" fmla="*/ 347 w 694"/>
                <a:gd name="T11" fmla="*/ 38 h 277"/>
                <a:gd name="T12" fmla="*/ 347 w 694"/>
                <a:gd name="T13" fmla="*/ 51 h 277"/>
                <a:gd name="T14" fmla="*/ 340 w 694"/>
                <a:gd name="T15" fmla="*/ 64 h 277"/>
                <a:gd name="T16" fmla="*/ 327 w 694"/>
                <a:gd name="T17" fmla="*/ 75 h 277"/>
                <a:gd name="T18" fmla="*/ 308 w 694"/>
                <a:gd name="T19" fmla="*/ 84 h 277"/>
                <a:gd name="T20" fmla="*/ 269 w 694"/>
                <a:gd name="T21" fmla="*/ 92 h 277"/>
                <a:gd name="T22" fmla="*/ 238 w 694"/>
                <a:gd name="T23" fmla="*/ 79 h 277"/>
                <a:gd name="T24" fmla="*/ 226 w 694"/>
                <a:gd name="T25" fmla="*/ 61 h 277"/>
                <a:gd name="T26" fmla="*/ 226 w 694"/>
                <a:gd name="T27" fmla="*/ 53 h 277"/>
                <a:gd name="T28" fmla="*/ 235 w 694"/>
                <a:gd name="T29" fmla="*/ 52 h 277"/>
                <a:gd name="T30" fmla="*/ 0 w 694"/>
                <a:gd name="T31" fmla="*/ 10 h 277"/>
                <a:gd name="T32" fmla="*/ 42 w 694"/>
                <a:gd name="T33" fmla="*/ 0 h 277"/>
                <a:gd name="T34" fmla="*/ 42 w 694"/>
                <a:gd name="T35" fmla="*/ 0 h 27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94"/>
                <a:gd name="T55" fmla="*/ 0 h 277"/>
                <a:gd name="T56" fmla="*/ 694 w 694"/>
                <a:gd name="T57" fmla="*/ 277 h 27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94" h="277">
                  <a:moveTo>
                    <a:pt x="83" y="0"/>
                  </a:moveTo>
                  <a:lnTo>
                    <a:pt x="492" y="87"/>
                  </a:lnTo>
                  <a:lnTo>
                    <a:pt x="519" y="76"/>
                  </a:lnTo>
                  <a:lnTo>
                    <a:pt x="583" y="60"/>
                  </a:lnTo>
                  <a:lnTo>
                    <a:pt x="651" y="62"/>
                  </a:lnTo>
                  <a:lnTo>
                    <a:pt x="694" y="113"/>
                  </a:lnTo>
                  <a:lnTo>
                    <a:pt x="694" y="154"/>
                  </a:lnTo>
                  <a:lnTo>
                    <a:pt x="680" y="192"/>
                  </a:lnTo>
                  <a:lnTo>
                    <a:pt x="653" y="227"/>
                  </a:lnTo>
                  <a:lnTo>
                    <a:pt x="616" y="254"/>
                  </a:lnTo>
                  <a:lnTo>
                    <a:pt x="538" y="277"/>
                  </a:lnTo>
                  <a:lnTo>
                    <a:pt x="477" y="238"/>
                  </a:lnTo>
                  <a:lnTo>
                    <a:pt x="453" y="183"/>
                  </a:lnTo>
                  <a:lnTo>
                    <a:pt x="453" y="160"/>
                  </a:lnTo>
                  <a:lnTo>
                    <a:pt x="470" y="157"/>
                  </a:lnTo>
                  <a:lnTo>
                    <a:pt x="0" y="31"/>
                  </a:lnTo>
                  <a:lnTo>
                    <a:pt x="83" y="0"/>
                  </a:lnTo>
                  <a:close/>
                </a:path>
              </a:pathLst>
            </a:custGeom>
            <a:solidFill>
              <a:srgbClr val="000000"/>
            </a:solidFill>
            <a:ln w="9525">
              <a:noFill/>
              <a:round/>
              <a:headEnd/>
              <a:tailEnd/>
            </a:ln>
          </p:spPr>
          <p:txBody>
            <a:bodyPr/>
            <a:lstStyle/>
            <a:p>
              <a:endParaRPr lang="en-US"/>
            </a:p>
          </p:txBody>
        </p:sp>
        <p:sp>
          <p:nvSpPr>
            <p:cNvPr id="24599" name="Freeform 23"/>
            <p:cNvSpPr>
              <a:spLocks/>
            </p:cNvSpPr>
            <p:nvPr/>
          </p:nvSpPr>
          <p:spPr bwMode="auto">
            <a:xfrm>
              <a:off x="3087" y="1002"/>
              <a:ext cx="114" cy="183"/>
            </a:xfrm>
            <a:custGeom>
              <a:avLst/>
              <a:gdLst>
                <a:gd name="T0" fmla="*/ 61 w 227"/>
                <a:gd name="T1" fmla="*/ 183 h 549"/>
                <a:gd name="T2" fmla="*/ 61 w 227"/>
                <a:gd name="T3" fmla="*/ 59 h 549"/>
                <a:gd name="T4" fmla="*/ 22 w 227"/>
                <a:gd name="T5" fmla="*/ 49 h 549"/>
                <a:gd name="T6" fmla="*/ 1 w 227"/>
                <a:gd name="T7" fmla="*/ 35 h 549"/>
                <a:gd name="T8" fmla="*/ 0 w 227"/>
                <a:gd name="T9" fmla="*/ 27 h 549"/>
                <a:gd name="T10" fmla="*/ 7 w 227"/>
                <a:gd name="T11" fmla="*/ 17 h 549"/>
                <a:gd name="T12" fmla="*/ 22 w 227"/>
                <a:gd name="T13" fmla="*/ 8 h 549"/>
                <a:gd name="T14" fmla="*/ 41 w 227"/>
                <a:gd name="T15" fmla="*/ 3 h 549"/>
                <a:gd name="T16" fmla="*/ 81 w 227"/>
                <a:gd name="T17" fmla="*/ 0 h 549"/>
                <a:gd name="T18" fmla="*/ 109 w 227"/>
                <a:gd name="T19" fmla="*/ 10 h 549"/>
                <a:gd name="T20" fmla="*/ 114 w 227"/>
                <a:gd name="T21" fmla="*/ 18 h 549"/>
                <a:gd name="T22" fmla="*/ 113 w 227"/>
                <a:gd name="T23" fmla="*/ 24 h 549"/>
                <a:gd name="T24" fmla="*/ 109 w 227"/>
                <a:gd name="T25" fmla="*/ 30 h 549"/>
                <a:gd name="T26" fmla="*/ 100 w 227"/>
                <a:gd name="T27" fmla="*/ 40 h 549"/>
                <a:gd name="T28" fmla="*/ 94 w 227"/>
                <a:gd name="T29" fmla="*/ 47 h 549"/>
                <a:gd name="T30" fmla="*/ 85 w 227"/>
                <a:gd name="T31" fmla="*/ 54 h 549"/>
                <a:gd name="T32" fmla="*/ 82 w 227"/>
                <a:gd name="T33" fmla="*/ 53 h 549"/>
                <a:gd name="T34" fmla="*/ 89 w 227"/>
                <a:gd name="T35" fmla="*/ 174 h 549"/>
                <a:gd name="T36" fmla="*/ 61 w 227"/>
                <a:gd name="T37" fmla="*/ 183 h 549"/>
                <a:gd name="T38" fmla="*/ 61 w 227"/>
                <a:gd name="T39" fmla="*/ 183 h 549"/>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27"/>
                <a:gd name="T61" fmla="*/ 0 h 549"/>
                <a:gd name="T62" fmla="*/ 227 w 227"/>
                <a:gd name="T63" fmla="*/ 549 h 549"/>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27" h="549">
                  <a:moveTo>
                    <a:pt x="122" y="549"/>
                  </a:moveTo>
                  <a:lnTo>
                    <a:pt x="122" y="177"/>
                  </a:lnTo>
                  <a:lnTo>
                    <a:pt x="43" y="146"/>
                  </a:lnTo>
                  <a:lnTo>
                    <a:pt x="2" y="106"/>
                  </a:lnTo>
                  <a:lnTo>
                    <a:pt x="0" y="80"/>
                  </a:lnTo>
                  <a:lnTo>
                    <a:pt x="14" y="51"/>
                  </a:lnTo>
                  <a:lnTo>
                    <a:pt x="44" y="25"/>
                  </a:lnTo>
                  <a:lnTo>
                    <a:pt x="81" y="9"/>
                  </a:lnTo>
                  <a:lnTo>
                    <a:pt x="162" y="0"/>
                  </a:lnTo>
                  <a:lnTo>
                    <a:pt x="218" y="30"/>
                  </a:lnTo>
                  <a:lnTo>
                    <a:pt x="227" y="54"/>
                  </a:lnTo>
                  <a:lnTo>
                    <a:pt x="225" y="71"/>
                  </a:lnTo>
                  <a:lnTo>
                    <a:pt x="218" y="90"/>
                  </a:lnTo>
                  <a:lnTo>
                    <a:pt x="200" y="121"/>
                  </a:lnTo>
                  <a:lnTo>
                    <a:pt x="188" y="141"/>
                  </a:lnTo>
                  <a:lnTo>
                    <a:pt x="170" y="161"/>
                  </a:lnTo>
                  <a:lnTo>
                    <a:pt x="163" y="159"/>
                  </a:lnTo>
                  <a:lnTo>
                    <a:pt x="177" y="523"/>
                  </a:lnTo>
                  <a:lnTo>
                    <a:pt x="122" y="549"/>
                  </a:lnTo>
                  <a:close/>
                </a:path>
              </a:pathLst>
            </a:custGeom>
            <a:solidFill>
              <a:srgbClr val="000000"/>
            </a:solidFill>
            <a:ln w="9525">
              <a:noFill/>
              <a:round/>
              <a:headEnd/>
              <a:tailEnd/>
            </a:ln>
          </p:spPr>
          <p:txBody>
            <a:bodyPr/>
            <a:lstStyle/>
            <a:p>
              <a:endParaRPr lang="en-US"/>
            </a:p>
          </p:txBody>
        </p:sp>
        <p:sp>
          <p:nvSpPr>
            <p:cNvPr id="24600" name="Freeform 24"/>
            <p:cNvSpPr>
              <a:spLocks/>
            </p:cNvSpPr>
            <p:nvPr/>
          </p:nvSpPr>
          <p:spPr bwMode="auto">
            <a:xfrm>
              <a:off x="3156" y="1093"/>
              <a:ext cx="427" cy="99"/>
            </a:xfrm>
            <a:custGeom>
              <a:avLst/>
              <a:gdLst>
                <a:gd name="T0" fmla="*/ 37 w 855"/>
                <a:gd name="T1" fmla="*/ 78 h 295"/>
                <a:gd name="T2" fmla="*/ 330 w 855"/>
                <a:gd name="T3" fmla="*/ 47 h 295"/>
                <a:gd name="T4" fmla="*/ 334 w 855"/>
                <a:gd name="T5" fmla="*/ 36 h 295"/>
                <a:gd name="T6" fmla="*/ 340 w 855"/>
                <a:gd name="T7" fmla="*/ 27 h 295"/>
                <a:gd name="T8" fmla="*/ 348 w 855"/>
                <a:gd name="T9" fmla="*/ 16 h 295"/>
                <a:gd name="T10" fmla="*/ 357 w 855"/>
                <a:gd name="T11" fmla="*/ 6 h 295"/>
                <a:gd name="T12" fmla="*/ 369 w 855"/>
                <a:gd name="T13" fmla="*/ 0 h 295"/>
                <a:gd name="T14" fmla="*/ 394 w 855"/>
                <a:gd name="T15" fmla="*/ 2 h 295"/>
                <a:gd name="T16" fmla="*/ 417 w 855"/>
                <a:gd name="T17" fmla="*/ 21 h 295"/>
                <a:gd name="T18" fmla="*/ 427 w 855"/>
                <a:gd name="T19" fmla="*/ 45 h 295"/>
                <a:gd name="T20" fmla="*/ 423 w 855"/>
                <a:gd name="T21" fmla="*/ 68 h 295"/>
                <a:gd name="T22" fmla="*/ 413 w 855"/>
                <a:gd name="T23" fmla="*/ 79 h 295"/>
                <a:gd name="T24" fmla="*/ 397 w 855"/>
                <a:gd name="T25" fmla="*/ 89 h 295"/>
                <a:gd name="T26" fmla="*/ 366 w 855"/>
                <a:gd name="T27" fmla="*/ 97 h 295"/>
                <a:gd name="T28" fmla="*/ 342 w 855"/>
                <a:gd name="T29" fmla="*/ 92 h 295"/>
                <a:gd name="T30" fmla="*/ 323 w 855"/>
                <a:gd name="T31" fmla="*/ 78 h 295"/>
                <a:gd name="T32" fmla="*/ 0 w 855"/>
                <a:gd name="T33" fmla="*/ 99 h 295"/>
                <a:gd name="T34" fmla="*/ 37 w 855"/>
                <a:gd name="T35" fmla="*/ 78 h 295"/>
                <a:gd name="T36" fmla="*/ 37 w 855"/>
                <a:gd name="T37" fmla="*/ 78 h 29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855"/>
                <a:gd name="T58" fmla="*/ 0 h 295"/>
                <a:gd name="T59" fmla="*/ 855 w 855"/>
                <a:gd name="T60" fmla="*/ 295 h 29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855" h="295">
                  <a:moveTo>
                    <a:pt x="75" y="233"/>
                  </a:moveTo>
                  <a:lnTo>
                    <a:pt x="660" y="139"/>
                  </a:lnTo>
                  <a:lnTo>
                    <a:pt x="668" y="108"/>
                  </a:lnTo>
                  <a:lnTo>
                    <a:pt x="680" y="80"/>
                  </a:lnTo>
                  <a:lnTo>
                    <a:pt x="697" y="47"/>
                  </a:lnTo>
                  <a:lnTo>
                    <a:pt x="714" y="19"/>
                  </a:lnTo>
                  <a:lnTo>
                    <a:pt x="738" y="0"/>
                  </a:lnTo>
                  <a:lnTo>
                    <a:pt x="788" y="6"/>
                  </a:lnTo>
                  <a:lnTo>
                    <a:pt x="835" y="63"/>
                  </a:lnTo>
                  <a:lnTo>
                    <a:pt x="855" y="133"/>
                  </a:lnTo>
                  <a:lnTo>
                    <a:pt x="846" y="203"/>
                  </a:lnTo>
                  <a:lnTo>
                    <a:pt x="826" y="236"/>
                  </a:lnTo>
                  <a:lnTo>
                    <a:pt x="795" y="264"/>
                  </a:lnTo>
                  <a:lnTo>
                    <a:pt x="733" y="289"/>
                  </a:lnTo>
                  <a:lnTo>
                    <a:pt x="685" y="275"/>
                  </a:lnTo>
                  <a:lnTo>
                    <a:pt x="647" y="233"/>
                  </a:lnTo>
                  <a:lnTo>
                    <a:pt x="0" y="295"/>
                  </a:lnTo>
                  <a:lnTo>
                    <a:pt x="75" y="233"/>
                  </a:lnTo>
                  <a:close/>
                </a:path>
              </a:pathLst>
            </a:custGeom>
            <a:solidFill>
              <a:srgbClr val="000000"/>
            </a:solidFill>
            <a:ln w="9525">
              <a:noFill/>
              <a:round/>
              <a:headEnd/>
              <a:tailEnd/>
            </a:ln>
          </p:spPr>
          <p:txBody>
            <a:bodyPr/>
            <a:lstStyle/>
            <a:p>
              <a:endParaRPr lang="en-US"/>
            </a:p>
          </p:txBody>
        </p:sp>
      </p:gr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825500" y="673100"/>
            <a:ext cx="8318500" cy="1143000"/>
          </a:xfrm>
        </p:spPr>
        <p:txBody>
          <a:bodyPr/>
          <a:lstStyle/>
          <a:p>
            <a:pPr eaLnBrk="1" hangingPunct="1"/>
            <a:br>
              <a:rPr lang="en-US" sz="4000"/>
            </a:br>
            <a:endParaRPr lang="en-US" sz="4000"/>
          </a:p>
        </p:txBody>
      </p:sp>
      <p:sp>
        <p:nvSpPr>
          <p:cNvPr id="25603" name="Rectangle 3"/>
          <p:cNvSpPr>
            <a:spLocks noGrp="1" noChangeArrowheads="1"/>
          </p:cNvSpPr>
          <p:nvPr>
            <p:ph type="body" idx="1"/>
          </p:nvPr>
        </p:nvSpPr>
        <p:spPr>
          <a:xfrm>
            <a:off x="687388" y="2563813"/>
            <a:ext cx="6807200" cy="3733800"/>
          </a:xfrm>
        </p:spPr>
        <p:txBody>
          <a:bodyPr/>
          <a:lstStyle/>
          <a:p>
            <a:pPr marL="609600" indent="-609600" eaLnBrk="1" hangingPunct="1">
              <a:buFontTx/>
              <a:buNone/>
            </a:pPr>
            <a:r>
              <a:rPr lang="en-US"/>
              <a:t>      </a:t>
            </a:r>
          </a:p>
        </p:txBody>
      </p:sp>
      <p:sp>
        <p:nvSpPr>
          <p:cNvPr id="25604" name="Line 4"/>
          <p:cNvSpPr>
            <a:spLocks noChangeShapeType="1"/>
          </p:cNvSpPr>
          <p:nvPr/>
        </p:nvSpPr>
        <p:spPr bwMode="auto">
          <a:xfrm>
            <a:off x="0" y="1828800"/>
            <a:ext cx="7391400" cy="0"/>
          </a:xfrm>
          <a:prstGeom prst="line">
            <a:avLst/>
          </a:prstGeom>
          <a:noFill/>
          <a:ln w="127000">
            <a:solidFill>
              <a:srgbClr val="CC00CC"/>
            </a:solidFill>
            <a:round/>
            <a:headEnd/>
            <a:tailEnd/>
          </a:ln>
        </p:spPr>
        <p:txBody>
          <a:bodyPr wrap="none" anchor="ctr"/>
          <a:lstStyle/>
          <a:p>
            <a:endParaRPr lang="en-US"/>
          </a:p>
        </p:txBody>
      </p:sp>
      <p:grpSp>
        <p:nvGrpSpPr>
          <p:cNvPr id="25605" name="Group 5"/>
          <p:cNvGrpSpPr>
            <a:grpSpLocks/>
          </p:cNvGrpSpPr>
          <p:nvPr/>
        </p:nvGrpSpPr>
        <p:grpSpPr bwMode="auto">
          <a:xfrm>
            <a:off x="287338" y="363538"/>
            <a:ext cx="1306512" cy="749300"/>
            <a:chOff x="2203" y="852"/>
            <a:chExt cx="1404" cy="740"/>
          </a:xfrm>
        </p:grpSpPr>
        <p:sp>
          <p:nvSpPr>
            <p:cNvPr id="25606" name="Freeform 6"/>
            <p:cNvSpPr>
              <a:spLocks/>
            </p:cNvSpPr>
            <p:nvPr/>
          </p:nvSpPr>
          <p:spPr bwMode="auto">
            <a:xfrm>
              <a:off x="2529" y="1410"/>
              <a:ext cx="469" cy="179"/>
            </a:xfrm>
            <a:custGeom>
              <a:avLst/>
              <a:gdLst>
                <a:gd name="T0" fmla="*/ 0 w 937"/>
                <a:gd name="T1" fmla="*/ 25 h 536"/>
                <a:gd name="T2" fmla="*/ 195 w 937"/>
                <a:gd name="T3" fmla="*/ 0 h 536"/>
                <a:gd name="T4" fmla="*/ 351 w 937"/>
                <a:gd name="T5" fmla="*/ 29 h 536"/>
                <a:gd name="T6" fmla="*/ 469 w 937"/>
                <a:gd name="T7" fmla="*/ 179 h 536"/>
                <a:gd name="T8" fmla="*/ 279 w 937"/>
                <a:gd name="T9" fmla="*/ 164 h 536"/>
                <a:gd name="T10" fmla="*/ 25 w 937"/>
                <a:gd name="T11" fmla="*/ 57 h 536"/>
                <a:gd name="T12" fmla="*/ 0 w 937"/>
                <a:gd name="T13" fmla="*/ 25 h 536"/>
                <a:gd name="T14" fmla="*/ 0 w 937"/>
                <a:gd name="T15" fmla="*/ 25 h 536"/>
                <a:gd name="T16" fmla="*/ 0 60000 65536"/>
                <a:gd name="T17" fmla="*/ 0 60000 65536"/>
                <a:gd name="T18" fmla="*/ 0 60000 65536"/>
                <a:gd name="T19" fmla="*/ 0 60000 65536"/>
                <a:gd name="T20" fmla="*/ 0 60000 65536"/>
                <a:gd name="T21" fmla="*/ 0 60000 65536"/>
                <a:gd name="T22" fmla="*/ 0 60000 65536"/>
                <a:gd name="T23" fmla="*/ 0 60000 65536"/>
                <a:gd name="T24" fmla="*/ 0 w 937"/>
                <a:gd name="T25" fmla="*/ 0 h 536"/>
                <a:gd name="T26" fmla="*/ 937 w 937"/>
                <a:gd name="T27" fmla="*/ 536 h 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37" h="536">
                  <a:moveTo>
                    <a:pt x="0" y="74"/>
                  </a:moveTo>
                  <a:lnTo>
                    <a:pt x="390" y="0"/>
                  </a:lnTo>
                  <a:lnTo>
                    <a:pt x="702" y="86"/>
                  </a:lnTo>
                  <a:lnTo>
                    <a:pt x="937" y="536"/>
                  </a:lnTo>
                  <a:lnTo>
                    <a:pt x="558" y="492"/>
                  </a:lnTo>
                  <a:lnTo>
                    <a:pt x="49" y="170"/>
                  </a:lnTo>
                  <a:lnTo>
                    <a:pt x="0" y="74"/>
                  </a:lnTo>
                  <a:close/>
                </a:path>
              </a:pathLst>
            </a:custGeom>
            <a:solidFill>
              <a:srgbClr val="84D184"/>
            </a:solidFill>
            <a:ln w="9525">
              <a:noFill/>
              <a:round/>
              <a:headEnd/>
              <a:tailEnd/>
            </a:ln>
          </p:spPr>
          <p:txBody>
            <a:bodyPr/>
            <a:lstStyle/>
            <a:p>
              <a:endParaRPr lang="en-US"/>
            </a:p>
          </p:txBody>
        </p:sp>
        <p:sp>
          <p:nvSpPr>
            <p:cNvPr id="25607" name="Freeform 7"/>
            <p:cNvSpPr>
              <a:spLocks/>
            </p:cNvSpPr>
            <p:nvPr/>
          </p:nvSpPr>
          <p:spPr bwMode="auto">
            <a:xfrm>
              <a:off x="2964" y="1250"/>
              <a:ext cx="610" cy="123"/>
            </a:xfrm>
            <a:custGeom>
              <a:avLst/>
              <a:gdLst>
                <a:gd name="T0" fmla="*/ 0 w 1219"/>
                <a:gd name="T1" fmla="*/ 35 h 369"/>
                <a:gd name="T2" fmla="*/ 72 w 1219"/>
                <a:gd name="T3" fmla="*/ 82 h 369"/>
                <a:gd name="T4" fmla="*/ 214 w 1219"/>
                <a:gd name="T5" fmla="*/ 123 h 369"/>
                <a:gd name="T6" fmla="*/ 336 w 1219"/>
                <a:gd name="T7" fmla="*/ 114 h 369"/>
                <a:gd name="T8" fmla="*/ 463 w 1219"/>
                <a:gd name="T9" fmla="*/ 99 h 369"/>
                <a:gd name="T10" fmla="*/ 585 w 1219"/>
                <a:gd name="T11" fmla="*/ 32 h 369"/>
                <a:gd name="T12" fmla="*/ 610 w 1219"/>
                <a:gd name="T13" fmla="*/ 0 h 369"/>
                <a:gd name="T14" fmla="*/ 216 w 1219"/>
                <a:gd name="T15" fmla="*/ 6 h 369"/>
                <a:gd name="T16" fmla="*/ 0 w 1219"/>
                <a:gd name="T17" fmla="*/ 35 h 369"/>
                <a:gd name="T18" fmla="*/ 0 w 1219"/>
                <a:gd name="T19" fmla="*/ 35 h 36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219"/>
                <a:gd name="T31" fmla="*/ 0 h 369"/>
                <a:gd name="T32" fmla="*/ 1219 w 1219"/>
                <a:gd name="T33" fmla="*/ 369 h 36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219" h="369">
                  <a:moveTo>
                    <a:pt x="0" y="106"/>
                  </a:moveTo>
                  <a:lnTo>
                    <a:pt x="144" y="246"/>
                  </a:lnTo>
                  <a:lnTo>
                    <a:pt x="427" y="369"/>
                  </a:lnTo>
                  <a:lnTo>
                    <a:pt x="672" y="341"/>
                  </a:lnTo>
                  <a:lnTo>
                    <a:pt x="925" y="297"/>
                  </a:lnTo>
                  <a:lnTo>
                    <a:pt x="1170" y="95"/>
                  </a:lnTo>
                  <a:lnTo>
                    <a:pt x="1219" y="0"/>
                  </a:lnTo>
                  <a:lnTo>
                    <a:pt x="432" y="18"/>
                  </a:lnTo>
                  <a:lnTo>
                    <a:pt x="0" y="106"/>
                  </a:lnTo>
                  <a:close/>
                </a:path>
              </a:pathLst>
            </a:custGeom>
            <a:solidFill>
              <a:srgbClr val="84D184"/>
            </a:solidFill>
            <a:ln w="9525">
              <a:noFill/>
              <a:round/>
              <a:headEnd/>
              <a:tailEnd/>
            </a:ln>
          </p:spPr>
          <p:txBody>
            <a:bodyPr/>
            <a:lstStyle/>
            <a:p>
              <a:endParaRPr lang="en-US"/>
            </a:p>
          </p:txBody>
        </p:sp>
        <p:sp>
          <p:nvSpPr>
            <p:cNvPr id="25608" name="Freeform 8"/>
            <p:cNvSpPr>
              <a:spLocks/>
            </p:cNvSpPr>
            <p:nvPr/>
          </p:nvSpPr>
          <p:spPr bwMode="auto">
            <a:xfrm>
              <a:off x="3261" y="852"/>
              <a:ext cx="346" cy="226"/>
            </a:xfrm>
            <a:custGeom>
              <a:avLst/>
              <a:gdLst>
                <a:gd name="T0" fmla="*/ 61 w 692"/>
                <a:gd name="T1" fmla="*/ 226 h 677"/>
                <a:gd name="T2" fmla="*/ 25 w 692"/>
                <a:gd name="T3" fmla="*/ 190 h 677"/>
                <a:gd name="T4" fmla="*/ 0 w 692"/>
                <a:gd name="T5" fmla="*/ 138 h 677"/>
                <a:gd name="T6" fmla="*/ 34 w 692"/>
                <a:gd name="T7" fmla="*/ 97 h 677"/>
                <a:gd name="T8" fmla="*/ 99 w 692"/>
                <a:gd name="T9" fmla="*/ 65 h 677"/>
                <a:gd name="T10" fmla="*/ 198 w 692"/>
                <a:gd name="T11" fmla="*/ 41 h 677"/>
                <a:gd name="T12" fmla="*/ 346 w 692"/>
                <a:gd name="T13" fmla="*/ 0 h 677"/>
                <a:gd name="T14" fmla="*/ 241 w 692"/>
                <a:gd name="T15" fmla="*/ 129 h 677"/>
                <a:gd name="T16" fmla="*/ 61 w 692"/>
                <a:gd name="T17" fmla="*/ 226 h 677"/>
                <a:gd name="T18" fmla="*/ 61 w 692"/>
                <a:gd name="T19" fmla="*/ 226 h 67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92"/>
                <a:gd name="T31" fmla="*/ 0 h 677"/>
                <a:gd name="T32" fmla="*/ 692 w 692"/>
                <a:gd name="T33" fmla="*/ 677 h 67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92" h="677">
                  <a:moveTo>
                    <a:pt x="123" y="677"/>
                  </a:moveTo>
                  <a:lnTo>
                    <a:pt x="50" y="570"/>
                  </a:lnTo>
                  <a:lnTo>
                    <a:pt x="0" y="413"/>
                  </a:lnTo>
                  <a:lnTo>
                    <a:pt x="67" y="290"/>
                  </a:lnTo>
                  <a:lnTo>
                    <a:pt x="199" y="195"/>
                  </a:lnTo>
                  <a:lnTo>
                    <a:pt x="397" y="123"/>
                  </a:lnTo>
                  <a:lnTo>
                    <a:pt x="692" y="0"/>
                  </a:lnTo>
                  <a:lnTo>
                    <a:pt x="482" y="386"/>
                  </a:lnTo>
                  <a:lnTo>
                    <a:pt x="123" y="677"/>
                  </a:lnTo>
                  <a:close/>
                </a:path>
              </a:pathLst>
            </a:custGeom>
            <a:solidFill>
              <a:srgbClr val="84D184"/>
            </a:solidFill>
            <a:ln w="9525">
              <a:noFill/>
              <a:round/>
              <a:headEnd/>
              <a:tailEnd/>
            </a:ln>
          </p:spPr>
          <p:txBody>
            <a:bodyPr/>
            <a:lstStyle/>
            <a:p>
              <a:endParaRPr lang="en-US"/>
            </a:p>
          </p:txBody>
        </p:sp>
        <p:sp>
          <p:nvSpPr>
            <p:cNvPr id="25609" name="Freeform 9"/>
            <p:cNvSpPr>
              <a:spLocks/>
            </p:cNvSpPr>
            <p:nvPr/>
          </p:nvSpPr>
          <p:spPr bwMode="auto">
            <a:xfrm>
              <a:off x="2851" y="973"/>
              <a:ext cx="203" cy="308"/>
            </a:xfrm>
            <a:custGeom>
              <a:avLst/>
              <a:gdLst>
                <a:gd name="T0" fmla="*/ 0 w 408"/>
                <a:gd name="T1" fmla="*/ 0 h 922"/>
                <a:gd name="T2" fmla="*/ 104 w 408"/>
                <a:gd name="T3" fmla="*/ 308 h 922"/>
                <a:gd name="T4" fmla="*/ 185 w 408"/>
                <a:gd name="T5" fmla="*/ 241 h 922"/>
                <a:gd name="T6" fmla="*/ 203 w 408"/>
                <a:gd name="T7" fmla="*/ 140 h 922"/>
                <a:gd name="T8" fmla="*/ 155 w 408"/>
                <a:gd name="T9" fmla="*/ 69 h 922"/>
                <a:gd name="T10" fmla="*/ 96 w 408"/>
                <a:gd name="T11" fmla="*/ 26 h 922"/>
                <a:gd name="T12" fmla="*/ 0 w 408"/>
                <a:gd name="T13" fmla="*/ 0 h 922"/>
                <a:gd name="T14" fmla="*/ 0 w 408"/>
                <a:gd name="T15" fmla="*/ 0 h 922"/>
                <a:gd name="T16" fmla="*/ 0 60000 65536"/>
                <a:gd name="T17" fmla="*/ 0 60000 65536"/>
                <a:gd name="T18" fmla="*/ 0 60000 65536"/>
                <a:gd name="T19" fmla="*/ 0 60000 65536"/>
                <a:gd name="T20" fmla="*/ 0 60000 65536"/>
                <a:gd name="T21" fmla="*/ 0 60000 65536"/>
                <a:gd name="T22" fmla="*/ 0 60000 65536"/>
                <a:gd name="T23" fmla="*/ 0 60000 65536"/>
                <a:gd name="T24" fmla="*/ 0 w 408"/>
                <a:gd name="T25" fmla="*/ 0 h 922"/>
                <a:gd name="T26" fmla="*/ 408 w 408"/>
                <a:gd name="T27" fmla="*/ 922 h 92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08" h="922">
                  <a:moveTo>
                    <a:pt x="0" y="0"/>
                  </a:moveTo>
                  <a:lnTo>
                    <a:pt x="210" y="922"/>
                  </a:lnTo>
                  <a:lnTo>
                    <a:pt x="372" y="720"/>
                  </a:lnTo>
                  <a:lnTo>
                    <a:pt x="408" y="419"/>
                  </a:lnTo>
                  <a:lnTo>
                    <a:pt x="312" y="207"/>
                  </a:lnTo>
                  <a:lnTo>
                    <a:pt x="192" y="78"/>
                  </a:lnTo>
                  <a:lnTo>
                    <a:pt x="0" y="0"/>
                  </a:lnTo>
                  <a:close/>
                </a:path>
              </a:pathLst>
            </a:custGeom>
            <a:solidFill>
              <a:srgbClr val="84D184"/>
            </a:solidFill>
            <a:ln w="9525">
              <a:noFill/>
              <a:round/>
              <a:headEnd/>
              <a:tailEnd/>
            </a:ln>
          </p:spPr>
          <p:txBody>
            <a:bodyPr/>
            <a:lstStyle/>
            <a:p>
              <a:endParaRPr lang="en-US"/>
            </a:p>
          </p:txBody>
        </p:sp>
        <p:sp>
          <p:nvSpPr>
            <p:cNvPr id="25610" name="Freeform 10"/>
            <p:cNvSpPr>
              <a:spLocks/>
            </p:cNvSpPr>
            <p:nvPr/>
          </p:nvSpPr>
          <p:spPr bwMode="auto">
            <a:xfrm>
              <a:off x="2499" y="1093"/>
              <a:ext cx="154" cy="342"/>
            </a:xfrm>
            <a:custGeom>
              <a:avLst/>
              <a:gdLst>
                <a:gd name="T0" fmla="*/ 0 w 306"/>
                <a:gd name="T1" fmla="*/ 342 h 1026"/>
                <a:gd name="T2" fmla="*/ 21 w 306"/>
                <a:gd name="T3" fmla="*/ 0 h 1026"/>
                <a:gd name="T4" fmla="*/ 126 w 306"/>
                <a:gd name="T5" fmla="*/ 70 h 1026"/>
                <a:gd name="T6" fmla="*/ 154 w 306"/>
                <a:gd name="T7" fmla="*/ 162 h 1026"/>
                <a:gd name="T8" fmla="*/ 111 w 306"/>
                <a:gd name="T9" fmla="*/ 269 h 1026"/>
                <a:gd name="T10" fmla="*/ 0 w 306"/>
                <a:gd name="T11" fmla="*/ 342 h 1026"/>
                <a:gd name="T12" fmla="*/ 0 w 306"/>
                <a:gd name="T13" fmla="*/ 342 h 1026"/>
                <a:gd name="T14" fmla="*/ 0 60000 65536"/>
                <a:gd name="T15" fmla="*/ 0 60000 65536"/>
                <a:gd name="T16" fmla="*/ 0 60000 65536"/>
                <a:gd name="T17" fmla="*/ 0 60000 65536"/>
                <a:gd name="T18" fmla="*/ 0 60000 65536"/>
                <a:gd name="T19" fmla="*/ 0 60000 65536"/>
                <a:gd name="T20" fmla="*/ 0 60000 65536"/>
                <a:gd name="T21" fmla="*/ 0 w 306"/>
                <a:gd name="T22" fmla="*/ 0 h 1026"/>
                <a:gd name="T23" fmla="*/ 306 w 306"/>
                <a:gd name="T24" fmla="*/ 1026 h 102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06" h="1026">
                  <a:moveTo>
                    <a:pt x="0" y="1026"/>
                  </a:moveTo>
                  <a:lnTo>
                    <a:pt x="42" y="0"/>
                  </a:lnTo>
                  <a:lnTo>
                    <a:pt x="251" y="211"/>
                  </a:lnTo>
                  <a:lnTo>
                    <a:pt x="306" y="485"/>
                  </a:lnTo>
                  <a:lnTo>
                    <a:pt x="221" y="808"/>
                  </a:lnTo>
                  <a:lnTo>
                    <a:pt x="0" y="1026"/>
                  </a:lnTo>
                  <a:close/>
                </a:path>
              </a:pathLst>
            </a:custGeom>
            <a:solidFill>
              <a:srgbClr val="84D184"/>
            </a:solidFill>
            <a:ln w="9525">
              <a:noFill/>
              <a:round/>
              <a:headEnd/>
              <a:tailEnd/>
            </a:ln>
          </p:spPr>
          <p:txBody>
            <a:bodyPr/>
            <a:lstStyle/>
            <a:p>
              <a:endParaRPr lang="en-US"/>
            </a:p>
          </p:txBody>
        </p:sp>
        <p:sp>
          <p:nvSpPr>
            <p:cNvPr id="25611" name="Freeform 11"/>
            <p:cNvSpPr>
              <a:spLocks/>
            </p:cNvSpPr>
            <p:nvPr/>
          </p:nvSpPr>
          <p:spPr bwMode="auto">
            <a:xfrm>
              <a:off x="2203" y="876"/>
              <a:ext cx="1385" cy="636"/>
            </a:xfrm>
            <a:custGeom>
              <a:avLst/>
              <a:gdLst>
                <a:gd name="T0" fmla="*/ 246 w 2771"/>
                <a:gd name="T1" fmla="*/ 555 h 1909"/>
                <a:gd name="T2" fmla="*/ 362 w 2771"/>
                <a:gd name="T3" fmla="*/ 531 h 1909"/>
                <a:gd name="T4" fmla="*/ 491 w 2771"/>
                <a:gd name="T5" fmla="*/ 497 h 1909"/>
                <a:gd name="T6" fmla="*/ 559 w 2771"/>
                <a:gd name="T7" fmla="*/ 474 h 1909"/>
                <a:gd name="T8" fmla="*/ 631 w 2771"/>
                <a:gd name="T9" fmla="*/ 450 h 1909"/>
                <a:gd name="T10" fmla="*/ 702 w 2771"/>
                <a:gd name="T11" fmla="*/ 420 h 1909"/>
                <a:gd name="T12" fmla="*/ 776 w 2771"/>
                <a:gd name="T13" fmla="*/ 388 h 1909"/>
                <a:gd name="T14" fmla="*/ 847 w 2771"/>
                <a:gd name="T15" fmla="*/ 353 h 1909"/>
                <a:gd name="T16" fmla="*/ 914 w 2771"/>
                <a:gd name="T17" fmla="*/ 318 h 1909"/>
                <a:gd name="T18" fmla="*/ 976 w 2771"/>
                <a:gd name="T19" fmla="*/ 283 h 1909"/>
                <a:gd name="T20" fmla="*/ 1035 w 2771"/>
                <a:gd name="T21" fmla="*/ 249 h 1909"/>
                <a:gd name="T22" fmla="*/ 1090 w 2771"/>
                <a:gd name="T23" fmla="*/ 215 h 1909"/>
                <a:gd name="T24" fmla="*/ 1139 w 2771"/>
                <a:gd name="T25" fmla="*/ 183 h 1909"/>
                <a:gd name="T26" fmla="*/ 1186 w 2771"/>
                <a:gd name="T27" fmla="*/ 153 h 1909"/>
                <a:gd name="T28" fmla="*/ 1226 w 2771"/>
                <a:gd name="T29" fmla="*/ 124 h 1909"/>
                <a:gd name="T30" fmla="*/ 1262 w 2771"/>
                <a:gd name="T31" fmla="*/ 98 h 1909"/>
                <a:gd name="T32" fmla="*/ 1295 w 2771"/>
                <a:gd name="T33" fmla="*/ 74 h 1909"/>
                <a:gd name="T34" fmla="*/ 1322 w 2771"/>
                <a:gd name="T35" fmla="*/ 53 h 1909"/>
                <a:gd name="T36" fmla="*/ 1362 w 2771"/>
                <a:gd name="T37" fmla="*/ 20 h 1909"/>
                <a:gd name="T38" fmla="*/ 1383 w 2771"/>
                <a:gd name="T39" fmla="*/ 0 h 1909"/>
                <a:gd name="T40" fmla="*/ 1377 w 2771"/>
                <a:gd name="T41" fmla="*/ 115 h 1909"/>
                <a:gd name="T42" fmla="*/ 1364 w 2771"/>
                <a:gd name="T43" fmla="*/ 146 h 1909"/>
                <a:gd name="T44" fmla="*/ 1342 w 2771"/>
                <a:gd name="T45" fmla="*/ 172 h 1909"/>
                <a:gd name="T46" fmla="*/ 1309 w 2771"/>
                <a:gd name="T47" fmla="*/ 190 h 1909"/>
                <a:gd name="T48" fmla="*/ 1238 w 2771"/>
                <a:gd name="T49" fmla="*/ 206 h 1909"/>
                <a:gd name="T50" fmla="*/ 1129 w 2771"/>
                <a:gd name="T51" fmla="*/ 206 h 1909"/>
                <a:gd name="T52" fmla="*/ 1106 w 2771"/>
                <a:gd name="T53" fmla="*/ 224 h 1909"/>
                <a:gd name="T54" fmla="*/ 1069 w 2771"/>
                <a:gd name="T55" fmla="*/ 253 h 1909"/>
                <a:gd name="T56" fmla="*/ 1030 w 2771"/>
                <a:gd name="T57" fmla="*/ 281 h 1909"/>
                <a:gd name="T58" fmla="*/ 999 w 2771"/>
                <a:gd name="T59" fmla="*/ 302 h 1909"/>
                <a:gd name="T60" fmla="*/ 965 w 2771"/>
                <a:gd name="T61" fmla="*/ 324 h 1909"/>
                <a:gd name="T62" fmla="*/ 928 w 2771"/>
                <a:gd name="T63" fmla="*/ 347 h 1909"/>
                <a:gd name="T64" fmla="*/ 887 w 2771"/>
                <a:gd name="T65" fmla="*/ 370 h 1909"/>
                <a:gd name="T66" fmla="*/ 843 w 2771"/>
                <a:gd name="T67" fmla="*/ 394 h 1909"/>
                <a:gd name="T68" fmla="*/ 797 w 2771"/>
                <a:gd name="T69" fmla="*/ 417 h 1909"/>
                <a:gd name="T70" fmla="*/ 749 w 2771"/>
                <a:gd name="T71" fmla="*/ 440 h 1909"/>
                <a:gd name="T72" fmla="*/ 699 w 2771"/>
                <a:gd name="T73" fmla="*/ 461 h 1909"/>
                <a:gd name="T74" fmla="*/ 646 w 2771"/>
                <a:gd name="T75" fmla="*/ 482 h 1909"/>
                <a:gd name="T76" fmla="*/ 565 w 2771"/>
                <a:gd name="T77" fmla="*/ 509 h 1909"/>
                <a:gd name="T78" fmla="*/ 455 w 2771"/>
                <a:gd name="T79" fmla="*/ 540 h 1909"/>
                <a:gd name="T80" fmla="*/ 347 w 2771"/>
                <a:gd name="T81" fmla="*/ 567 h 1909"/>
                <a:gd name="T82" fmla="*/ 247 w 2771"/>
                <a:gd name="T83" fmla="*/ 591 h 1909"/>
                <a:gd name="T84" fmla="*/ 120 w 2771"/>
                <a:gd name="T85" fmla="*/ 616 h 1909"/>
                <a:gd name="T86" fmla="*/ 0 w 2771"/>
                <a:gd name="T87" fmla="*/ 636 h 1909"/>
                <a:gd name="T88" fmla="*/ 11 w 2771"/>
                <a:gd name="T89" fmla="*/ 583 h 1909"/>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2771"/>
                <a:gd name="T136" fmla="*/ 0 h 1909"/>
                <a:gd name="T137" fmla="*/ 2771 w 2771"/>
                <a:gd name="T138" fmla="*/ 1909 h 1909"/>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2771" h="1909">
                  <a:moveTo>
                    <a:pt x="22" y="1751"/>
                  </a:moveTo>
                  <a:lnTo>
                    <a:pt x="492" y="1667"/>
                  </a:lnTo>
                  <a:lnTo>
                    <a:pt x="605" y="1633"/>
                  </a:lnTo>
                  <a:lnTo>
                    <a:pt x="724" y="1594"/>
                  </a:lnTo>
                  <a:lnTo>
                    <a:pt x="850" y="1546"/>
                  </a:lnTo>
                  <a:lnTo>
                    <a:pt x="983" y="1491"/>
                  </a:lnTo>
                  <a:lnTo>
                    <a:pt x="1051" y="1459"/>
                  </a:lnTo>
                  <a:lnTo>
                    <a:pt x="1119" y="1424"/>
                  </a:lnTo>
                  <a:lnTo>
                    <a:pt x="1191" y="1389"/>
                  </a:lnTo>
                  <a:lnTo>
                    <a:pt x="1263" y="1350"/>
                  </a:lnTo>
                  <a:lnTo>
                    <a:pt x="1332" y="1308"/>
                  </a:lnTo>
                  <a:lnTo>
                    <a:pt x="1405" y="1262"/>
                  </a:lnTo>
                  <a:lnTo>
                    <a:pt x="1479" y="1215"/>
                  </a:lnTo>
                  <a:lnTo>
                    <a:pt x="1552" y="1164"/>
                  </a:lnTo>
                  <a:lnTo>
                    <a:pt x="1624" y="1111"/>
                  </a:lnTo>
                  <a:lnTo>
                    <a:pt x="1694" y="1060"/>
                  </a:lnTo>
                  <a:lnTo>
                    <a:pt x="1761" y="1007"/>
                  </a:lnTo>
                  <a:lnTo>
                    <a:pt x="1829" y="954"/>
                  </a:lnTo>
                  <a:lnTo>
                    <a:pt x="1892" y="902"/>
                  </a:lnTo>
                  <a:lnTo>
                    <a:pt x="1953" y="849"/>
                  </a:lnTo>
                  <a:lnTo>
                    <a:pt x="2013" y="800"/>
                  </a:lnTo>
                  <a:lnTo>
                    <a:pt x="2071" y="748"/>
                  </a:lnTo>
                  <a:lnTo>
                    <a:pt x="2127" y="696"/>
                  </a:lnTo>
                  <a:lnTo>
                    <a:pt x="2181" y="646"/>
                  </a:lnTo>
                  <a:lnTo>
                    <a:pt x="2230" y="599"/>
                  </a:lnTo>
                  <a:lnTo>
                    <a:pt x="2279" y="550"/>
                  </a:lnTo>
                  <a:lnTo>
                    <a:pt x="2327" y="505"/>
                  </a:lnTo>
                  <a:lnTo>
                    <a:pt x="2372" y="460"/>
                  </a:lnTo>
                  <a:lnTo>
                    <a:pt x="2415" y="416"/>
                  </a:lnTo>
                  <a:lnTo>
                    <a:pt x="2452" y="372"/>
                  </a:lnTo>
                  <a:lnTo>
                    <a:pt x="2490" y="333"/>
                  </a:lnTo>
                  <a:lnTo>
                    <a:pt x="2525" y="293"/>
                  </a:lnTo>
                  <a:lnTo>
                    <a:pt x="2559" y="257"/>
                  </a:lnTo>
                  <a:lnTo>
                    <a:pt x="2590" y="221"/>
                  </a:lnTo>
                  <a:lnTo>
                    <a:pt x="2617" y="190"/>
                  </a:lnTo>
                  <a:lnTo>
                    <a:pt x="2644" y="158"/>
                  </a:lnTo>
                  <a:lnTo>
                    <a:pt x="2689" y="104"/>
                  </a:lnTo>
                  <a:lnTo>
                    <a:pt x="2724" y="61"/>
                  </a:lnTo>
                  <a:lnTo>
                    <a:pt x="2748" y="27"/>
                  </a:lnTo>
                  <a:lnTo>
                    <a:pt x="2767" y="0"/>
                  </a:lnTo>
                  <a:lnTo>
                    <a:pt x="2771" y="246"/>
                  </a:lnTo>
                  <a:lnTo>
                    <a:pt x="2755" y="344"/>
                  </a:lnTo>
                  <a:lnTo>
                    <a:pt x="2745" y="393"/>
                  </a:lnTo>
                  <a:lnTo>
                    <a:pt x="2728" y="438"/>
                  </a:lnTo>
                  <a:lnTo>
                    <a:pt x="2707" y="479"/>
                  </a:lnTo>
                  <a:lnTo>
                    <a:pt x="2685" y="517"/>
                  </a:lnTo>
                  <a:lnTo>
                    <a:pt x="2653" y="546"/>
                  </a:lnTo>
                  <a:lnTo>
                    <a:pt x="2619" y="571"/>
                  </a:lnTo>
                  <a:lnTo>
                    <a:pt x="2544" y="601"/>
                  </a:lnTo>
                  <a:lnTo>
                    <a:pt x="2477" y="619"/>
                  </a:lnTo>
                  <a:lnTo>
                    <a:pt x="2362" y="633"/>
                  </a:lnTo>
                  <a:lnTo>
                    <a:pt x="2259" y="619"/>
                  </a:lnTo>
                  <a:lnTo>
                    <a:pt x="2240" y="645"/>
                  </a:lnTo>
                  <a:lnTo>
                    <a:pt x="2213" y="673"/>
                  </a:lnTo>
                  <a:lnTo>
                    <a:pt x="2181" y="713"/>
                  </a:lnTo>
                  <a:lnTo>
                    <a:pt x="2139" y="760"/>
                  </a:lnTo>
                  <a:lnTo>
                    <a:pt x="2088" y="814"/>
                  </a:lnTo>
                  <a:lnTo>
                    <a:pt x="2060" y="842"/>
                  </a:lnTo>
                  <a:lnTo>
                    <a:pt x="2031" y="874"/>
                  </a:lnTo>
                  <a:lnTo>
                    <a:pt x="1998" y="906"/>
                  </a:lnTo>
                  <a:lnTo>
                    <a:pt x="1965" y="937"/>
                  </a:lnTo>
                  <a:lnTo>
                    <a:pt x="1931" y="972"/>
                  </a:lnTo>
                  <a:lnTo>
                    <a:pt x="1892" y="1007"/>
                  </a:lnTo>
                  <a:lnTo>
                    <a:pt x="1856" y="1041"/>
                  </a:lnTo>
                  <a:lnTo>
                    <a:pt x="1815" y="1076"/>
                  </a:lnTo>
                  <a:lnTo>
                    <a:pt x="1775" y="1111"/>
                  </a:lnTo>
                  <a:lnTo>
                    <a:pt x="1730" y="1147"/>
                  </a:lnTo>
                  <a:lnTo>
                    <a:pt x="1687" y="1183"/>
                  </a:lnTo>
                  <a:lnTo>
                    <a:pt x="1642" y="1217"/>
                  </a:lnTo>
                  <a:lnTo>
                    <a:pt x="1595" y="1253"/>
                  </a:lnTo>
                  <a:lnTo>
                    <a:pt x="1548" y="1286"/>
                  </a:lnTo>
                  <a:lnTo>
                    <a:pt x="1499" y="1322"/>
                  </a:lnTo>
                  <a:lnTo>
                    <a:pt x="1447" y="1353"/>
                  </a:lnTo>
                  <a:lnTo>
                    <a:pt x="1398" y="1385"/>
                  </a:lnTo>
                  <a:lnTo>
                    <a:pt x="1345" y="1416"/>
                  </a:lnTo>
                  <a:lnTo>
                    <a:pt x="1293" y="1446"/>
                  </a:lnTo>
                  <a:lnTo>
                    <a:pt x="1239" y="1474"/>
                  </a:lnTo>
                  <a:lnTo>
                    <a:pt x="1130" y="1527"/>
                  </a:lnTo>
                  <a:lnTo>
                    <a:pt x="1018" y="1574"/>
                  </a:lnTo>
                  <a:lnTo>
                    <a:pt x="910" y="1622"/>
                  </a:lnTo>
                  <a:lnTo>
                    <a:pt x="801" y="1664"/>
                  </a:lnTo>
                  <a:lnTo>
                    <a:pt x="694" y="1702"/>
                  </a:lnTo>
                  <a:lnTo>
                    <a:pt x="593" y="1739"/>
                  </a:lnTo>
                  <a:lnTo>
                    <a:pt x="495" y="1773"/>
                  </a:lnTo>
                  <a:lnTo>
                    <a:pt x="403" y="1801"/>
                  </a:lnTo>
                  <a:lnTo>
                    <a:pt x="240" y="1848"/>
                  </a:lnTo>
                  <a:lnTo>
                    <a:pt x="113" y="1882"/>
                  </a:lnTo>
                  <a:lnTo>
                    <a:pt x="0" y="1909"/>
                  </a:lnTo>
                  <a:lnTo>
                    <a:pt x="22" y="1751"/>
                  </a:lnTo>
                  <a:close/>
                </a:path>
              </a:pathLst>
            </a:custGeom>
            <a:solidFill>
              <a:srgbClr val="000000"/>
            </a:solidFill>
            <a:ln w="9525">
              <a:noFill/>
              <a:round/>
              <a:headEnd/>
              <a:tailEnd/>
            </a:ln>
          </p:spPr>
          <p:txBody>
            <a:bodyPr/>
            <a:lstStyle/>
            <a:p>
              <a:endParaRPr lang="en-US"/>
            </a:p>
          </p:txBody>
        </p:sp>
        <p:sp>
          <p:nvSpPr>
            <p:cNvPr id="25612" name="Freeform 12"/>
            <p:cNvSpPr>
              <a:spLocks/>
            </p:cNvSpPr>
            <p:nvPr/>
          </p:nvSpPr>
          <p:spPr bwMode="auto">
            <a:xfrm>
              <a:off x="3245" y="876"/>
              <a:ext cx="288" cy="190"/>
            </a:xfrm>
            <a:custGeom>
              <a:avLst/>
              <a:gdLst>
                <a:gd name="T0" fmla="*/ 288 w 575"/>
                <a:gd name="T1" fmla="*/ 0 h 571"/>
                <a:gd name="T2" fmla="*/ 260 w 575"/>
                <a:gd name="T3" fmla="*/ 8 h 571"/>
                <a:gd name="T4" fmla="*/ 196 w 575"/>
                <a:gd name="T5" fmla="*/ 27 h 571"/>
                <a:gd name="T6" fmla="*/ 159 w 575"/>
                <a:gd name="T7" fmla="*/ 40 h 571"/>
                <a:gd name="T8" fmla="*/ 123 w 575"/>
                <a:gd name="T9" fmla="*/ 55 h 571"/>
                <a:gd name="T10" fmla="*/ 93 w 575"/>
                <a:gd name="T11" fmla="*/ 70 h 571"/>
                <a:gd name="T12" fmla="*/ 71 w 575"/>
                <a:gd name="T13" fmla="*/ 87 h 571"/>
                <a:gd name="T14" fmla="*/ 58 w 575"/>
                <a:gd name="T15" fmla="*/ 103 h 571"/>
                <a:gd name="T16" fmla="*/ 51 w 575"/>
                <a:gd name="T17" fmla="*/ 121 h 571"/>
                <a:gd name="T18" fmla="*/ 49 w 575"/>
                <a:gd name="T19" fmla="*/ 155 h 571"/>
                <a:gd name="T20" fmla="*/ 56 w 575"/>
                <a:gd name="T21" fmla="*/ 180 h 571"/>
                <a:gd name="T22" fmla="*/ 60 w 575"/>
                <a:gd name="T23" fmla="*/ 190 h 571"/>
                <a:gd name="T24" fmla="*/ 46 w 575"/>
                <a:gd name="T25" fmla="*/ 178 h 571"/>
                <a:gd name="T26" fmla="*/ 33 w 575"/>
                <a:gd name="T27" fmla="*/ 165 h 571"/>
                <a:gd name="T28" fmla="*/ 19 w 575"/>
                <a:gd name="T29" fmla="*/ 149 h 571"/>
                <a:gd name="T30" fmla="*/ 7 w 575"/>
                <a:gd name="T31" fmla="*/ 131 h 571"/>
                <a:gd name="T32" fmla="*/ 0 w 575"/>
                <a:gd name="T33" fmla="*/ 112 h 571"/>
                <a:gd name="T34" fmla="*/ 1 w 575"/>
                <a:gd name="T35" fmla="*/ 92 h 571"/>
                <a:gd name="T36" fmla="*/ 13 w 575"/>
                <a:gd name="T37" fmla="*/ 74 h 571"/>
                <a:gd name="T38" fmla="*/ 24 w 575"/>
                <a:gd name="T39" fmla="*/ 66 h 571"/>
                <a:gd name="T40" fmla="*/ 38 w 575"/>
                <a:gd name="T41" fmla="*/ 58 h 571"/>
                <a:gd name="T42" fmla="*/ 76 w 575"/>
                <a:gd name="T43" fmla="*/ 43 h 571"/>
                <a:gd name="T44" fmla="*/ 120 w 575"/>
                <a:gd name="T45" fmla="*/ 30 h 571"/>
                <a:gd name="T46" fmla="*/ 169 w 575"/>
                <a:gd name="T47" fmla="*/ 19 h 571"/>
                <a:gd name="T48" fmla="*/ 251 w 575"/>
                <a:gd name="T49" fmla="*/ 5 h 571"/>
                <a:gd name="T50" fmla="*/ 288 w 575"/>
                <a:gd name="T51" fmla="*/ 0 h 571"/>
                <a:gd name="T52" fmla="*/ 288 w 575"/>
                <a:gd name="T53" fmla="*/ 0 h 57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575"/>
                <a:gd name="T82" fmla="*/ 0 h 571"/>
                <a:gd name="T83" fmla="*/ 575 w 575"/>
                <a:gd name="T84" fmla="*/ 571 h 571"/>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575" h="571">
                  <a:moveTo>
                    <a:pt x="575" y="0"/>
                  </a:moveTo>
                  <a:lnTo>
                    <a:pt x="520" y="23"/>
                  </a:lnTo>
                  <a:lnTo>
                    <a:pt x="392" y="80"/>
                  </a:lnTo>
                  <a:lnTo>
                    <a:pt x="318" y="119"/>
                  </a:lnTo>
                  <a:lnTo>
                    <a:pt x="246" y="164"/>
                  </a:lnTo>
                  <a:lnTo>
                    <a:pt x="185" y="211"/>
                  </a:lnTo>
                  <a:lnTo>
                    <a:pt x="141" y="260"/>
                  </a:lnTo>
                  <a:lnTo>
                    <a:pt x="115" y="311"/>
                  </a:lnTo>
                  <a:lnTo>
                    <a:pt x="101" y="364"/>
                  </a:lnTo>
                  <a:lnTo>
                    <a:pt x="97" y="465"/>
                  </a:lnTo>
                  <a:lnTo>
                    <a:pt x="111" y="540"/>
                  </a:lnTo>
                  <a:lnTo>
                    <a:pt x="119" y="571"/>
                  </a:lnTo>
                  <a:lnTo>
                    <a:pt x="91" y="535"/>
                  </a:lnTo>
                  <a:lnTo>
                    <a:pt x="65" y="497"/>
                  </a:lnTo>
                  <a:lnTo>
                    <a:pt x="37" y="448"/>
                  </a:lnTo>
                  <a:lnTo>
                    <a:pt x="13" y="393"/>
                  </a:lnTo>
                  <a:lnTo>
                    <a:pt x="0" y="336"/>
                  </a:lnTo>
                  <a:lnTo>
                    <a:pt x="1" y="276"/>
                  </a:lnTo>
                  <a:lnTo>
                    <a:pt x="25" y="223"/>
                  </a:lnTo>
                  <a:lnTo>
                    <a:pt x="47" y="198"/>
                  </a:lnTo>
                  <a:lnTo>
                    <a:pt x="76" y="173"/>
                  </a:lnTo>
                  <a:lnTo>
                    <a:pt x="151" y="130"/>
                  </a:lnTo>
                  <a:lnTo>
                    <a:pt x="240" y="90"/>
                  </a:lnTo>
                  <a:lnTo>
                    <a:pt x="337" y="58"/>
                  </a:lnTo>
                  <a:lnTo>
                    <a:pt x="502" y="15"/>
                  </a:lnTo>
                  <a:lnTo>
                    <a:pt x="575" y="0"/>
                  </a:lnTo>
                  <a:close/>
                </a:path>
              </a:pathLst>
            </a:custGeom>
            <a:solidFill>
              <a:srgbClr val="000000"/>
            </a:solidFill>
            <a:ln w="9525">
              <a:noFill/>
              <a:round/>
              <a:headEnd/>
              <a:tailEnd/>
            </a:ln>
          </p:spPr>
          <p:txBody>
            <a:bodyPr/>
            <a:lstStyle/>
            <a:p>
              <a:endParaRPr lang="en-US"/>
            </a:p>
          </p:txBody>
        </p:sp>
        <p:sp>
          <p:nvSpPr>
            <p:cNvPr id="25613" name="Freeform 13"/>
            <p:cNvSpPr>
              <a:spLocks/>
            </p:cNvSpPr>
            <p:nvPr/>
          </p:nvSpPr>
          <p:spPr bwMode="auto">
            <a:xfrm>
              <a:off x="2990" y="1219"/>
              <a:ext cx="570" cy="68"/>
            </a:xfrm>
            <a:custGeom>
              <a:avLst/>
              <a:gdLst>
                <a:gd name="T0" fmla="*/ 0 w 1140"/>
                <a:gd name="T1" fmla="*/ 68 h 204"/>
                <a:gd name="T2" fmla="*/ 570 w 1140"/>
                <a:gd name="T3" fmla="*/ 31 h 204"/>
                <a:gd name="T4" fmla="*/ 540 w 1140"/>
                <a:gd name="T5" fmla="*/ 25 h 204"/>
                <a:gd name="T6" fmla="*/ 464 w 1140"/>
                <a:gd name="T7" fmla="*/ 11 h 204"/>
                <a:gd name="T8" fmla="*/ 364 w 1140"/>
                <a:gd name="T9" fmla="*/ 0 h 204"/>
                <a:gd name="T10" fmla="*/ 261 w 1140"/>
                <a:gd name="T11" fmla="*/ 3 h 204"/>
                <a:gd name="T12" fmla="*/ 165 w 1140"/>
                <a:gd name="T13" fmla="*/ 20 h 204"/>
                <a:gd name="T14" fmla="*/ 122 w 1140"/>
                <a:gd name="T15" fmla="*/ 31 h 204"/>
                <a:gd name="T16" fmla="*/ 82 w 1140"/>
                <a:gd name="T17" fmla="*/ 41 h 204"/>
                <a:gd name="T18" fmla="*/ 22 w 1140"/>
                <a:gd name="T19" fmla="*/ 60 h 204"/>
                <a:gd name="T20" fmla="*/ 0 w 1140"/>
                <a:gd name="T21" fmla="*/ 68 h 204"/>
                <a:gd name="T22" fmla="*/ 0 w 1140"/>
                <a:gd name="T23" fmla="*/ 68 h 20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140"/>
                <a:gd name="T37" fmla="*/ 0 h 204"/>
                <a:gd name="T38" fmla="*/ 1140 w 1140"/>
                <a:gd name="T39" fmla="*/ 204 h 20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140" h="204">
                  <a:moveTo>
                    <a:pt x="0" y="204"/>
                  </a:moveTo>
                  <a:lnTo>
                    <a:pt x="1140" y="94"/>
                  </a:lnTo>
                  <a:lnTo>
                    <a:pt x="1080" y="75"/>
                  </a:lnTo>
                  <a:lnTo>
                    <a:pt x="928" y="32"/>
                  </a:lnTo>
                  <a:lnTo>
                    <a:pt x="728" y="0"/>
                  </a:lnTo>
                  <a:lnTo>
                    <a:pt x="522" y="8"/>
                  </a:lnTo>
                  <a:lnTo>
                    <a:pt x="331" y="59"/>
                  </a:lnTo>
                  <a:lnTo>
                    <a:pt x="244" y="92"/>
                  </a:lnTo>
                  <a:lnTo>
                    <a:pt x="165" y="124"/>
                  </a:lnTo>
                  <a:lnTo>
                    <a:pt x="45" y="180"/>
                  </a:lnTo>
                  <a:lnTo>
                    <a:pt x="0" y="204"/>
                  </a:lnTo>
                  <a:close/>
                </a:path>
              </a:pathLst>
            </a:custGeom>
            <a:solidFill>
              <a:srgbClr val="000000"/>
            </a:solidFill>
            <a:ln w="9525">
              <a:noFill/>
              <a:round/>
              <a:headEnd/>
              <a:tailEnd/>
            </a:ln>
          </p:spPr>
          <p:txBody>
            <a:bodyPr/>
            <a:lstStyle/>
            <a:p>
              <a:endParaRPr lang="en-US"/>
            </a:p>
          </p:txBody>
        </p:sp>
        <p:sp>
          <p:nvSpPr>
            <p:cNvPr id="25614" name="Freeform 14"/>
            <p:cNvSpPr>
              <a:spLocks/>
            </p:cNvSpPr>
            <p:nvPr/>
          </p:nvSpPr>
          <p:spPr bwMode="auto">
            <a:xfrm>
              <a:off x="3016" y="1264"/>
              <a:ext cx="544" cy="130"/>
            </a:xfrm>
            <a:custGeom>
              <a:avLst/>
              <a:gdLst>
                <a:gd name="T0" fmla="*/ 0 w 1087"/>
                <a:gd name="T1" fmla="*/ 63 h 392"/>
                <a:gd name="T2" fmla="*/ 31 w 1087"/>
                <a:gd name="T3" fmla="*/ 71 h 392"/>
                <a:gd name="T4" fmla="*/ 66 w 1087"/>
                <a:gd name="T5" fmla="*/ 79 h 392"/>
                <a:gd name="T6" fmla="*/ 111 w 1087"/>
                <a:gd name="T7" fmla="*/ 87 h 392"/>
                <a:gd name="T8" fmla="*/ 217 w 1087"/>
                <a:gd name="T9" fmla="*/ 97 h 392"/>
                <a:gd name="T10" fmla="*/ 327 w 1087"/>
                <a:gd name="T11" fmla="*/ 86 h 392"/>
                <a:gd name="T12" fmla="*/ 376 w 1087"/>
                <a:gd name="T13" fmla="*/ 73 h 392"/>
                <a:gd name="T14" fmla="*/ 419 w 1087"/>
                <a:gd name="T15" fmla="*/ 58 h 392"/>
                <a:gd name="T16" fmla="*/ 456 w 1087"/>
                <a:gd name="T17" fmla="*/ 44 h 392"/>
                <a:gd name="T18" fmla="*/ 488 w 1087"/>
                <a:gd name="T19" fmla="*/ 31 h 392"/>
                <a:gd name="T20" fmla="*/ 513 w 1087"/>
                <a:gd name="T21" fmla="*/ 18 h 392"/>
                <a:gd name="T22" fmla="*/ 530 w 1087"/>
                <a:gd name="T23" fmla="*/ 9 h 392"/>
                <a:gd name="T24" fmla="*/ 544 w 1087"/>
                <a:gd name="T25" fmla="*/ 0 h 392"/>
                <a:gd name="T26" fmla="*/ 540 w 1087"/>
                <a:gd name="T27" fmla="*/ 5 h 392"/>
                <a:gd name="T28" fmla="*/ 530 w 1087"/>
                <a:gd name="T29" fmla="*/ 19 h 392"/>
                <a:gd name="T30" fmla="*/ 522 w 1087"/>
                <a:gd name="T31" fmla="*/ 28 h 392"/>
                <a:gd name="T32" fmla="*/ 513 w 1087"/>
                <a:gd name="T33" fmla="*/ 37 h 392"/>
                <a:gd name="T34" fmla="*/ 501 w 1087"/>
                <a:gd name="T35" fmla="*/ 48 h 392"/>
                <a:gd name="T36" fmla="*/ 488 w 1087"/>
                <a:gd name="T37" fmla="*/ 60 h 392"/>
                <a:gd name="T38" fmla="*/ 473 w 1087"/>
                <a:gd name="T39" fmla="*/ 72 h 392"/>
                <a:gd name="T40" fmla="*/ 456 w 1087"/>
                <a:gd name="T41" fmla="*/ 84 h 392"/>
                <a:gd name="T42" fmla="*/ 438 w 1087"/>
                <a:gd name="T43" fmla="*/ 95 h 392"/>
                <a:gd name="T44" fmla="*/ 419 w 1087"/>
                <a:gd name="T45" fmla="*/ 104 h 392"/>
                <a:gd name="T46" fmla="*/ 396 w 1087"/>
                <a:gd name="T47" fmla="*/ 113 h 392"/>
                <a:gd name="T48" fmla="*/ 373 w 1087"/>
                <a:gd name="T49" fmla="*/ 121 h 392"/>
                <a:gd name="T50" fmla="*/ 320 w 1087"/>
                <a:gd name="T51" fmla="*/ 130 h 392"/>
                <a:gd name="T52" fmla="*/ 207 w 1087"/>
                <a:gd name="T53" fmla="*/ 125 h 392"/>
                <a:gd name="T54" fmla="*/ 103 w 1087"/>
                <a:gd name="T55" fmla="*/ 101 h 392"/>
                <a:gd name="T56" fmla="*/ 61 w 1087"/>
                <a:gd name="T57" fmla="*/ 87 h 392"/>
                <a:gd name="T58" fmla="*/ 29 w 1087"/>
                <a:gd name="T59" fmla="*/ 75 h 392"/>
                <a:gd name="T60" fmla="*/ 0 w 1087"/>
                <a:gd name="T61" fmla="*/ 63 h 392"/>
                <a:gd name="T62" fmla="*/ 0 w 1087"/>
                <a:gd name="T63" fmla="*/ 63 h 39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87"/>
                <a:gd name="T97" fmla="*/ 0 h 392"/>
                <a:gd name="T98" fmla="*/ 1087 w 1087"/>
                <a:gd name="T99" fmla="*/ 392 h 392"/>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87" h="392">
                  <a:moveTo>
                    <a:pt x="0" y="189"/>
                  </a:moveTo>
                  <a:lnTo>
                    <a:pt x="62" y="214"/>
                  </a:lnTo>
                  <a:lnTo>
                    <a:pt x="132" y="239"/>
                  </a:lnTo>
                  <a:lnTo>
                    <a:pt x="222" y="261"/>
                  </a:lnTo>
                  <a:lnTo>
                    <a:pt x="434" y="291"/>
                  </a:lnTo>
                  <a:lnTo>
                    <a:pt x="653" y="259"/>
                  </a:lnTo>
                  <a:lnTo>
                    <a:pt x="752" y="219"/>
                  </a:lnTo>
                  <a:lnTo>
                    <a:pt x="838" y="176"/>
                  </a:lnTo>
                  <a:lnTo>
                    <a:pt x="912" y="133"/>
                  </a:lnTo>
                  <a:lnTo>
                    <a:pt x="976" y="92"/>
                  </a:lnTo>
                  <a:lnTo>
                    <a:pt x="1025" y="54"/>
                  </a:lnTo>
                  <a:lnTo>
                    <a:pt x="1060" y="26"/>
                  </a:lnTo>
                  <a:lnTo>
                    <a:pt x="1087" y="0"/>
                  </a:lnTo>
                  <a:lnTo>
                    <a:pt x="1080" y="14"/>
                  </a:lnTo>
                  <a:lnTo>
                    <a:pt x="1060" y="56"/>
                  </a:lnTo>
                  <a:lnTo>
                    <a:pt x="1044" y="83"/>
                  </a:lnTo>
                  <a:lnTo>
                    <a:pt x="1025" y="113"/>
                  </a:lnTo>
                  <a:lnTo>
                    <a:pt x="1001" y="146"/>
                  </a:lnTo>
                  <a:lnTo>
                    <a:pt x="976" y="180"/>
                  </a:lnTo>
                  <a:lnTo>
                    <a:pt x="946" y="217"/>
                  </a:lnTo>
                  <a:lnTo>
                    <a:pt x="912" y="252"/>
                  </a:lnTo>
                  <a:lnTo>
                    <a:pt x="875" y="285"/>
                  </a:lnTo>
                  <a:lnTo>
                    <a:pt x="837" y="314"/>
                  </a:lnTo>
                  <a:lnTo>
                    <a:pt x="791" y="341"/>
                  </a:lnTo>
                  <a:lnTo>
                    <a:pt x="745" y="364"/>
                  </a:lnTo>
                  <a:lnTo>
                    <a:pt x="639" y="392"/>
                  </a:lnTo>
                  <a:lnTo>
                    <a:pt x="414" y="376"/>
                  </a:lnTo>
                  <a:lnTo>
                    <a:pt x="206" y="304"/>
                  </a:lnTo>
                  <a:lnTo>
                    <a:pt x="122" y="262"/>
                  </a:lnTo>
                  <a:lnTo>
                    <a:pt x="58" y="226"/>
                  </a:lnTo>
                  <a:lnTo>
                    <a:pt x="0" y="189"/>
                  </a:lnTo>
                  <a:close/>
                </a:path>
              </a:pathLst>
            </a:custGeom>
            <a:solidFill>
              <a:srgbClr val="000000"/>
            </a:solidFill>
            <a:ln w="9525">
              <a:noFill/>
              <a:round/>
              <a:headEnd/>
              <a:tailEnd/>
            </a:ln>
          </p:spPr>
          <p:txBody>
            <a:bodyPr/>
            <a:lstStyle/>
            <a:p>
              <a:endParaRPr lang="en-US"/>
            </a:p>
          </p:txBody>
        </p:sp>
        <p:sp>
          <p:nvSpPr>
            <p:cNvPr id="25615" name="Freeform 15"/>
            <p:cNvSpPr>
              <a:spLocks/>
            </p:cNvSpPr>
            <p:nvPr/>
          </p:nvSpPr>
          <p:spPr bwMode="auto">
            <a:xfrm>
              <a:off x="2798" y="979"/>
              <a:ext cx="163" cy="306"/>
            </a:xfrm>
            <a:custGeom>
              <a:avLst/>
              <a:gdLst>
                <a:gd name="T0" fmla="*/ 163 w 327"/>
                <a:gd name="T1" fmla="*/ 306 h 917"/>
                <a:gd name="T2" fmla="*/ 58 w 327"/>
                <a:gd name="T3" fmla="*/ 0 h 917"/>
                <a:gd name="T4" fmla="*/ 54 w 327"/>
                <a:gd name="T5" fmla="*/ 8 h 917"/>
                <a:gd name="T6" fmla="*/ 43 w 327"/>
                <a:gd name="T7" fmla="*/ 28 h 917"/>
                <a:gd name="T8" fmla="*/ 37 w 327"/>
                <a:gd name="T9" fmla="*/ 42 h 917"/>
                <a:gd name="T10" fmla="*/ 30 w 327"/>
                <a:gd name="T11" fmla="*/ 58 h 917"/>
                <a:gd name="T12" fmla="*/ 22 w 327"/>
                <a:gd name="T13" fmla="*/ 75 h 917"/>
                <a:gd name="T14" fmla="*/ 15 w 327"/>
                <a:gd name="T15" fmla="*/ 93 h 917"/>
                <a:gd name="T16" fmla="*/ 0 w 327"/>
                <a:gd name="T17" fmla="*/ 169 h 917"/>
                <a:gd name="T18" fmla="*/ 4 w 327"/>
                <a:gd name="T19" fmla="*/ 202 h 917"/>
                <a:gd name="T20" fmla="*/ 10 w 327"/>
                <a:gd name="T21" fmla="*/ 215 h 917"/>
                <a:gd name="T22" fmla="*/ 21 w 327"/>
                <a:gd name="T23" fmla="*/ 226 h 917"/>
                <a:gd name="T24" fmla="*/ 45 w 327"/>
                <a:gd name="T25" fmla="*/ 244 h 917"/>
                <a:gd name="T26" fmla="*/ 70 w 327"/>
                <a:gd name="T27" fmla="*/ 260 h 917"/>
                <a:gd name="T28" fmla="*/ 95 w 327"/>
                <a:gd name="T29" fmla="*/ 273 h 917"/>
                <a:gd name="T30" fmla="*/ 117 w 327"/>
                <a:gd name="T31" fmla="*/ 285 h 917"/>
                <a:gd name="T32" fmla="*/ 151 w 327"/>
                <a:gd name="T33" fmla="*/ 300 h 917"/>
                <a:gd name="T34" fmla="*/ 163 w 327"/>
                <a:gd name="T35" fmla="*/ 306 h 917"/>
                <a:gd name="T36" fmla="*/ 163 w 327"/>
                <a:gd name="T37" fmla="*/ 306 h 91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27"/>
                <a:gd name="T58" fmla="*/ 0 h 917"/>
                <a:gd name="T59" fmla="*/ 327 w 327"/>
                <a:gd name="T60" fmla="*/ 917 h 91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27" h="917">
                  <a:moveTo>
                    <a:pt x="327" y="917"/>
                  </a:moveTo>
                  <a:lnTo>
                    <a:pt x="117" y="0"/>
                  </a:lnTo>
                  <a:lnTo>
                    <a:pt x="109" y="23"/>
                  </a:lnTo>
                  <a:lnTo>
                    <a:pt x="87" y="85"/>
                  </a:lnTo>
                  <a:lnTo>
                    <a:pt x="74" y="126"/>
                  </a:lnTo>
                  <a:lnTo>
                    <a:pt x="60" y="174"/>
                  </a:lnTo>
                  <a:lnTo>
                    <a:pt x="44" y="226"/>
                  </a:lnTo>
                  <a:lnTo>
                    <a:pt x="31" y="280"/>
                  </a:lnTo>
                  <a:lnTo>
                    <a:pt x="0" y="506"/>
                  </a:lnTo>
                  <a:lnTo>
                    <a:pt x="8" y="604"/>
                  </a:lnTo>
                  <a:lnTo>
                    <a:pt x="21" y="643"/>
                  </a:lnTo>
                  <a:lnTo>
                    <a:pt x="42" y="676"/>
                  </a:lnTo>
                  <a:lnTo>
                    <a:pt x="91" y="730"/>
                  </a:lnTo>
                  <a:lnTo>
                    <a:pt x="141" y="778"/>
                  </a:lnTo>
                  <a:lnTo>
                    <a:pt x="190" y="819"/>
                  </a:lnTo>
                  <a:lnTo>
                    <a:pt x="235" y="853"/>
                  </a:lnTo>
                  <a:lnTo>
                    <a:pt x="302" y="900"/>
                  </a:lnTo>
                  <a:lnTo>
                    <a:pt x="327" y="917"/>
                  </a:lnTo>
                  <a:close/>
                </a:path>
              </a:pathLst>
            </a:custGeom>
            <a:solidFill>
              <a:srgbClr val="000000"/>
            </a:solidFill>
            <a:ln w="9525">
              <a:noFill/>
              <a:round/>
              <a:headEnd/>
              <a:tailEnd/>
            </a:ln>
          </p:spPr>
          <p:txBody>
            <a:bodyPr/>
            <a:lstStyle/>
            <a:p>
              <a:endParaRPr lang="en-US"/>
            </a:p>
          </p:txBody>
        </p:sp>
        <p:sp>
          <p:nvSpPr>
            <p:cNvPr id="25616" name="Freeform 16"/>
            <p:cNvSpPr>
              <a:spLocks/>
            </p:cNvSpPr>
            <p:nvPr/>
          </p:nvSpPr>
          <p:spPr bwMode="auto">
            <a:xfrm>
              <a:off x="2897" y="977"/>
              <a:ext cx="208" cy="263"/>
            </a:xfrm>
            <a:custGeom>
              <a:avLst/>
              <a:gdLst>
                <a:gd name="T0" fmla="*/ 0 w 416"/>
                <a:gd name="T1" fmla="*/ 0 h 790"/>
                <a:gd name="T2" fmla="*/ 20 w 416"/>
                <a:gd name="T3" fmla="*/ 13 h 790"/>
                <a:gd name="T4" fmla="*/ 39 w 416"/>
                <a:gd name="T5" fmla="*/ 27 h 790"/>
                <a:gd name="T6" fmla="*/ 63 w 416"/>
                <a:gd name="T7" fmla="*/ 45 h 790"/>
                <a:gd name="T8" fmla="*/ 75 w 416"/>
                <a:gd name="T9" fmla="*/ 56 h 790"/>
                <a:gd name="T10" fmla="*/ 87 w 416"/>
                <a:gd name="T11" fmla="*/ 67 h 790"/>
                <a:gd name="T12" fmla="*/ 98 w 416"/>
                <a:gd name="T13" fmla="*/ 78 h 790"/>
                <a:gd name="T14" fmla="*/ 110 w 416"/>
                <a:gd name="T15" fmla="*/ 90 h 790"/>
                <a:gd name="T16" fmla="*/ 119 w 416"/>
                <a:gd name="T17" fmla="*/ 102 h 790"/>
                <a:gd name="T18" fmla="*/ 128 w 416"/>
                <a:gd name="T19" fmla="*/ 114 h 790"/>
                <a:gd name="T20" fmla="*/ 140 w 416"/>
                <a:gd name="T21" fmla="*/ 139 h 790"/>
                <a:gd name="T22" fmla="*/ 145 w 416"/>
                <a:gd name="T23" fmla="*/ 186 h 790"/>
                <a:gd name="T24" fmla="*/ 141 w 416"/>
                <a:gd name="T25" fmla="*/ 207 h 790"/>
                <a:gd name="T26" fmla="*/ 138 w 416"/>
                <a:gd name="T27" fmla="*/ 217 h 790"/>
                <a:gd name="T28" fmla="*/ 134 w 416"/>
                <a:gd name="T29" fmla="*/ 225 h 790"/>
                <a:gd name="T30" fmla="*/ 126 w 416"/>
                <a:gd name="T31" fmla="*/ 241 h 790"/>
                <a:gd name="T32" fmla="*/ 120 w 416"/>
                <a:gd name="T33" fmla="*/ 253 h 790"/>
                <a:gd name="T34" fmla="*/ 113 w 416"/>
                <a:gd name="T35" fmla="*/ 263 h 790"/>
                <a:gd name="T36" fmla="*/ 131 w 416"/>
                <a:gd name="T37" fmla="*/ 249 h 790"/>
                <a:gd name="T38" fmla="*/ 149 w 416"/>
                <a:gd name="T39" fmla="*/ 233 h 790"/>
                <a:gd name="T40" fmla="*/ 169 w 416"/>
                <a:gd name="T41" fmla="*/ 213 h 790"/>
                <a:gd name="T42" fmla="*/ 179 w 416"/>
                <a:gd name="T43" fmla="*/ 203 h 790"/>
                <a:gd name="T44" fmla="*/ 187 w 416"/>
                <a:gd name="T45" fmla="*/ 191 h 790"/>
                <a:gd name="T46" fmla="*/ 202 w 416"/>
                <a:gd name="T47" fmla="*/ 168 h 790"/>
                <a:gd name="T48" fmla="*/ 208 w 416"/>
                <a:gd name="T49" fmla="*/ 145 h 790"/>
                <a:gd name="T50" fmla="*/ 205 w 416"/>
                <a:gd name="T51" fmla="*/ 125 h 790"/>
                <a:gd name="T52" fmla="*/ 198 w 416"/>
                <a:gd name="T53" fmla="*/ 114 h 790"/>
                <a:gd name="T54" fmla="*/ 189 w 416"/>
                <a:gd name="T55" fmla="*/ 104 h 790"/>
                <a:gd name="T56" fmla="*/ 176 w 416"/>
                <a:gd name="T57" fmla="*/ 93 h 790"/>
                <a:gd name="T58" fmla="*/ 162 w 416"/>
                <a:gd name="T59" fmla="*/ 83 h 790"/>
                <a:gd name="T60" fmla="*/ 128 w 416"/>
                <a:gd name="T61" fmla="*/ 62 h 790"/>
                <a:gd name="T62" fmla="*/ 110 w 416"/>
                <a:gd name="T63" fmla="*/ 52 h 790"/>
                <a:gd name="T64" fmla="*/ 93 w 416"/>
                <a:gd name="T65" fmla="*/ 43 h 790"/>
                <a:gd name="T66" fmla="*/ 58 w 416"/>
                <a:gd name="T67" fmla="*/ 25 h 790"/>
                <a:gd name="T68" fmla="*/ 29 w 416"/>
                <a:gd name="T69" fmla="*/ 12 h 790"/>
                <a:gd name="T70" fmla="*/ 0 w 416"/>
                <a:gd name="T71" fmla="*/ 0 h 790"/>
                <a:gd name="T72" fmla="*/ 0 w 416"/>
                <a:gd name="T73" fmla="*/ 0 h 79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416"/>
                <a:gd name="T112" fmla="*/ 0 h 790"/>
                <a:gd name="T113" fmla="*/ 416 w 416"/>
                <a:gd name="T114" fmla="*/ 790 h 790"/>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416" h="790">
                  <a:moveTo>
                    <a:pt x="0" y="0"/>
                  </a:moveTo>
                  <a:lnTo>
                    <a:pt x="40" y="38"/>
                  </a:lnTo>
                  <a:lnTo>
                    <a:pt x="78" y="81"/>
                  </a:lnTo>
                  <a:lnTo>
                    <a:pt x="126" y="135"/>
                  </a:lnTo>
                  <a:lnTo>
                    <a:pt x="149" y="168"/>
                  </a:lnTo>
                  <a:lnTo>
                    <a:pt x="174" y="200"/>
                  </a:lnTo>
                  <a:lnTo>
                    <a:pt x="196" y="235"/>
                  </a:lnTo>
                  <a:lnTo>
                    <a:pt x="220" y="269"/>
                  </a:lnTo>
                  <a:lnTo>
                    <a:pt x="239" y="307"/>
                  </a:lnTo>
                  <a:lnTo>
                    <a:pt x="256" y="342"/>
                  </a:lnTo>
                  <a:lnTo>
                    <a:pt x="280" y="418"/>
                  </a:lnTo>
                  <a:lnTo>
                    <a:pt x="289" y="558"/>
                  </a:lnTo>
                  <a:lnTo>
                    <a:pt x="281" y="622"/>
                  </a:lnTo>
                  <a:lnTo>
                    <a:pt x="275" y="651"/>
                  </a:lnTo>
                  <a:lnTo>
                    <a:pt x="268" y="677"/>
                  </a:lnTo>
                  <a:lnTo>
                    <a:pt x="253" y="723"/>
                  </a:lnTo>
                  <a:lnTo>
                    <a:pt x="240" y="759"/>
                  </a:lnTo>
                  <a:lnTo>
                    <a:pt x="226" y="790"/>
                  </a:lnTo>
                  <a:lnTo>
                    <a:pt x="262" y="747"/>
                  </a:lnTo>
                  <a:lnTo>
                    <a:pt x="298" y="699"/>
                  </a:lnTo>
                  <a:lnTo>
                    <a:pt x="337" y="640"/>
                  </a:lnTo>
                  <a:lnTo>
                    <a:pt x="357" y="609"/>
                  </a:lnTo>
                  <a:lnTo>
                    <a:pt x="374" y="575"/>
                  </a:lnTo>
                  <a:lnTo>
                    <a:pt x="403" y="505"/>
                  </a:lnTo>
                  <a:lnTo>
                    <a:pt x="416" y="436"/>
                  </a:lnTo>
                  <a:lnTo>
                    <a:pt x="409" y="374"/>
                  </a:lnTo>
                  <a:lnTo>
                    <a:pt x="396" y="342"/>
                  </a:lnTo>
                  <a:lnTo>
                    <a:pt x="377" y="311"/>
                  </a:lnTo>
                  <a:lnTo>
                    <a:pt x="352" y="280"/>
                  </a:lnTo>
                  <a:lnTo>
                    <a:pt x="323" y="249"/>
                  </a:lnTo>
                  <a:lnTo>
                    <a:pt x="256" y="187"/>
                  </a:lnTo>
                  <a:lnTo>
                    <a:pt x="221" y="156"/>
                  </a:lnTo>
                  <a:lnTo>
                    <a:pt x="186" y="128"/>
                  </a:lnTo>
                  <a:lnTo>
                    <a:pt x="116" y="76"/>
                  </a:lnTo>
                  <a:lnTo>
                    <a:pt x="58" y="36"/>
                  </a:lnTo>
                  <a:lnTo>
                    <a:pt x="0" y="0"/>
                  </a:lnTo>
                  <a:close/>
                </a:path>
              </a:pathLst>
            </a:custGeom>
            <a:solidFill>
              <a:srgbClr val="000000"/>
            </a:solidFill>
            <a:ln w="9525">
              <a:noFill/>
              <a:round/>
              <a:headEnd/>
              <a:tailEnd/>
            </a:ln>
          </p:spPr>
          <p:txBody>
            <a:bodyPr/>
            <a:lstStyle/>
            <a:p>
              <a:endParaRPr lang="en-US"/>
            </a:p>
          </p:txBody>
        </p:sp>
        <p:sp>
          <p:nvSpPr>
            <p:cNvPr id="25617" name="Freeform 17"/>
            <p:cNvSpPr>
              <a:spLocks/>
            </p:cNvSpPr>
            <p:nvPr/>
          </p:nvSpPr>
          <p:spPr bwMode="auto">
            <a:xfrm>
              <a:off x="2409" y="1102"/>
              <a:ext cx="111" cy="324"/>
            </a:xfrm>
            <a:custGeom>
              <a:avLst/>
              <a:gdLst>
                <a:gd name="T0" fmla="*/ 87 w 221"/>
                <a:gd name="T1" fmla="*/ 324 h 973"/>
                <a:gd name="T2" fmla="*/ 111 w 221"/>
                <a:gd name="T3" fmla="*/ 0 h 973"/>
                <a:gd name="T4" fmla="*/ 106 w 221"/>
                <a:gd name="T5" fmla="*/ 6 h 973"/>
                <a:gd name="T6" fmla="*/ 91 w 221"/>
                <a:gd name="T7" fmla="*/ 24 h 973"/>
                <a:gd name="T8" fmla="*/ 81 w 221"/>
                <a:gd name="T9" fmla="*/ 36 h 973"/>
                <a:gd name="T10" fmla="*/ 71 w 221"/>
                <a:gd name="T11" fmla="*/ 50 h 973"/>
                <a:gd name="T12" fmla="*/ 59 w 221"/>
                <a:gd name="T13" fmla="*/ 65 h 973"/>
                <a:gd name="T14" fmla="*/ 47 w 221"/>
                <a:gd name="T15" fmla="*/ 81 h 973"/>
                <a:gd name="T16" fmla="*/ 37 w 221"/>
                <a:gd name="T17" fmla="*/ 98 h 973"/>
                <a:gd name="T18" fmla="*/ 26 w 221"/>
                <a:gd name="T19" fmla="*/ 115 h 973"/>
                <a:gd name="T20" fmla="*/ 17 w 221"/>
                <a:gd name="T21" fmla="*/ 132 h 973"/>
                <a:gd name="T22" fmla="*/ 9 w 221"/>
                <a:gd name="T23" fmla="*/ 149 h 973"/>
                <a:gd name="T24" fmla="*/ 0 w 221"/>
                <a:gd name="T25" fmla="*/ 180 h 973"/>
                <a:gd name="T26" fmla="*/ 2 w 221"/>
                <a:gd name="T27" fmla="*/ 206 h 973"/>
                <a:gd name="T28" fmla="*/ 7 w 221"/>
                <a:gd name="T29" fmla="*/ 217 h 973"/>
                <a:gd name="T30" fmla="*/ 13 w 221"/>
                <a:gd name="T31" fmla="*/ 228 h 973"/>
                <a:gd name="T32" fmla="*/ 19 w 221"/>
                <a:gd name="T33" fmla="*/ 239 h 973"/>
                <a:gd name="T34" fmla="*/ 25 w 221"/>
                <a:gd name="T35" fmla="*/ 249 h 973"/>
                <a:gd name="T36" fmla="*/ 32 w 221"/>
                <a:gd name="T37" fmla="*/ 260 h 973"/>
                <a:gd name="T38" fmla="*/ 40 w 221"/>
                <a:gd name="T39" fmla="*/ 269 h 973"/>
                <a:gd name="T40" fmla="*/ 53 w 221"/>
                <a:gd name="T41" fmla="*/ 287 h 973"/>
                <a:gd name="T42" fmla="*/ 67 w 221"/>
                <a:gd name="T43" fmla="*/ 302 h 973"/>
                <a:gd name="T44" fmla="*/ 77 w 221"/>
                <a:gd name="T45" fmla="*/ 313 h 973"/>
                <a:gd name="T46" fmla="*/ 87 w 221"/>
                <a:gd name="T47" fmla="*/ 324 h 973"/>
                <a:gd name="T48" fmla="*/ 87 w 221"/>
                <a:gd name="T49" fmla="*/ 324 h 97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21"/>
                <a:gd name="T76" fmla="*/ 0 h 973"/>
                <a:gd name="T77" fmla="*/ 221 w 221"/>
                <a:gd name="T78" fmla="*/ 973 h 97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21" h="973">
                  <a:moveTo>
                    <a:pt x="173" y="973"/>
                  </a:moveTo>
                  <a:lnTo>
                    <a:pt x="221" y="0"/>
                  </a:lnTo>
                  <a:lnTo>
                    <a:pt x="211" y="18"/>
                  </a:lnTo>
                  <a:lnTo>
                    <a:pt x="181" y="71"/>
                  </a:lnTo>
                  <a:lnTo>
                    <a:pt x="161" y="108"/>
                  </a:lnTo>
                  <a:lnTo>
                    <a:pt x="141" y="149"/>
                  </a:lnTo>
                  <a:lnTo>
                    <a:pt x="118" y="195"/>
                  </a:lnTo>
                  <a:lnTo>
                    <a:pt x="94" y="242"/>
                  </a:lnTo>
                  <a:lnTo>
                    <a:pt x="73" y="294"/>
                  </a:lnTo>
                  <a:lnTo>
                    <a:pt x="52" y="345"/>
                  </a:lnTo>
                  <a:lnTo>
                    <a:pt x="33" y="397"/>
                  </a:lnTo>
                  <a:lnTo>
                    <a:pt x="18" y="446"/>
                  </a:lnTo>
                  <a:lnTo>
                    <a:pt x="0" y="540"/>
                  </a:lnTo>
                  <a:lnTo>
                    <a:pt x="3" y="619"/>
                  </a:lnTo>
                  <a:lnTo>
                    <a:pt x="13" y="652"/>
                  </a:lnTo>
                  <a:lnTo>
                    <a:pt x="25" y="685"/>
                  </a:lnTo>
                  <a:lnTo>
                    <a:pt x="38" y="717"/>
                  </a:lnTo>
                  <a:lnTo>
                    <a:pt x="50" y="747"/>
                  </a:lnTo>
                  <a:lnTo>
                    <a:pt x="64" y="780"/>
                  </a:lnTo>
                  <a:lnTo>
                    <a:pt x="79" y="808"/>
                  </a:lnTo>
                  <a:lnTo>
                    <a:pt x="106" y="862"/>
                  </a:lnTo>
                  <a:lnTo>
                    <a:pt x="133" y="907"/>
                  </a:lnTo>
                  <a:lnTo>
                    <a:pt x="153" y="941"/>
                  </a:lnTo>
                  <a:lnTo>
                    <a:pt x="173" y="973"/>
                  </a:lnTo>
                  <a:close/>
                </a:path>
              </a:pathLst>
            </a:custGeom>
            <a:solidFill>
              <a:srgbClr val="000000"/>
            </a:solidFill>
            <a:ln w="9525">
              <a:noFill/>
              <a:round/>
              <a:headEnd/>
              <a:tailEnd/>
            </a:ln>
          </p:spPr>
          <p:txBody>
            <a:bodyPr/>
            <a:lstStyle/>
            <a:p>
              <a:endParaRPr lang="en-US"/>
            </a:p>
          </p:txBody>
        </p:sp>
        <p:sp>
          <p:nvSpPr>
            <p:cNvPr id="25618" name="Freeform 18"/>
            <p:cNvSpPr>
              <a:spLocks/>
            </p:cNvSpPr>
            <p:nvPr/>
          </p:nvSpPr>
          <p:spPr bwMode="auto">
            <a:xfrm>
              <a:off x="2503" y="1116"/>
              <a:ext cx="187" cy="304"/>
            </a:xfrm>
            <a:custGeom>
              <a:avLst/>
              <a:gdLst>
                <a:gd name="T0" fmla="*/ 57 w 374"/>
                <a:gd name="T1" fmla="*/ 0 h 910"/>
                <a:gd name="T2" fmla="*/ 62 w 374"/>
                <a:gd name="T3" fmla="*/ 4 h 910"/>
                <a:gd name="T4" fmla="*/ 76 w 374"/>
                <a:gd name="T5" fmla="*/ 19 h 910"/>
                <a:gd name="T6" fmla="*/ 83 w 374"/>
                <a:gd name="T7" fmla="*/ 28 h 910"/>
                <a:gd name="T8" fmla="*/ 92 w 374"/>
                <a:gd name="T9" fmla="*/ 39 h 910"/>
                <a:gd name="T10" fmla="*/ 100 w 374"/>
                <a:gd name="T11" fmla="*/ 51 h 910"/>
                <a:gd name="T12" fmla="*/ 109 w 374"/>
                <a:gd name="T13" fmla="*/ 64 h 910"/>
                <a:gd name="T14" fmla="*/ 117 w 374"/>
                <a:gd name="T15" fmla="*/ 78 h 910"/>
                <a:gd name="T16" fmla="*/ 123 w 374"/>
                <a:gd name="T17" fmla="*/ 93 h 910"/>
                <a:gd name="T18" fmla="*/ 131 w 374"/>
                <a:gd name="T19" fmla="*/ 124 h 910"/>
                <a:gd name="T20" fmla="*/ 128 w 374"/>
                <a:gd name="T21" fmla="*/ 154 h 910"/>
                <a:gd name="T22" fmla="*/ 121 w 374"/>
                <a:gd name="T23" fmla="*/ 168 h 910"/>
                <a:gd name="T24" fmla="*/ 112 w 374"/>
                <a:gd name="T25" fmla="*/ 181 h 910"/>
                <a:gd name="T26" fmla="*/ 100 w 374"/>
                <a:gd name="T27" fmla="*/ 194 h 910"/>
                <a:gd name="T28" fmla="*/ 89 w 374"/>
                <a:gd name="T29" fmla="*/ 206 h 910"/>
                <a:gd name="T30" fmla="*/ 77 w 374"/>
                <a:gd name="T31" fmla="*/ 219 h 910"/>
                <a:gd name="T32" fmla="*/ 67 w 374"/>
                <a:gd name="T33" fmla="*/ 230 h 910"/>
                <a:gd name="T34" fmla="*/ 57 w 374"/>
                <a:gd name="T35" fmla="*/ 241 h 910"/>
                <a:gd name="T36" fmla="*/ 48 w 374"/>
                <a:gd name="T37" fmla="*/ 251 h 910"/>
                <a:gd name="T38" fmla="*/ 31 w 374"/>
                <a:gd name="T39" fmla="*/ 269 h 910"/>
                <a:gd name="T40" fmla="*/ 19 w 374"/>
                <a:gd name="T41" fmla="*/ 284 h 910"/>
                <a:gd name="T42" fmla="*/ 9 w 374"/>
                <a:gd name="T43" fmla="*/ 294 h 910"/>
                <a:gd name="T44" fmla="*/ 0 w 374"/>
                <a:gd name="T45" fmla="*/ 304 h 910"/>
                <a:gd name="T46" fmla="*/ 28 w 374"/>
                <a:gd name="T47" fmla="*/ 293 h 910"/>
                <a:gd name="T48" fmla="*/ 57 w 374"/>
                <a:gd name="T49" fmla="*/ 280 h 910"/>
                <a:gd name="T50" fmla="*/ 91 w 374"/>
                <a:gd name="T51" fmla="*/ 261 h 910"/>
                <a:gd name="T52" fmla="*/ 124 w 374"/>
                <a:gd name="T53" fmla="*/ 239 h 910"/>
                <a:gd name="T54" fmla="*/ 141 w 374"/>
                <a:gd name="T55" fmla="*/ 225 h 910"/>
                <a:gd name="T56" fmla="*/ 155 w 374"/>
                <a:gd name="T57" fmla="*/ 210 h 910"/>
                <a:gd name="T58" fmla="*/ 167 w 374"/>
                <a:gd name="T59" fmla="*/ 194 h 910"/>
                <a:gd name="T60" fmla="*/ 178 w 374"/>
                <a:gd name="T61" fmla="*/ 178 h 910"/>
                <a:gd name="T62" fmla="*/ 187 w 374"/>
                <a:gd name="T63" fmla="*/ 141 h 910"/>
                <a:gd name="T64" fmla="*/ 184 w 374"/>
                <a:gd name="T65" fmla="*/ 106 h 910"/>
                <a:gd name="T66" fmla="*/ 178 w 374"/>
                <a:gd name="T67" fmla="*/ 90 h 910"/>
                <a:gd name="T68" fmla="*/ 170 w 374"/>
                <a:gd name="T69" fmla="*/ 75 h 910"/>
                <a:gd name="T70" fmla="*/ 160 w 374"/>
                <a:gd name="T71" fmla="*/ 63 h 910"/>
                <a:gd name="T72" fmla="*/ 149 w 374"/>
                <a:gd name="T73" fmla="*/ 51 h 910"/>
                <a:gd name="T74" fmla="*/ 137 w 374"/>
                <a:gd name="T75" fmla="*/ 41 h 910"/>
                <a:gd name="T76" fmla="*/ 124 w 374"/>
                <a:gd name="T77" fmla="*/ 32 h 910"/>
                <a:gd name="T78" fmla="*/ 100 w 374"/>
                <a:gd name="T79" fmla="*/ 17 h 910"/>
                <a:gd name="T80" fmla="*/ 79 w 374"/>
                <a:gd name="T81" fmla="*/ 8 h 910"/>
                <a:gd name="T82" fmla="*/ 57 w 374"/>
                <a:gd name="T83" fmla="*/ 0 h 910"/>
                <a:gd name="T84" fmla="*/ 57 w 374"/>
                <a:gd name="T85" fmla="*/ 0 h 91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74"/>
                <a:gd name="T130" fmla="*/ 0 h 910"/>
                <a:gd name="T131" fmla="*/ 374 w 374"/>
                <a:gd name="T132" fmla="*/ 910 h 910"/>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74" h="910">
                  <a:moveTo>
                    <a:pt x="115" y="0"/>
                  </a:moveTo>
                  <a:lnTo>
                    <a:pt x="124" y="13"/>
                  </a:lnTo>
                  <a:lnTo>
                    <a:pt x="151" y="56"/>
                  </a:lnTo>
                  <a:lnTo>
                    <a:pt x="166" y="83"/>
                  </a:lnTo>
                  <a:lnTo>
                    <a:pt x="184" y="116"/>
                  </a:lnTo>
                  <a:lnTo>
                    <a:pt x="200" y="153"/>
                  </a:lnTo>
                  <a:lnTo>
                    <a:pt x="219" y="193"/>
                  </a:lnTo>
                  <a:lnTo>
                    <a:pt x="234" y="234"/>
                  </a:lnTo>
                  <a:lnTo>
                    <a:pt x="246" y="279"/>
                  </a:lnTo>
                  <a:lnTo>
                    <a:pt x="261" y="370"/>
                  </a:lnTo>
                  <a:lnTo>
                    <a:pt x="256" y="461"/>
                  </a:lnTo>
                  <a:lnTo>
                    <a:pt x="243" y="503"/>
                  </a:lnTo>
                  <a:lnTo>
                    <a:pt x="225" y="543"/>
                  </a:lnTo>
                  <a:lnTo>
                    <a:pt x="200" y="580"/>
                  </a:lnTo>
                  <a:lnTo>
                    <a:pt x="178" y="618"/>
                  </a:lnTo>
                  <a:lnTo>
                    <a:pt x="154" y="655"/>
                  </a:lnTo>
                  <a:lnTo>
                    <a:pt x="134" y="688"/>
                  </a:lnTo>
                  <a:lnTo>
                    <a:pt x="115" y="721"/>
                  </a:lnTo>
                  <a:lnTo>
                    <a:pt x="97" y="751"/>
                  </a:lnTo>
                  <a:lnTo>
                    <a:pt x="63" y="805"/>
                  </a:lnTo>
                  <a:lnTo>
                    <a:pt x="37" y="849"/>
                  </a:lnTo>
                  <a:lnTo>
                    <a:pt x="17" y="881"/>
                  </a:lnTo>
                  <a:lnTo>
                    <a:pt x="0" y="910"/>
                  </a:lnTo>
                  <a:lnTo>
                    <a:pt x="57" y="877"/>
                  </a:lnTo>
                  <a:lnTo>
                    <a:pt x="115" y="838"/>
                  </a:lnTo>
                  <a:lnTo>
                    <a:pt x="181" y="782"/>
                  </a:lnTo>
                  <a:lnTo>
                    <a:pt x="249" y="714"/>
                  </a:lnTo>
                  <a:lnTo>
                    <a:pt x="282" y="673"/>
                  </a:lnTo>
                  <a:lnTo>
                    <a:pt x="309" y="629"/>
                  </a:lnTo>
                  <a:lnTo>
                    <a:pt x="334" y="582"/>
                  </a:lnTo>
                  <a:lnTo>
                    <a:pt x="355" y="533"/>
                  </a:lnTo>
                  <a:lnTo>
                    <a:pt x="374" y="423"/>
                  </a:lnTo>
                  <a:lnTo>
                    <a:pt x="368" y="316"/>
                  </a:lnTo>
                  <a:lnTo>
                    <a:pt x="355" y="269"/>
                  </a:lnTo>
                  <a:lnTo>
                    <a:pt x="340" y="225"/>
                  </a:lnTo>
                  <a:lnTo>
                    <a:pt x="320" y="188"/>
                  </a:lnTo>
                  <a:lnTo>
                    <a:pt x="297" y="153"/>
                  </a:lnTo>
                  <a:lnTo>
                    <a:pt x="274" y="122"/>
                  </a:lnTo>
                  <a:lnTo>
                    <a:pt x="249" y="95"/>
                  </a:lnTo>
                  <a:lnTo>
                    <a:pt x="200" y="52"/>
                  </a:lnTo>
                  <a:lnTo>
                    <a:pt x="157" y="24"/>
                  </a:lnTo>
                  <a:lnTo>
                    <a:pt x="115" y="0"/>
                  </a:lnTo>
                  <a:close/>
                </a:path>
              </a:pathLst>
            </a:custGeom>
            <a:solidFill>
              <a:srgbClr val="000000"/>
            </a:solidFill>
            <a:ln w="9525">
              <a:noFill/>
              <a:round/>
              <a:headEnd/>
              <a:tailEnd/>
            </a:ln>
          </p:spPr>
          <p:txBody>
            <a:bodyPr/>
            <a:lstStyle/>
            <a:p>
              <a:endParaRPr lang="en-US"/>
            </a:p>
          </p:txBody>
        </p:sp>
        <p:sp>
          <p:nvSpPr>
            <p:cNvPr id="25619" name="Freeform 19"/>
            <p:cNvSpPr>
              <a:spLocks/>
            </p:cNvSpPr>
            <p:nvPr/>
          </p:nvSpPr>
          <p:spPr bwMode="auto">
            <a:xfrm>
              <a:off x="2525" y="1442"/>
              <a:ext cx="419" cy="150"/>
            </a:xfrm>
            <a:custGeom>
              <a:avLst/>
              <a:gdLst>
                <a:gd name="T0" fmla="*/ 15 w 838"/>
                <a:gd name="T1" fmla="*/ 0 h 449"/>
                <a:gd name="T2" fmla="*/ 419 w 838"/>
                <a:gd name="T3" fmla="*/ 144 h 449"/>
                <a:gd name="T4" fmla="*/ 375 w 838"/>
                <a:gd name="T5" fmla="*/ 148 h 449"/>
                <a:gd name="T6" fmla="*/ 271 w 838"/>
                <a:gd name="T7" fmla="*/ 150 h 449"/>
                <a:gd name="T8" fmla="*/ 149 w 838"/>
                <a:gd name="T9" fmla="*/ 139 h 449"/>
                <a:gd name="T10" fmla="*/ 95 w 838"/>
                <a:gd name="T11" fmla="*/ 123 h 449"/>
                <a:gd name="T12" fmla="*/ 52 w 838"/>
                <a:gd name="T13" fmla="*/ 99 h 449"/>
                <a:gd name="T14" fmla="*/ 37 w 838"/>
                <a:gd name="T15" fmla="*/ 86 h 449"/>
                <a:gd name="T16" fmla="*/ 25 w 838"/>
                <a:gd name="T17" fmla="*/ 73 h 449"/>
                <a:gd name="T18" fmla="*/ 8 w 838"/>
                <a:gd name="T19" fmla="*/ 52 h 449"/>
                <a:gd name="T20" fmla="*/ 0 w 838"/>
                <a:gd name="T21" fmla="*/ 22 h 449"/>
                <a:gd name="T22" fmla="*/ 8 w 838"/>
                <a:gd name="T23" fmla="*/ 5 h 449"/>
                <a:gd name="T24" fmla="*/ 15 w 838"/>
                <a:gd name="T25" fmla="*/ 0 h 449"/>
                <a:gd name="T26" fmla="*/ 15 w 838"/>
                <a:gd name="T27" fmla="*/ 0 h 44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838"/>
                <a:gd name="T43" fmla="*/ 0 h 449"/>
                <a:gd name="T44" fmla="*/ 838 w 838"/>
                <a:gd name="T45" fmla="*/ 449 h 449"/>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838" h="449">
                  <a:moveTo>
                    <a:pt x="30" y="0"/>
                  </a:moveTo>
                  <a:lnTo>
                    <a:pt x="838" y="430"/>
                  </a:lnTo>
                  <a:lnTo>
                    <a:pt x="749" y="442"/>
                  </a:lnTo>
                  <a:lnTo>
                    <a:pt x="541" y="449"/>
                  </a:lnTo>
                  <a:lnTo>
                    <a:pt x="297" y="415"/>
                  </a:lnTo>
                  <a:lnTo>
                    <a:pt x="190" y="368"/>
                  </a:lnTo>
                  <a:lnTo>
                    <a:pt x="104" y="297"/>
                  </a:lnTo>
                  <a:lnTo>
                    <a:pt x="74" y="256"/>
                  </a:lnTo>
                  <a:lnTo>
                    <a:pt x="49" y="219"/>
                  </a:lnTo>
                  <a:lnTo>
                    <a:pt x="16" y="156"/>
                  </a:lnTo>
                  <a:lnTo>
                    <a:pt x="0" y="65"/>
                  </a:lnTo>
                  <a:lnTo>
                    <a:pt x="16" y="14"/>
                  </a:lnTo>
                  <a:lnTo>
                    <a:pt x="30" y="0"/>
                  </a:lnTo>
                  <a:close/>
                </a:path>
              </a:pathLst>
            </a:custGeom>
            <a:solidFill>
              <a:srgbClr val="000000"/>
            </a:solidFill>
            <a:ln w="9525">
              <a:noFill/>
              <a:round/>
              <a:headEnd/>
              <a:tailEnd/>
            </a:ln>
          </p:spPr>
          <p:txBody>
            <a:bodyPr/>
            <a:lstStyle/>
            <a:p>
              <a:endParaRPr lang="en-US"/>
            </a:p>
          </p:txBody>
        </p:sp>
        <p:sp>
          <p:nvSpPr>
            <p:cNvPr id="25620" name="Freeform 20"/>
            <p:cNvSpPr>
              <a:spLocks/>
            </p:cNvSpPr>
            <p:nvPr/>
          </p:nvSpPr>
          <p:spPr bwMode="auto">
            <a:xfrm>
              <a:off x="2622" y="1405"/>
              <a:ext cx="368" cy="174"/>
            </a:xfrm>
            <a:custGeom>
              <a:avLst/>
              <a:gdLst>
                <a:gd name="T0" fmla="*/ 0 w 735"/>
                <a:gd name="T1" fmla="*/ 21 h 523"/>
                <a:gd name="T2" fmla="*/ 29 w 735"/>
                <a:gd name="T3" fmla="*/ 17 h 523"/>
                <a:gd name="T4" fmla="*/ 100 w 735"/>
                <a:gd name="T5" fmla="*/ 17 h 523"/>
                <a:gd name="T6" fmla="*/ 187 w 735"/>
                <a:gd name="T7" fmla="*/ 33 h 523"/>
                <a:gd name="T8" fmla="*/ 229 w 735"/>
                <a:gd name="T9" fmla="*/ 53 h 523"/>
                <a:gd name="T10" fmla="*/ 248 w 735"/>
                <a:gd name="T11" fmla="*/ 66 h 523"/>
                <a:gd name="T12" fmla="*/ 265 w 735"/>
                <a:gd name="T13" fmla="*/ 82 h 523"/>
                <a:gd name="T14" fmla="*/ 280 w 735"/>
                <a:gd name="T15" fmla="*/ 98 h 523"/>
                <a:gd name="T16" fmla="*/ 294 w 735"/>
                <a:gd name="T17" fmla="*/ 112 h 523"/>
                <a:gd name="T18" fmla="*/ 306 w 735"/>
                <a:gd name="T19" fmla="*/ 124 h 523"/>
                <a:gd name="T20" fmla="*/ 318 w 735"/>
                <a:gd name="T21" fmla="*/ 135 h 523"/>
                <a:gd name="T22" fmla="*/ 335 w 735"/>
                <a:gd name="T23" fmla="*/ 151 h 523"/>
                <a:gd name="T24" fmla="*/ 348 w 735"/>
                <a:gd name="T25" fmla="*/ 163 h 523"/>
                <a:gd name="T26" fmla="*/ 368 w 735"/>
                <a:gd name="T27" fmla="*/ 174 h 523"/>
                <a:gd name="T28" fmla="*/ 365 w 735"/>
                <a:gd name="T29" fmla="*/ 121 h 523"/>
                <a:gd name="T30" fmla="*/ 358 w 735"/>
                <a:gd name="T31" fmla="*/ 97 h 523"/>
                <a:gd name="T32" fmla="*/ 352 w 735"/>
                <a:gd name="T33" fmla="*/ 85 h 523"/>
                <a:gd name="T34" fmla="*/ 344 w 735"/>
                <a:gd name="T35" fmla="*/ 72 h 523"/>
                <a:gd name="T36" fmla="*/ 334 w 735"/>
                <a:gd name="T37" fmla="*/ 60 h 523"/>
                <a:gd name="T38" fmla="*/ 322 w 735"/>
                <a:gd name="T39" fmla="*/ 48 h 523"/>
                <a:gd name="T40" fmla="*/ 309 w 735"/>
                <a:gd name="T41" fmla="*/ 36 h 523"/>
                <a:gd name="T42" fmla="*/ 292 w 735"/>
                <a:gd name="T43" fmla="*/ 25 h 523"/>
                <a:gd name="T44" fmla="*/ 274 w 735"/>
                <a:gd name="T45" fmla="*/ 16 h 523"/>
                <a:gd name="T46" fmla="*/ 253 w 735"/>
                <a:gd name="T47" fmla="*/ 9 h 523"/>
                <a:gd name="T48" fmla="*/ 207 w 735"/>
                <a:gd name="T49" fmla="*/ 0 h 523"/>
                <a:gd name="T50" fmla="*/ 110 w 735"/>
                <a:gd name="T51" fmla="*/ 1 h 523"/>
                <a:gd name="T52" fmla="*/ 32 w 735"/>
                <a:gd name="T53" fmla="*/ 14 h 523"/>
                <a:gd name="T54" fmla="*/ 0 w 735"/>
                <a:gd name="T55" fmla="*/ 21 h 523"/>
                <a:gd name="T56" fmla="*/ 0 w 735"/>
                <a:gd name="T57" fmla="*/ 21 h 523"/>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735"/>
                <a:gd name="T88" fmla="*/ 0 h 523"/>
                <a:gd name="T89" fmla="*/ 735 w 735"/>
                <a:gd name="T90" fmla="*/ 523 h 523"/>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735" h="523">
                  <a:moveTo>
                    <a:pt x="0" y="63"/>
                  </a:moveTo>
                  <a:lnTo>
                    <a:pt x="58" y="52"/>
                  </a:lnTo>
                  <a:lnTo>
                    <a:pt x="199" y="50"/>
                  </a:lnTo>
                  <a:lnTo>
                    <a:pt x="374" y="99"/>
                  </a:lnTo>
                  <a:lnTo>
                    <a:pt x="458" y="159"/>
                  </a:lnTo>
                  <a:lnTo>
                    <a:pt x="495" y="198"/>
                  </a:lnTo>
                  <a:lnTo>
                    <a:pt x="530" y="245"/>
                  </a:lnTo>
                  <a:lnTo>
                    <a:pt x="560" y="295"/>
                  </a:lnTo>
                  <a:lnTo>
                    <a:pt x="588" y="338"/>
                  </a:lnTo>
                  <a:lnTo>
                    <a:pt x="611" y="374"/>
                  </a:lnTo>
                  <a:lnTo>
                    <a:pt x="635" y="407"/>
                  </a:lnTo>
                  <a:lnTo>
                    <a:pt x="669" y="455"/>
                  </a:lnTo>
                  <a:lnTo>
                    <a:pt x="696" y="489"/>
                  </a:lnTo>
                  <a:lnTo>
                    <a:pt x="735" y="523"/>
                  </a:lnTo>
                  <a:lnTo>
                    <a:pt x="730" y="363"/>
                  </a:lnTo>
                  <a:lnTo>
                    <a:pt x="715" y="293"/>
                  </a:lnTo>
                  <a:lnTo>
                    <a:pt x="703" y="255"/>
                  </a:lnTo>
                  <a:lnTo>
                    <a:pt x="687" y="217"/>
                  </a:lnTo>
                  <a:lnTo>
                    <a:pt x="668" y="179"/>
                  </a:lnTo>
                  <a:lnTo>
                    <a:pt x="644" y="144"/>
                  </a:lnTo>
                  <a:lnTo>
                    <a:pt x="618" y="109"/>
                  </a:lnTo>
                  <a:lnTo>
                    <a:pt x="583" y="76"/>
                  </a:lnTo>
                  <a:lnTo>
                    <a:pt x="547" y="47"/>
                  </a:lnTo>
                  <a:lnTo>
                    <a:pt x="505" y="26"/>
                  </a:lnTo>
                  <a:lnTo>
                    <a:pt x="413" y="0"/>
                  </a:lnTo>
                  <a:lnTo>
                    <a:pt x="220" y="4"/>
                  </a:lnTo>
                  <a:lnTo>
                    <a:pt x="64" y="41"/>
                  </a:lnTo>
                  <a:lnTo>
                    <a:pt x="0" y="63"/>
                  </a:lnTo>
                  <a:close/>
                </a:path>
              </a:pathLst>
            </a:custGeom>
            <a:solidFill>
              <a:srgbClr val="000000"/>
            </a:solidFill>
            <a:ln w="9525">
              <a:noFill/>
              <a:round/>
              <a:headEnd/>
              <a:tailEnd/>
            </a:ln>
          </p:spPr>
          <p:txBody>
            <a:bodyPr/>
            <a:lstStyle/>
            <a:p>
              <a:endParaRPr lang="en-US"/>
            </a:p>
          </p:txBody>
        </p:sp>
        <p:sp>
          <p:nvSpPr>
            <p:cNvPr id="25621" name="Freeform 21"/>
            <p:cNvSpPr>
              <a:spLocks/>
            </p:cNvSpPr>
            <p:nvPr/>
          </p:nvSpPr>
          <p:spPr bwMode="auto">
            <a:xfrm>
              <a:off x="2744" y="1230"/>
              <a:ext cx="60" cy="132"/>
            </a:xfrm>
            <a:custGeom>
              <a:avLst/>
              <a:gdLst>
                <a:gd name="T0" fmla="*/ 20 w 120"/>
                <a:gd name="T1" fmla="*/ 132 h 397"/>
                <a:gd name="T2" fmla="*/ 4 w 120"/>
                <a:gd name="T3" fmla="*/ 61 h 397"/>
                <a:gd name="T4" fmla="*/ 0 w 120"/>
                <a:gd name="T5" fmla="*/ 10 h 397"/>
                <a:gd name="T6" fmla="*/ 47 w 120"/>
                <a:gd name="T7" fmla="*/ 0 h 397"/>
                <a:gd name="T8" fmla="*/ 60 w 120"/>
                <a:gd name="T9" fmla="*/ 11 h 397"/>
                <a:gd name="T10" fmla="*/ 55 w 120"/>
                <a:gd name="T11" fmla="*/ 31 h 397"/>
                <a:gd name="T12" fmla="*/ 48 w 120"/>
                <a:gd name="T13" fmla="*/ 41 h 397"/>
                <a:gd name="T14" fmla="*/ 41 w 120"/>
                <a:gd name="T15" fmla="*/ 51 h 397"/>
                <a:gd name="T16" fmla="*/ 35 w 120"/>
                <a:gd name="T17" fmla="*/ 72 h 397"/>
                <a:gd name="T18" fmla="*/ 38 w 120"/>
                <a:gd name="T19" fmla="*/ 99 h 397"/>
                <a:gd name="T20" fmla="*/ 44 w 120"/>
                <a:gd name="T21" fmla="*/ 122 h 397"/>
                <a:gd name="T22" fmla="*/ 48 w 120"/>
                <a:gd name="T23" fmla="*/ 132 h 397"/>
                <a:gd name="T24" fmla="*/ 20 w 120"/>
                <a:gd name="T25" fmla="*/ 132 h 397"/>
                <a:gd name="T26" fmla="*/ 20 w 120"/>
                <a:gd name="T27" fmla="*/ 132 h 39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20"/>
                <a:gd name="T43" fmla="*/ 0 h 397"/>
                <a:gd name="T44" fmla="*/ 120 w 120"/>
                <a:gd name="T45" fmla="*/ 397 h 39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20" h="397">
                  <a:moveTo>
                    <a:pt x="40" y="397"/>
                  </a:moveTo>
                  <a:lnTo>
                    <a:pt x="7" y="182"/>
                  </a:lnTo>
                  <a:lnTo>
                    <a:pt x="0" y="31"/>
                  </a:lnTo>
                  <a:lnTo>
                    <a:pt x="93" y="0"/>
                  </a:lnTo>
                  <a:lnTo>
                    <a:pt x="120" y="32"/>
                  </a:lnTo>
                  <a:lnTo>
                    <a:pt x="109" y="93"/>
                  </a:lnTo>
                  <a:lnTo>
                    <a:pt x="96" y="124"/>
                  </a:lnTo>
                  <a:lnTo>
                    <a:pt x="82" y="152"/>
                  </a:lnTo>
                  <a:lnTo>
                    <a:pt x="69" y="217"/>
                  </a:lnTo>
                  <a:lnTo>
                    <a:pt x="76" y="299"/>
                  </a:lnTo>
                  <a:lnTo>
                    <a:pt x="88" y="368"/>
                  </a:lnTo>
                  <a:lnTo>
                    <a:pt x="96" y="397"/>
                  </a:lnTo>
                  <a:lnTo>
                    <a:pt x="40" y="397"/>
                  </a:lnTo>
                  <a:close/>
                </a:path>
              </a:pathLst>
            </a:custGeom>
            <a:solidFill>
              <a:srgbClr val="000000"/>
            </a:solidFill>
            <a:ln w="9525">
              <a:noFill/>
              <a:round/>
              <a:headEnd/>
              <a:tailEnd/>
            </a:ln>
          </p:spPr>
          <p:txBody>
            <a:bodyPr/>
            <a:lstStyle/>
            <a:p>
              <a:endParaRPr lang="en-US"/>
            </a:p>
          </p:txBody>
        </p:sp>
        <p:sp>
          <p:nvSpPr>
            <p:cNvPr id="25622" name="Freeform 22"/>
            <p:cNvSpPr>
              <a:spLocks/>
            </p:cNvSpPr>
            <p:nvPr/>
          </p:nvSpPr>
          <p:spPr bwMode="auto">
            <a:xfrm>
              <a:off x="2781" y="1357"/>
              <a:ext cx="347" cy="92"/>
            </a:xfrm>
            <a:custGeom>
              <a:avLst/>
              <a:gdLst>
                <a:gd name="T0" fmla="*/ 42 w 694"/>
                <a:gd name="T1" fmla="*/ 0 h 277"/>
                <a:gd name="T2" fmla="*/ 246 w 694"/>
                <a:gd name="T3" fmla="*/ 29 h 277"/>
                <a:gd name="T4" fmla="*/ 260 w 694"/>
                <a:gd name="T5" fmla="*/ 25 h 277"/>
                <a:gd name="T6" fmla="*/ 292 w 694"/>
                <a:gd name="T7" fmla="*/ 20 h 277"/>
                <a:gd name="T8" fmla="*/ 326 w 694"/>
                <a:gd name="T9" fmla="*/ 21 h 277"/>
                <a:gd name="T10" fmla="*/ 347 w 694"/>
                <a:gd name="T11" fmla="*/ 38 h 277"/>
                <a:gd name="T12" fmla="*/ 347 w 694"/>
                <a:gd name="T13" fmla="*/ 51 h 277"/>
                <a:gd name="T14" fmla="*/ 340 w 694"/>
                <a:gd name="T15" fmla="*/ 64 h 277"/>
                <a:gd name="T16" fmla="*/ 327 w 694"/>
                <a:gd name="T17" fmla="*/ 75 h 277"/>
                <a:gd name="T18" fmla="*/ 308 w 694"/>
                <a:gd name="T19" fmla="*/ 84 h 277"/>
                <a:gd name="T20" fmla="*/ 269 w 694"/>
                <a:gd name="T21" fmla="*/ 92 h 277"/>
                <a:gd name="T22" fmla="*/ 238 w 694"/>
                <a:gd name="T23" fmla="*/ 79 h 277"/>
                <a:gd name="T24" fmla="*/ 226 w 694"/>
                <a:gd name="T25" fmla="*/ 61 h 277"/>
                <a:gd name="T26" fmla="*/ 226 w 694"/>
                <a:gd name="T27" fmla="*/ 53 h 277"/>
                <a:gd name="T28" fmla="*/ 235 w 694"/>
                <a:gd name="T29" fmla="*/ 52 h 277"/>
                <a:gd name="T30" fmla="*/ 0 w 694"/>
                <a:gd name="T31" fmla="*/ 10 h 277"/>
                <a:gd name="T32" fmla="*/ 42 w 694"/>
                <a:gd name="T33" fmla="*/ 0 h 277"/>
                <a:gd name="T34" fmla="*/ 42 w 694"/>
                <a:gd name="T35" fmla="*/ 0 h 27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94"/>
                <a:gd name="T55" fmla="*/ 0 h 277"/>
                <a:gd name="T56" fmla="*/ 694 w 694"/>
                <a:gd name="T57" fmla="*/ 277 h 27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94" h="277">
                  <a:moveTo>
                    <a:pt x="83" y="0"/>
                  </a:moveTo>
                  <a:lnTo>
                    <a:pt x="492" y="87"/>
                  </a:lnTo>
                  <a:lnTo>
                    <a:pt x="519" y="76"/>
                  </a:lnTo>
                  <a:lnTo>
                    <a:pt x="583" y="60"/>
                  </a:lnTo>
                  <a:lnTo>
                    <a:pt x="651" y="62"/>
                  </a:lnTo>
                  <a:lnTo>
                    <a:pt x="694" y="113"/>
                  </a:lnTo>
                  <a:lnTo>
                    <a:pt x="694" y="154"/>
                  </a:lnTo>
                  <a:lnTo>
                    <a:pt x="680" y="192"/>
                  </a:lnTo>
                  <a:lnTo>
                    <a:pt x="653" y="227"/>
                  </a:lnTo>
                  <a:lnTo>
                    <a:pt x="616" y="254"/>
                  </a:lnTo>
                  <a:lnTo>
                    <a:pt x="538" y="277"/>
                  </a:lnTo>
                  <a:lnTo>
                    <a:pt x="477" y="238"/>
                  </a:lnTo>
                  <a:lnTo>
                    <a:pt x="453" y="183"/>
                  </a:lnTo>
                  <a:lnTo>
                    <a:pt x="453" y="160"/>
                  </a:lnTo>
                  <a:lnTo>
                    <a:pt x="470" y="157"/>
                  </a:lnTo>
                  <a:lnTo>
                    <a:pt x="0" y="31"/>
                  </a:lnTo>
                  <a:lnTo>
                    <a:pt x="83" y="0"/>
                  </a:lnTo>
                  <a:close/>
                </a:path>
              </a:pathLst>
            </a:custGeom>
            <a:solidFill>
              <a:srgbClr val="000000"/>
            </a:solidFill>
            <a:ln w="9525">
              <a:noFill/>
              <a:round/>
              <a:headEnd/>
              <a:tailEnd/>
            </a:ln>
          </p:spPr>
          <p:txBody>
            <a:bodyPr/>
            <a:lstStyle/>
            <a:p>
              <a:endParaRPr lang="en-US"/>
            </a:p>
          </p:txBody>
        </p:sp>
        <p:sp>
          <p:nvSpPr>
            <p:cNvPr id="25623" name="Freeform 23"/>
            <p:cNvSpPr>
              <a:spLocks/>
            </p:cNvSpPr>
            <p:nvPr/>
          </p:nvSpPr>
          <p:spPr bwMode="auto">
            <a:xfrm>
              <a:off x="3087" y="1002"/>
              <a:ext cx="114" cy="183"/>
            </a:xfrm>
            <a:custGeom>
              <a:avLst/>
              <a:gdLst>
                <a:gd name="T0" fmla="*/ 61 w 227"/>
                <a:gd name="T1" fmla="*/ 183 h 549"/>
                <a:gd name="T2" fmla="*/ 61 w 227"/>
                <a:gd name="T3" fmla="*/ 59 h 549"/>
                <a:gd name="T4" fmla="*/ 22 w 227"/>
                <a:gd name="T5" fmla="*/ 49 h 549"/>
                <a:gd name="T6" fmla="*/ 1 w 227"/>
                <a:gd name="T7" fmla="*/ 35 h 549"/>
                <a:gd name="T8" fmla="*/ 0 w 227"/>
                <a:gd name="T9" fmla="*/ 27 h 549"/>
                <a:gd name="T10" fmla="*/ 7 w 227"/>
                <a:gd name="T11" fmla="*/ 17 h 549"/>
                <a:gd name="T12" fmla="*/ 22 w 227"/>
                <a:gd name="T13" fmla="*/ 8 h 549"/>
                <a:gd name="T14" fmla="*/ 41 w 227"/>
                <a:gd name="T15" fmla="*/ 3 h 549"/>
                <a:gd name="T16" fmla="*/ 81 w 227"/>
                <a:gd name="T17" fmla="*/ 0 h 549"/>
                <a:gd name="T18" fmla="*/ 109 w 227"/>
                <a:gd name="T19" fmla="*/ 10 h 549"/>
                <a:gd name="T20" fmla="*/ 114 w 227"/>
                <a:gd name="T21" fmla="*/ 18 h 549"/>
                <a:gd name="T22" fmla="*/ 113 w 227"/>
                <a:gd name="T23" fmla="*/ 24 h 549"/>
                <a:gd name="T24" fmla="*/ 109 w 227"/>
                <a:gd name="T25" fmla="*/ 30 h 549"/>
                <a:gd name="T26" fmla="*/ 100 w 227"/>
                <a:gd name="T27" fmla="*/ 40 h 549"/>
                <a:gd name="T28" fmla="*/ 94 w 227"/>
                <a:gd name="T29" fmla="*/ 47 h 549"/>
                <a:gd name="T30" fmla="*/ 85 w 227"/>
                <a:gd name="T31" fmla="*/ 54 h 549"/>
                <a:gd name="T32" fmla="*/ 82 w 227"/>
                <a:gd name="T33" fmla="*/ 53 h 549"/>
                <a:gd name="T34" fmla="*/ 89 w 227"/>
                <a:gd name="T35" fmla="*/ 174 h 549"/>
                <a:gd name="T36" fmla="*/ 61 w 227"/>
                <a:gd name="T37" fmla="*/ 183 h 549"/>
                <a:gd name="T38" fmla="*/ 61 w 227"/>
                <a:gd name="T39" fmla="*/ 183 h 549"/>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27"/>
                <a:gd name="T61" fmla="*/ 0 h 549"/>
                <a:gd name="T62" fmla="*/ 227 w 227"/>
                <a:gd name="T63" fmla="*/ 549 h 549"/>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27" h="549">
                  <a:moveTo>
                    <a:pt x="122" y="549"/>
                  </a:moveTo>
                  <a:lnTo>
                    <a:pt x="122" y="177"/>
                  </a:lnTo>
                  <a:lnTo>
                    <a:pt x="43" y="146"/>
                  </a:lnTo>
                  <a:lnTo>
                    <a:pt x="2" y="106"/>
                  </a:lnTo>
                  <a:lnTo>
                    <a:pt x="0" y="80"/>
                  </a:lnTo>
                  <a:lnTo>
                    <a:pt x="14" y="51"/>
                  </a:lnTo>
                  <a:lnTo>
                    <a:pt x="44" y="25"/>
                  </a:lnTo>
                  <a:lnTo>
                    <a:pt x="81" y="9"/>
                  </a:lnTo>
                  <a:lnTo>
                    <a:pt x="162" y="0"/>
                  </a:lnTo>
                  <a:lnTo>
                    <a:pt x="218" y="30"/>
                  </a:lnTo>
                  <a:lnTo>
                    <a:pt x="227" y="54"/>
                  </a:lnTo>
                  <a:lnTo>
                    <a:pt x="225" y="71"/>
                  </a:lnTo>
                  <a:lnTo>
                    <a:pt x="218" y="90"/>
                  </a:lnTo>
                  <a:lnTo>
                    <a:pt x="200" y="121"/>
                  </a:lnTo>
                  <a:lnTo>
                    <a:pt x="188" y="141"/>
                  </a:lnTo>
                  <a:lnTo>
                    <a:pt x="170" y="161"/>
                  </a:lnTo>
                  <a:lnTo>
                    <a:pt x="163" y="159"/>
                  </a:lnTo>
                  <a:lnTo>
                    <a:pt x="177" y="523"/>
                  </a:lnTo>
                  <a:lnTo>
                    <a:pt x="122" y="549"/>
                  </a:lnTo>
                  <a:close/>
                </a:path>
              </a:pathLst>
            </a:custGeom>
            <a:solidFill>
              <a:srgbClr val="000000"/>
            </a:solidFill>
            <a:ln w="9525">
              <a:noFill/>
              <a:round/>
              <a:headEnd/>
              <a:tailEnd/>
            </a:ln>
          </p:spPr>
          <p:txBody>
            <a:bodyPr/>
            <a:lstStyle/>
            <a:p>
              <a:endParaRPr lang="en-US"/>
            </a:p>
          </p:txBody>
        </p:sp>
        <p:sp>
          <p:nvSpPr>
            <p:cNvPr id="25624" name="Freeform 24"/>
            <p:cNvSpPr>
              <a:spLocks/>
            </p:cNvSpPr>
            <p:nvPr/>
          </p:nvSpPr>
          <p:spPr bwMode="auto">
            <a:xfrm>
              <a:off x="3156" y="1093"/>
              <a:ext cx="427" cy="99"/>
            </a:xfrm>
            <a:custGeom>
              <a:avLst/>
              <a:gdLst>
                <a:gd name="T0" fmla="*/ 37 w 855"/>
                <a:gd name="T1" fmla="*/ 78 h 295"/>
                <a:gd name="T2" fmla="*/ 330 w 855"/>
                <a:gd name="T3" fmla="*/ 47 h 295"/>
                <a:gd name="T4" fmla="*/ 334 w 855"/>
                <a:gd name="T5" fmla="*/ 36 h 295"/>
                <a:gd name="T6" fmla="*/ 340 w 855"/>
                <a:gd name="T7" fmla="*/ 27 h 295"/>
                <a:gd name="T8" fmla="*/ 348 w 855"/>
                <a:gd name="T9" fmla="*/ 16 h 295"/>
                <a:gd name="T10" fmla="*/ 357 w 855"/>
                <a:gd name="T11" fmla="*/ 6 h 295"/>
                <a:gd name="T12" fmla="*/ 369 w 855"/>
                <a:gd name="T13" fmla="*/ 0 h 295"/>
                <a:gd name="T14" fmla="*/ 394 w 855"/>
                <a:gd name="T15" fmla="*/ 2 h 295"/>
                <a:gd name="T16" fmla="*/ 417 w 855"/>
                <a:gd name="T17" fmla="*/ 21 h 295"/>
                <a:gd name="T18" fmla="*/ 427 w 855"/>
                <a:gd name="T19" fmla="*/ 45 h 295"/>
                <a:gd name="T20" fmla="*/ 423 w 855"/>
                <a:gd name="T21" fmla="*/ 68 h 295"/>
                <a:gd name="T22" fmla="*/ 413 w 855"/>
                <a:gd name="T23" fmla="*/ 79 h 295"/>
                <a:gd name="T24" fmla="*/ 397 w 855"/>
                <a:gd name="T25" fmla="*/ 89 h 295"/>
                <a:gd name="T26" fmla="*/ 366 w 855"/>
                <a:gd name="T27" fmla="*/ 97 h 295"/>
                <a:gd name="T28" fmla="*/ 342 w 855"/>
                <a:gd name="T29" fmla="*/ 92 h 295"/>
                <a:gd name="T30" fmla="*/ 323 w 855"/>
                <a:gd name="T31" fmla="*/ 78 h 295"/>
                <a:gd name="T32" fmla="*/ 0 w 855"/>
                <a:gd name="T33" fmla="*/ 99 h 295"/>
                <a:gd name="T34" fmla="*/ 37 w 855"/>
                <a:gd name="T35" fmla="*/ 78 h 295"/>
                <a:gd name="T36" fmla="*/ 37 w 855"/>
                <a:gd name="T37" fmla="*/ 78 h 29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855"/>
                <a:gd name="T58" fmla="*/ 0 h 295"/>
                <a:gd name="T59" fmla="*/ 855 w 855"/>
                <a:gd name="T60" fmla="*/ 295 h 29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855" h="295">
                  <a:moveTo>
                    <a:pt x="75" y="233"/>
                  </a:moveTo>
                  <a:lnTo>
                    <a:pt x="660" y="139"/>
                  </a:lnTo>
                  <a:lnTo>
                    <a:pt x="668" y="108"/>
                  </a:lnTo>
                  <a:lnTo>
                    <a:pt x="680" y="80"/>
                  </a:lnTo>
                  <a:lnTo>
                    <a:pt x="697" y="47"/>
                  </a:lnTo>
                  <a:lnTo>
                    <a:pt x="714" y="19"/>
                  </a:lnTo>
                  <a:lnTo>
                    <a:pt x="738" y="0"/>
                  </a:lnTo>
                  <a:lnTo>
                    <a:pt x="788" y="6"/>
                  </a:lnTo>
                  <a:lnTo>
                    <a:pt x="835" y="63"/>
                  </a:lnTo>
                  <a:lnTo>
                    <a:pt x="855" y="133"/>
                  </a:lnTo>
                  <a:lnTo>
                    <a:pt x="846" y="203"/>
                  </a:lnTo>
                  <a:lnTo>
                    <a:pt x="826" y="236"/>
                  </a:lnTo>
                  <a:lnTo>
                    <a:pt x="795" y="264"/>
                  </a:lnTo>
                  <a:lnTo>
                    <a:pt x="733" y="289"/>
                  </a:lnTo>
                  <a:lnTo>
                    <a:pt x="685" y="275"/>
                  </a:lnTo>
                  <a:lnTo>
                    <a:pt x="647" y="233"/>
                  </a:lnTo>
                  <a:lnTo>
                    <a:pt x="0" y="295"/>
                  </a:lnTo>
                  <a:lnTo>
                    <a:pt x="75" y="233"/>
                  </a:lnTo>
                  <a:close/>
                </a:path>
              </a:pathLst>
            </a:custGeom>
            <a:solidFill>
              <a:srgbClr val="000000"/>
            </a:solidFill>
            <a:ln w="9525">
              <a:noFill/>
              <a:round/>
              <a:headEnd/>
              <a:tailEnd/>
            </a:ln>
          </p:spPr>
          <p:txBody>
            <a:bodyPr/>
            <a:lstStyle/>
            <a:p>
              <a:endParaRPr lang="en-US"/>
            </a:p>
          </p:txBody>
        </p:sp>
      </p:gr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825500" y="673100"/>
            <a:ext cx="8318500" cy="1143000"/>
          </a:xfrm>
        </p:spPr>
        <p:txBody>
          <a:bodyPr/>
          <a:lstStyle/>
          <a:p>
            <a:pPr eaLnBrk="1" hangingPunct="1"/>
            <a:br>
              <a:rPr lang="en-US" sz="4000"/>
            </a:br>
            <a:endParaRPr lang="en-US" sz="4000"/>
          </a:p>
        </p:txBody>
      </p:sp>
      <p:sp>
        <p:nvSpPr>
          <p:cNvPr id="26627" name="Rectangle 3"/>
          <p:cNvSpPr>
            <a:spLocks noGrp="1" noChangeArrowheads="1"/>
          </p:cNvSpPr>
          <p:nvPr>
            <p:ph type="body" idx="1"/>
          </p:nvPr>
        </p:nvSpPr>
        <p:spPr>
          <a:xfrm>
            <a:off x="674688" y="2563813"/>
            <a:ext cx="6769100" cy="4114800"/>
          </a:xfrm>
        </p:spPr>
        <p:txBody>
          <a:bodyPr/>
          <a:lstStyle/>
          <a:p>
            <a:pPr marL="609600" indent="-609600" eaLnBrk="1" hangingPunct="1">
              <a:buFontTx/>
              <a:buNone/>
            </a:pPr>
            <a:r>
              <a:rPr lang="en-US"/>
              <a:t>      </a:t>
            </a:r>
          </a:p>
        </p:txBody>
      </p:sp>
      <p:sp>
        <p:nvSpPr>
          <p:cNvPr id="26628" name="Line 4"/>
          <p:cNvSpPr>
            <a:spLocks noChangeShapeType="1"/>
          </p:cNvSpPr>
          <p:nvPr/>
        </p:nvSpPr>
        <p:spPr bwMode="auto">
          <a:xfrm>
            <a:off x="0" y="1828800"/>
            <a:ext cx="7391400" cy="0"/>
          </a:xfrm>
          <a:prstGeom prst="line">
            <a:avLst/>
          </a:prstGeom>
          <a:noFill/>
          <a:ln w="127000">
            <a:solidFill>
              <a:srgbClr val="CC00CC"/>
            </a:solidFill>
            <a:round/>
            <a:headEnd/>
            <a:tailEnd/>
          </a:ln>
        </p:spPr>
        <p:txBody>
          <a:bodyPr wrap="none" anchor="ctr"/>
          <a:lstStyle/>
          <a:p>
            <a:endParaRPr lang="en-US"/>
          </a:p>
        </p:txBody>
      </p:sp>
      <p:grpSp>
        <p:nvGrpSpPr>
          <p:cNvPr id="26629" name="Group 5"/>
          <p:cNvGrpSpPr>
            <a:grpSpLocks/>
          </p:cNvGrpSpPr>
          <p:nvPr/>
        </p:nvGrpSpPr>
        <p:grpSpPr bwMode="auto">
          <a:xfrm>
            <a:off x="287338" y="363538"/>
            <a:ext cx="1306512" cy="749300"/>
            <a:chOff x="2203" y="852"/>
            <a:chExt cx="1404" cy="740"/>
          </a:xfrm>
        </p:grpSpPr>
        <p:sp>
          <p:nvSpPr>
            <p:cNvPr id="26630" name="Freeform 6"/>
            <p:cNvSpPr>
              <a:spLocks/>
            </p:cNvSpPr>
            <p:nvPr/>
          </p:nvSpPr>
          <p:spPr bwMode="auto">
            <a:xfrm>
              <a:off x="2529" y="1410"/>
              <a:ext cx="469" cy="179"/>
            </a:xfrm>
            <a:custGeom>
              <a:avLst/>
              <a:gdLst>
                <a:gd name="T0" fmla="*/ 0 w 937"/>
                <a:gd name="T1" fmla="*/ 25 h 536"/>
                <a:gd name="T2" fmla="*/ 195 w 937"/>
                <a:gd name="T3" fmla="*/ 0 h 536"/>
                <a:gd name="T4" fmla="*/ 351 w 937"/>
                <a:gd name="T5" fmla="*/ 29 h 536"/>
                <a:gd name="T6" fmla="*/ 469 w 937"/>
                <a:gd name="T7" fmla="*/ 179 h 536"/>
                <a:gd name="T8" fmla="*/ 279 w 937"/>
                <a:gd name="T9" fmla="*/ 164 h 536"/>
                <a:gd name="T10" fmla="*/ 25 w 937"/>
                <a:gd name="T11" fmla="*/ 57 h 536"/>
                <a:gd name="T12" fmla="*/ 0 w 937"/>
                <a:gd name="T13" fmla="*/ 25 h 536"/>
                <a:gd name="T14" fmla="*/ 0 w 937"/>
                <a:gd name="T15" fmla="*/ 25 h 536"/>
                <a:gd name="T16" fmla="*/ 0 60000 65536"/>
                <a:gd name="T17" fmla="*/ 0 60000 65536"/>
                <a:gd name="T18" fmla="*/ 0 60000 65536"/>
                <a:gd name="T19" fmla="*/ 0 60000 65536"/>
                <a:gd name="T20" fmla="*/ 0 60000 65536"/>
                <a:gd name="T21" fmla="*/ 0 60000 65536"/>
                <a:gd name="T22" fmla="*/ 0 60000 65536"/>
                <a:gd name="T23" fmla="*/ 0 60000 65536"/>
                <a:gd name="T24" fmla="*/ 0 w 937"/>
                <a:gd name="T25" fmla="*/ 0 h 536"/>
                <a:gd name="T26" fmla="*/ 937 w 937"/>
                <a:gd name="T27" fmla="*/ 536 h 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37" h="536">
                  <a:moveTo>
                    <a:pt x="0" y="74"/>
                  </a:moveTo>
                  <a:lnTo>
                    <a:pt x="390" y="0"/>
                  </a:lnTo>
                  <a:lnTo>
                    <a:pt x="702" y="86"/>
                  </a:lnTo>
                  <a:lnTo>
                    <a:pt x="937" y="536"/>
                  </a:lnTo>
                  <a:lnTo>
                    <a:pt x="558" y="492"/>
                  </a:lnTo>
                  <a:lnTo>
                    <a:pt x="49" y="170"/>
                  </a:lnTo>
                  <a:lnTo>
                    <a:pt x="0" y="74"/>
                  </a:lnTo>
                  <a:close/>
                </a:path>
              </a:pathLst>
            </a:custGeom>
            <a:solidFill>
              <a:srgbClr val="84D184"/>
            </a:solidFill>
            <a:ln w="9525">
              <a:noFill/>
              <a:round/>
              <a:headEnd/>
              <a:tailEnd/>
            </a:ln>
          </p:spPr>
          <p:txBody>
            <a:bodyPr/>
            <a:lstStyle/>
            <a:p>
              <a:endParaRPr lang="en-US"/>
            </a:p>
          </p:txBody>
        </p:sp>
        <p:sp>
          <p:nvSpPr>
            <p:cNvPr id="26631" name="Freeform 7"/>
            <p:cNvSpPr>
              <a:spLocks/>
            </p:cNvSpPr>
            <p:nvPr/>
          </p:nvSpPr>
          <p:spPr bwMode="auto">
            <a:xfrm>
              <a:off x="2964" y="1250"/>
              <a:ext cx="610" cy="123"/>
            </a:xfrm>
            <a:custGeom>
              <a:avLst/>
              <a:gdLst>
                <a:gd name="T0" fmla="*/ 0 w 1219"/>
                <a:gd name="T1" fmla="*/ 35 h 369"/>
                <a:gd name="T2" fmla="*/ 72 w 1219"/>
                <a:gd name="T3" fmla="*/ 82 h 369"/>
                <a:gd name="T4" fmla="*/ 214 w 1219"/>
                <a:gd name="T5" fmla="*/ 123 h 369"/>
                <a:gd name="T6" fmla="*/ 336 w 1219"/>
                <a:gd name="T7" fmla="*/ 114 h 369"/>
                <a:gd name="T8" fmla="*/ 463 w 1219"/>
                <a:gd name="T9" fmla="*/ 99 h 369"/>
                <a:gd name="T10" fmla="*/ 585 w 1219"/>
                <a:gd name="T11" fmla="*/ 32 h 369"/>
                <a:gd name="T12" fmla="*/ 610 w 1219"/>
                <a:gd name="T13" fmla="*/ 0 h 369"/>
                <a:gd name="T14" fmla="*/ 216 w 1219"/>
                <a:gd name="T15" fmla="*/ 6 h 369"/>
                <a:gd name="T16" fmla="*/ 0 w 1219"/>
                <a:gd name="T17" fmla="*/ 35 h 369"/>
                <a:gd name="T18" fmla="*/ 0 w 1219"/>
                <a:gd name="T19" fmla="*/ 35 h 36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219"/>
                <a:gd name="T31" fmla="*/ 0 h 369"/>
                <a:gd name="T32" fmla="*/ 1219 w 1219"/>
                <a:gd name="T33" fmla="*/ 369 h 36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219" h="369">
                  <a:moveTo>
                    <a:pt x="0" y="106"/>
                  </a:moveTo>
                  <a:lnTo>
                    <a:pt x="144" y="246"/>
                  </a:lnTo>
                  <a:lnTo>
                    <a:pt x="427" y="369"/>
                  </a:lnTo>
                  <a:lnTo>
                    <a:pt x="672" y="341"/>
                  </a:lnTo>
                  <a:lnTo>
                    <a:pt x="925" y="297"/>
                  </a:lnTo>
                  <a:lnTo>
                    <a:pt x="1170" y="95"/>
                  </a:lnTo>
                  <a:lnTo>
                    <a:pt x="1219" y="0"/>
                  </a:lnTo>
                  <a:lnTo>
                    <a:pt x="432" y="18"/>
                  </a:lnTo>
                  <a:lnTo>
                    <a:pt x="0" y="106"/>
                  </a:lnTo>
                  <a:close/>
                </a:path>
              </a:pathLst>
            </a:custGeom>
            <a:solidFill>
              <a:srgbClr val="84D184"/>
            </a:solidFill>
            <a:ln w="9525">
              <a:noFill/>
              <a:round/>
              <a:headEnd/>
              <a:tailEnd/>
            </a:ln>
          </p:spPr>
          <p:txBody>
            <a:bodyPr/>
            <a:lstStyle/>
            <a:p>
              <a:endParaRPr lang="en-US"/>
            </a:p>
          </p:txBody>
        </p:sp>
        <p:sp>
          <p:nvSpPr>
            <p:cNvPr id="26632" name="Freeform 8"/>
            <p:cNvSpPr>
              <a:spLocks/>
            </p:cNvSpPr>
            <p:nvPr/>
          </p:nvSpPr>
          <p:spPr bwMode="auto">
            <a:xfrm>
              <a:off x="3261" y="852"/>
              <a:ext cx="346" cy="226"/>
            </a:xfrm>
            <a:custGeom>
              <a:avLst/>
              <a:gdLst>
                <a:gd name="T0" fmla="*/ 61 w 692"/>
                <a:gd name="T1" fmla="*/ 226 h 677"/>
                <a:gd name="T2" fmla="*/ 25 w 692"/>
                <a:gd name="T3" fmla="*/ 190 h 677"/>
                <a:gd name="T4" fmla="*/ 0 w 692"/>
                <a:gd name="T5" fmla="*/ 138 h 677"/>
                <a:gd name="T6" fmla="*/ 34 w 692"/>
                <a:gd name="T7" fmla="*/ 97 h 677"/>
                <a:gd name="T8" fmla="*/ 99 w 692"/>
                <a:gd name="T9" fmla="*/ 65 h 677"/>
                <a:gd name="T10" fmla="*/ 198 w 692"/>
                <a:gd name="T11" fmla="*/ 41 h 677"/>
                <a:gd name="T12" fmla="*/ 346 w 692"/>
                <a:gd name="T13" fmla="*/ 0 h 677"/>
                <a:gd name="T14" fmla="*/ 241 w 692"/>
                <a:gd name="T15" fmla="*/ 129 h 677"/>
                <a:gd name="T16" fmla="*/ 61 w 692"/>
                <a:gd name="T17" fmla="*/ 226 h 677"/>
                <a:gd name="T18" fmla="*/ 61 w 692"/>
                <a:gd name="T19" fmla="*/ 226 h 67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92"/>
                <a:gd name="T31" fmla="*/ 0 h 677"/>
                <a:gd name="T32" fmla="*/ 692 w 692"/>
                <a:gd name="T33" fmla="*/ 677 h 67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92" h="677">
                  <a:moveTo>
                    <a:pt x="123" y="677"/>
                  </a:moveTo>
                  <a:lnTo>
                    <a:pt x="50" y="570"/>
                  </a:lnTo>
                  <a:lnTo>
                    <a:pt x="0" y="413"/>
                  </a:lnTo>
                  <a:lnTo>
                    <a:pt x="67" y="290"/>
                  </a:lnTo>
                  <a:lnTo>
                    <a:pt x="199" y="195"/>
                  </a:lnTo>
                  <a:lnTo>
                    <a:pt x="397" y="123"/>
                  </a:lnTo>
                  <a:lnTo>
                    <a:pt x="692" y="0"/>
                  </a:lnTo>
                  <a:lnTo>
                    <a:pt x="482" y="386"/>
                  </a:lnTo>
                  <a:lnTo>
                    <a:pt x="123" y="677"/>
                  </a:lnTo>
                  <a:close/>
                </a:path>
              </a:pathLst>
            </a:custGeom>
            <a:solidFill>
              <a:srgbClr val="84D184"/>
            </a:solidFill>
            <a:ln w="9525">
              <a:noFill/>
              <a:round/>
              <a:headEnd/>
              <a:tailEnd/>
            </a:ln>
          </p:spPr>
          <p:txBody>
            <a:bodyPr/>
            <a:lstStyle/>
            <a:p>
              <a:endParaRPr lang="en-US"/>
            </a:p>
          </p:txBody>
        </p:sp>
        <p:sp>
          <p:nvSpPr>
            <p:cNvPr id="26633" name="Freeform 9"/>
            <p:cNvSpPr>
              <a:spLocks/>
            </p:cNvSpPr>
            <p:nvPr/>
          </p:nvSpPr>
          <p:spPr bwMode="auto">
            <a:xfrm>
              <a:off x="2851" y="973"/>
              <a:ext cx="203" cy="308"/>
            </a:xfrm>
            <a:custGeom>
              <a:avLst/>
              <a:gdLst>
                <a:gd name="T0" fmla="*/ 0 w 408"/>
                <a:gd name="T1" fmla="*/ 0 h 922"/>
                <a:gd name="T2" fmla="*/ 104 w 408"/>
                <a:gd name="T3" fmla="*/ 308 h 922"/>
                <a:gd name="T4" fmla="*/ 185 w 408"/>
                <a:gd name="T5" fmla="*/ 241 h 922"/>
                <a:gd name="T6" fmla="*/ 203 w 408"/>
                <a:gd name="T7" fmla="*/ 140 h 922"/>
                <a:gd name="T8" fmla="*/ 155 w 408"/>
                <a:gd name="T9" fmla="*/ 69 h 922"/>
                <a:gd name="T10" fmla="*/ 96 w 408"/>
                <a:gd name="T11" fmla="*/ 26 h 922"/>
                <a:gd name="T12" fmla="*/ 0 w 408"/>
                <a:gd name="T13" fmla="*/ 0 h 922"/>
                <a:gd name="T14" fmla="*/ 0 w 408"/>
                <a:gd name="T15" fmla="*/ 0 h 922"/>
                <a:gd name="T16" fmla="*/ 0 60000 65536"/>
                <a:gd name="T17" fmla="*/ 0 60000 65536"/>
                <a:gd name="T18" fmla="*/ 0 60000 65536"/>
                <a:gd name="T19" fmla="*/ 0 60000 65536"/>
                <a:gd name="T20" fmla="*/ 0 60000 65536"/>
                <a:gd name="T21" fmla="*/ 0 60000 65536"/>
                <a:gd name="T22" fmla="*/ 0 60000 65536"/>
                <a:gd name="T23" fmla="*/ 0 60000 65536"/>
                <a:gd name="T24" fmla="*/ 0 w 408"/>
                <a:gd name="T25" fmla="*/ 0 h 922"/>
                <a:gd name="T26" fmla="*/ 408 w 408"/>
                <a:gd name="T27" fmla="*/ 922 h 92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08" h="922">
                  <a:moveTo>
                    <a:pt x="0" y="0"/>
                  </a:moveTo>
                  <a:lnTo>
                    <a:pt x="210" y="922"/>
                  </a:lnTo>
                  <a:lnTo>
                    <a:pt x="372" y="720"/>
                  </a:lnTo>
                  <a:lnTo>
                    <a:pt x="408" y="419"/>
                  </a:lnTo>
                  <a:lnTo>
                    <a:pt x="312" y="207"/>
                  </a:lnTo>
                  <a:lnTo>
                    <a:pt x="192" y="78"/>
                  </a:lnTo>
                  <a:lnTo>
                    <a:pt x="0" y="0"/>
                  </a:lnTo>
                  <a:close/>
                </a:path>
              </a:pathLst>
            </a:custGeom>
            <a:solidFill>
              <a:srgbClr val="84D184"/>
            </a:solidFill>
            <a:ln w="9525">
              <a:noFill/>
              <a:round/>
              <a:headEnd/>
              <a:tailEnd/>
            </a:ln>
          </p:spPr>
          <p:txBody>
            <a:bodyPr/>
            <a:lstStyle/>
            <a:p>
              <a:endParaRPr lang="en-US"/>
            </a:p>
          </p:txBody>
        </p:sp>
        <p:sp>
          <p:nvSpPr>
            <p:cNvPr id="26634" name="Freeform 10"/>
            <p:cNvSpPr>
              <a:spLocks/>
            </p:cNvSpPr>
            <p:nvPr/>
          </p:nvSpPr>
          <p:spPr bwMode="auto">
            <a:xfrm>
              <a:off x="2499" y="1093"/>
              <a:ext cx="154" cy="342"/>
            </a:xfrm>
            <a:custGeom>
              <a:avLst/>
              <a:gdLst>
                <a:gd name="T0" fmla="*/ 0 w 306"/>
                <a:gd name="T1" fmla="*/ 342 h 1026"/>
                <a:gd name="T2" fmla="*/ 21 w 306"/>
                <a:gd name="T3" fmla="*/ 0 h 1026"/>
                <a:gd name="T4" fmla="*/ 126 w 306"/>
                <a:gd name="T5" fmla="*/ 70 h 1026"/>
                <a:gd name="T6" fmla="*/ 154 w 306"/>
                <a:gd name="T7" fmla="*/ 162 h 1026"/>
                <a:gd name="T8" fmla="*/ 111 w 306"/>
                <a:gd name="T9" fmla="*/ 269 h 1026"/>
                <a:gd name="T10" fmla="*/ 0 w 306"/>
                <a:gd name="T11" fmla="*/ 342 h 1026"/>
                <a:gd name="T12" fmla="*/ 0 w 306"/>
                <a:gd name="T13" fmla="*/ 342 h 1026"/>
                <a:gd name="T14" fmla="*/ 0 60000 65536"/>
                <a:gd name="T15" fmla="*/ 0 60000 65536"/>
                <a:gd name="T16" fmla="*/ 0 60000 65536"/>
                <a:gd name="T17" fmla="*/ 0 60000 65536"/>
                <a:gd name="T18" fmla="*/ 0 60000 65536"/>
                <a:gd name="T19" fmla="*/ 0 60000 65536"/>
                <a:gd name="T20" fmla="*/ 0 60000 65536"/>
                <a:gd name="T21" fmla="*/ 0 w 306"/>
                <a:gd name="T22" fmla="*/ 0 h 1026"/>
                <a:gd name="T23" fmla="*/ 306 w 306"/>
                <a:gd name="T24" fmla="*/ 1026 h 102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06" h="1026">
                  <a:moveTo>
                    <a:pt x="0" y="1026"/>
                  </a:moveTo>
                  <a:lnTo>
                    <a:pt x="42" y="0"/>
                  </a:lnTo>
                  <a:lnTo>
                    <a:pt x="251" y="211"/>
                  </a:lnTo>
                  <a:lnTo>
                    <a:pt x="306" y="485"/>
                  </a:lnTo>
                  <a:lnTo>
                    <a:pt x="221" y="808"/>
                  </a:lnTo>
                  <a:lnTo>
                    <a:pt x="0" y="1026"/>
                  </a:lnTo>
                  <a:close/>
                </a:path>
              </a:pathLst>
            </a:custGeom>
            <a:solidFill>
              <a:srgbClr val="84D184"/>
            </a:solidFill>
            <a:ln w="9525">
              <a:noFill/>
              <a:round/>
              <a:headEnd/>
              <a:tailEnd/>
            </a:ln>
          </p:spPr>
          <p:txBody>
            <a:bodyPr/>
            <a:lstStyle/>
            <a:p>
              <a:endParaRPr lang="en-US"/>
            </a:p>
          </p:txBody>
        </p:sp>
        <p:sp>
          <p:nvSpPr>
            <p:cNvPr id="26635" name="Freeform 11"/>
            <p:cNvSpPr>
              <a:spLocks/>
            </p:cNvSpPr>
            <p:nvPr/>
          </p:nvSpPr>
          <p:spPr bwMode="auto">
            <a:xfrm>
              <a:off x="2203" y="876"/>
              <a:ext cx="1385" cy="636"/>
            </a:xfrm>
            <a:custGeom>
              <a:avLst/>
              <a:gdLst>
                <a:gd name="T0" fmla="*/ 246 w 2771"/>
                <a:gd name="T1" fmla="*/ 555 h 1909"/>
                <a:gd name="T2" fmla="*/ 362 w 2771"/>
                <a:gd name="T3" fmla="*/ 531 h 1909"/>
                <a:gd name="T4" fmla="*/ 491 w 2771"/>
                <a:gd name="T5" fmla="*/ 497 h 1909"/>
                <a:gd name="T6" fmla="*/ 559 w 2771"/>
                <a:gd name="T7" fmla="*/ 474 h 1909"/>
                <a:gd name="T8" fmla="*/ 631 w 2771"/>
                <a:gd name="T9" fmla="*/ 450 h 1909"/>
                <a:gd name="T10" fmla="*/ 702 w 2771"/>
                <a:gd name="T11" fmla="*/ 420 h 1909"/>
                <a:gd name="T12" fmla="*/ 776 w 2771"/>
                <a:gd name="T13" fmla="*/ 388 h 1909"/>
                <a:gd name="T14" fmla="*/ 847 w 2771"/>
                <a:gd name="T15" fmla="*/ 353 h 1909"/>
                <a:gd name="T16" fmla="*/ 914 w 2771"/>
                <a:gd name="T17" fmla="*/ 318 h 1909"/>
                <a:gd name="T18" fmla="*/ 976 w 2771"/>
                <a:gd name="T19" fmla="*/ 283 h 1909"/>
                <a:gd name="T20" fmla="*/ 1035 w 2771"/>
                <a:gd name="T21" fmla="*/ 249 h 1909"/>
                <a:gd name="T22" fmla="*/ 1090 w 2771"/>
                <a:gd name="T23" fmla="*/ 215 h 1909"/>
                <a:gd name="T24" fmla="*/ 1139 w 2771"/>
                <a:gd name="T25" fmla="*/ 183 h 1909"/>
                <a:gd name="T26" fmla="*/ 1186 w 2771"/>
                <a:gd name="T27" fmla="*/ 153 h 1909"/>
                <a:gd name="T28" fmla="*/ 1226 w 2771"/>
                <a:gd name="T29" fmla="*/ 124 h 1909"/>
                <a:gd name="T30" fmla="*/ 1262 w 2771"/>
                <a:gd name="T31" fmla="*/ 98 h 1909"/>
                <a:gd name="T32" fmla="*/ 1295 w 2771"/>
                <a:gd name="T33" fmla="*/ 74 h 1909"/>
                <a:gd name="T34" fmla="*/ 1322 w 2771"/>
                <a:gd name="T35" fmla="*/ 53 h 1909"/>
                <a:gd name="T36" fmla="*/ 1362 w 2771"/>
                <a:gd name="T37" fmla="*/ 20 h 1909"/>
                <a:gd name="T38" fmla="*/ 1383 w 2771"/>
                <a:gd name="T39" fmla="*/ 0 h 1909"/>
                <a:gd name="T40" fmla="*/ 1377 w 2771"/>
                <a:gd name="T41" fmla="*/ 115 h 1909"/>
                <a:gd name="T42" fmla="*/ 1364 w 2771"/>
                <a:gd name="T43" fmla="*/ 146 h 1909"/>
                <a:gd name="T44" fmla="*/ 1342 w 2771"/>
                <a:gd name="T45" fmla="*/ 172 h 1909"/>
                <a:gd name="T46" fmla="*/ 1309 w 2771"/>
                <a:gd name="T47" fmla="*/ 190 h 1909"/>
                <a:gd name="T48" fmla="*/ 1238 w 2771"/>
                <a:gd name="T49" fmla="*/ 206 h 1909"/>
                <a:gd name="T50" fmla="*/ 1129 w 2771"/>
                <a:gd name="T51" fmla="*/ 206 h 1909"/>
                <a:gd name="T52" fmla="*/ 1106 w 2771"/>
                <a:gd name="T53" fmla="*/ 224 h 1909"/>
                <a:gd name="T54" fmla="*/ 1069 w 2771"/>
                <a:gd name="T55" fmla="*/ 253 h 1909"/>
                <a:gd name="T56" fmla="*/ 1030 w 2771"/>
                <a:gd name="T57" fmla="*/ 281 h 1909"/>
                <a:gd name="T58" fmla="*/ 999 w 2771"/>
                <a:gd name="T59" fmla="*/ 302 h 1909"/>
                <a:gd name="T60" fmla="*/ 965 w 2771"/>
                <a:gd name="T61" fmla="*/ 324 h 1909"/>
                <a:gd name="T62" fmla="*/ 928 w 2771"/>
                <a:gd name="T63" fmla="*/ 347 h 1909"/>
                <a:gd name="T64" fmla="*/ 887 w 2771"/>
                <a:gd name="T65" fmla="*/ 370 h 1909"/>
                <a:gd name="T66" fmla="*/ 843 w 2771"/>
                <a:gd name="T67" fmla="*/ 394 h 1909"/>
                <a:gd name="T68" fmla="*/ 797 w 2771"/>
                <a:gd name="T69" fmla="*/ 417 h 1909"/>
                <a:gd name="T70" fmla="*/ 749 w 2771"/>
                <a:gd name="T71" fmla="*/ 440 h 1909"/>
                <a:gd name="T72" fmla="*/ 699 w 2771"/>
                <a:gd name="T73" fmla="*/ 461 h 1909"/>
                <a:gd name="T74" fmla="*/ 646 w 2771"/>
                <a:gd name="T75" fmla="*/ 482 h 1909"/>
                <a:gd name="T76" fmla="*/ 565 w 2771"/>
                <a:gd name="T77" fmla="*/ 509 h 1909"/>
                <a:gd name="T78" fmla="*/ 455 w 2771"/>
                <a:gd name="T79" fmla="*/ 540 h 1909"/>
                <a:gd name="T80" fmla="*/ 347 w 2771"/>
                <a:gd name="T81" fmla="*/ 567 h 1909"/>
                <a:gd name="T82" fmla="*/ 247 w 2771"/>
                <a:gd name="T83" fmla="*/ 591 h 1909"/>
                <a:gd name="T84" fmla="*/ 120 w 2771"/>
                <a:gd name="T85" fmla="*/ 616 h 1909"/>
                <a:gd name="T86" fmla="*/ 0 w 2771"/>
                <a:gd name="T87" fmla="*/ 636 h 1909"/>
                <a:gd name="T88" fmla="*/ 11 w 2771"/>
                <a:gd name="T89" fmla="*/ 583 h 1909"/>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2771"/>
                <a:gd name="T136" fmla="*/ 0 h 1909"/>
                <a:gd name="T137" fmla="*/ 2771 w 2771"/>
                <a:gd name="T138" fmla="*/ 1909 h 1909"/>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2771" h="1909">
                  <a:moveTo>
                    <a:pt x="22" y="1751"/>
                  </a:moveTo>
                  <a:lnTo>
                    <a:pt x="492" y="1667"/>
                  </a:lnTo>
                  <a:lnTo>
                    <a:pt x="605" y="1633"/>
                  </a:lnTo>
                  <a:lnTo>
                    <a:pt x="724" y="1594"/>
                  </a:lnTo>
                  <a:lnTo>
                    <a:pt x="850" y="1546"/>
                  </a:lnTo>
                  <a:lnTo>
                    <a:pt x="983" y="1491"/>
                  </a:lnTo>
                  <a:lnTo>
                    <a:pt x="1051" y="1459"/>
                  </a:lnTo>
                  <a:lnTo>
                    <a:pt x="1119" y="1424"/>
                  </a:lnTo>
                  <a:lnTo>
                    <a:pt x="1191" y="1389"/>
                  </a:lnTo>
                  <a:lnTo>
                    <a:pt x="1263" y="1350"/>
                  </a:lnTo>
                  <a:lnTo>
                    <a:pt x="1332" y="1308"/>
                  </a:lnTo>
                  <a:lnTo>
                    <a:pt x="1405" y="1262"/>
                  </a:lnTo>
                  <a:lnTo>
                    <a:pt x="1479" y="1215"/>
                  </a:lnTo>
                  <a:lnTo>
                    <a:pt x="1552" y="1164"/>
                  </a:lnTo>
                  <a:lnTo>
                    <a:pt x="1624" y="1111"/>
                  </a:lnTo>
                  <a:lnTo>
                    <a:pt x="1694" y="1060"/>
                  </a:lnTo>
                  <a:lnTo>
                    <a:pt x="1761" y="1007"/>
                  </a:lnTo>
                  <a:lnTo>
                    <a:pt x="1829" y="954"/>
                  </a:lnTo>
                  <a:lnTo>
                    <a:pt x="1892" y="902"/>
                  </a:lnTo>
                  <a:lnTo>
                    <a:pt x="1953" y="849"/>
                  </a:lnTo>
                  <a:lnTo>
                    <a:pt x="2013" y="800"/>
                  </a:lnTo>
                  <a:lnTo>
                    <a:pt x="2071" y="748"/>
                  </a:lnTo>
                  <a:lnTo>
                    <a:pt x="2127" y="696"/>
                  </a:lnTo>
                  <a:lnTo>
                    <a:pt x="2181" y="646"/>
                  </a:lnTo>
                  <a:lnTo>
                    <a:pt x="2230" y="599"/>
                  </a:lnTo>
                  <a:lnTo>
                    <a:pt x="2279" y="550"/>
                  </a:lnTo>
                  <a:lnTo>
                    <a:pt x="2327" y="505"/>
                  </a:lnTo>
                  <a:lnTo>
                    <a:pt x="2372" y="460"/>
                  </a:lnTo>
                  <a:lnTo>
                    <a:pt x="2415" y="416"/>
                  </a:lnTo>
                  <a:lnTo>
                    <a:pt x="2452" y="372"/>
                  </a:lnTo>
                  <a:lnTo>
                    <a:pt x="2490" y="333"/>
                  </a:lnTo>
                  <a:lnTo>
                    <a:pt x="2525" y="293"/>
                  </a:lnTo>
                  <a:lnTo>
                    <a:pt x="2559" y="257"/>
                  </a:lnTo>
                  <a:lnTo>
                    <a:pt x="2590" y="221"/>
                  </a:lnTo>
                  <a:lnTo>
                    <a:pt x="2617" y="190"/>
                  </a:lnTo>
                  <a:lnTo>
                    <a:pt x="2644" y="158"/>
                  </a:lnTo>
                  <a:lnTo>
                    <a:pt x="2689" y="104"/>
                  </a:lnTo>
                  <a:lnTo>
                    <a:pt x="2724" y="61"/>
                  </a:lnTo>
                  <a:lnTo>
                    <a:pt x="2748" y="27"/>
                  </a:lnTo>
                  <a:lnTo>
                    <a:pt x="2767" y="0"/>
                  </a:lnTo>
                  <a:lnTo>
                    <a:pt x="2771" y="246"/>
                  </a:lnTo>
                  <a:lnTo>
                    <a:pt x="2755" y="344"/>
                  </a:lnTo>
                  <a:lnTo>
                    <a:pt x="2745" y="393"/>
                  </a:lnTo>
                  <a:lnTo>
                    <a:pt x="2728" y="438"/>
                  </a:lnTo>
                  <a:lnTo>
                    <a:pt x="2707" y="479"/>
                  </a:lnTo>
                  <a:lnTo>
                    <a:pt x="2685" y="517"/>
                  </a:lnTo>
                  <a:lnTo>
                    <a:pt x="2653" y="546"/>
                  </a:lnTo>
                  <a:lnTo>
                    <a:pt x="2619" y="571"/>
                  </a:lnTo>
                  <a:lnTo>
                    <a:pt x="2544" y="601"/>
                  </a:lnTo>
                  <a:lnTo>
                    <a:pt x="2477" y="619"/>
                  </a:lnTo>
                  <a:lnTo>
                    <a:pt x="2362" y="633"/>
                  </a:lnTo>
                  <a:lnTo>
                    <a:pt x="2259" y="619"/>
                  </a:lnTo>
                  <a:lnTo>
                    <a:pt x="2240" y="645"/>
                  </a:lnTo>
                  <a:lnTo>
                    <a:pt x="2213" y="673"/>
                  </a:lnTo>
                  <a:lnTo>
                    <a:pt x="2181" y="713"/>
                  </a:lnTo>
                  <a:lnTo>
                    <a:pt x="2139" y="760"/>
                  </a:lnTo>
                  <a:lnTo>
                    <a:pt x="2088" y="814"/>
                  </a:lnTo>
                  <a:lnTo>
                    <a:pt x="2060" y="842"/>
                  </a:lnTo>
                  <a:lnTo>
                    <a:pt x="2031" y="874"/>
                  </a:lnTo>
                  <a:lnTo>
                    <a:pt x="1998" y="906"/>
                  </a:lnTo>
                  <a:lnTo>
                    <a:pt x="1965" y="937"/>
                  </a:lnTo>
                  <a:lnTo>
                    <a:pt x="1931" y="972"/>
                  </a:lnTo>
                  <a:lnTo>
                    <a:pt x="1892" y="1007"/>
                  </a:lnTo>
                  <a:lnTo>
                    <a:pt x="1856" y="1041"/>
                  </a:lnTo>
                  <a:lnTo>
                    <a:pt x="1815" y="1076"/>
                  </a:lnTo>
                  <a:lnTo>
                    <a:pt x="1775" y="1111"/>
                  </a:lnTo>
                  <a:lnTo>
                    <a:pt x="1730" y="1147"/>
                  </a:lnTo>
                  <a:lnTo>
                    <a:pt x="1687" y="1183"/>
                  </a:lnTo>
                  <a:lnTo>
                    <a:pt x="1642" y="1217"/>
                  </a:lnTo>
                  <a:lnTo>
                    <a:pt x="1595" y="1253"/>
                  </a:lnTo>
                  <a:lnTo>
                    <a:pt x="1548" y="1286"/>
                  </a:lnTo>
                  <a:lnTo>
                    <a:pt x="1499" y="1322"/>
                  </a:lnTo>
                  <a:lnTo>
                    <a:pt x="1447" y="1353"/>
                  </a:lnTo>
                  <a:lnTo>
                    <a:pt x="1398" y="1385"/>
                  </a:lnTo>
                  <a:lnTo>
                    <a:pt x="1345" y="1416"/>
                  </a:lnTo>
                  <a:lnTo>
                    <a:pt x="1293" y="1446"/>
                  </a:lnTo>
                  <a:lnTo>
                    <a:pt x="1239" y="1474"/>
                  </a:lnTo>
                  <a:lnTo>
                    <a:pt x="1130" y="1527"/>
                  </a:lnTo>
                  <a:lnTo>
                    <a:pt x="1018" y="1574"/>
                  </a:lnTo>
                  <a:lnTo>
                    <a:pt x="910" y="1622"/>
                  </a:lnTo>
                  <a:lnTo>
                    <a:pt x="801" y="1664"/>
                  </a:lnTo>
                  <a:lnTo>
                    <a:pt x="694" y="1702"/>
                  </a:lnTo>
                  <a:lnTo>
                    <a:pt x="593" y="1739"/>
                  </a:lnTo>
                  <a:lnTo>
                    <a:pt x="495" y="1773"/>
                  </a:lnTo>
                  <a:lnTo>
                    <a:pt x="403" y="1801"/>
                  </a:lnTo>
                  <a:lnTo>
                    <a:pt x="240" y="1848"/>
                  </a:lnTo>
                  <a:lnTo>
                    <a:pt x="113" y="1882"/>
                  </a:lnTo>
                  <a:lnTo>
                    <a:pt x="0" y="1909"/>
                  </a:lnTo>
                  <a:lnTo>
                    <a:pt x="22" y="1751"/>
                  </a:lnTo>
                  <a:close/>
                </a:path>
              </a:pathLst>
            </a:custGeom>
            <a:solidFill>
              <a:srgbClr val="000000"/>
            </a:solidFill>
            <a:ln w="9525">
              <a:noFill/>
              <a:round/>
              <a:headEnd/>
              <a:tailEnd/>
            </a:ln>
          </p:spPr>
          <p:txBody>
            <a:bodyPr/>
            <a:lstStyle/>
            <a:p>
              <a:endParaRPr lang="en-US"/>
            </a:p>
          </p:txBody>
        </p:sp>
        <p:sp>
          <p:nvSpPr>
            <p:cNvPr id="26636" name="Freeform 12"/>
            <p:cNvSpPr>
              <a:spLocks/>
            </p:cNvSpPr>
            <p:nvPr/>
          </p:nvSpPr>
          <p:spPr bwMode="auto">
            <a:xfrm>
              <a:off x="3245" y="876"/>
              <a:ext cx="288" cy="190"/>
            </a:xfrm>
            <a:custGeom>
              <a:avLst/>
              <a:gdLst>
                <a:gd name="T0" fmla="*/ 288 w 575"/>
                <a:gd name="T1" fmla="*/ 0 h 571"/>
                <a:gd name="T2" fmla="*/ 260 w 575"/>
                <a:gd name="T3" fmla="*/ 8 h 571"/>
                <a:gd name="T4" fmla="*/ 196 w 575"/>
                <a:gd name="T5" fmla="*/ 27 h 571"/>
                <a:gd name="T6" fmla="*/ 159 w 575"/>
                <a:gd name="T7" fmla="*/ 40 h 571"/>
                <a:gd name="T8" fmla="*/ 123 w 575"/>
                <a:gd name="T9" fmla="*/ 55 h 571"/>
                <a:gd name="T10" fmla="*/ 93 w 575"/>
                <a:gd name="T11" fmla="*/ 70 h 571"/>
                <a:gd name="T12" fmla="*/ 71 w 575"/>
                <a:gd name="T13" fmla="*/ 87 h 571"/>
                <a:gd name="T14" fmla="*/ 58 w 575"/>
                <a:gd name="T15" fmla="*/ 103 h 571"/>
                <a:gd name="T16" fmla="*/ 51 w 575"/>
                <a:gd name="T17" fmla="*/ 121 h 571"/>
                <a:gd name="T18" fmla="*/ 49 w 575"/>
                <a:gd name="T19" fmla="*/ 155 h 571"/>
                <a:gd name="T20" fmla="*/ 56 w 575"/>
                <a:gd name="T21" fmla="*/ 180 h 571"/>
                <a:gd name="T22" fmla="*/ 60 w 575"/>
                <a:gd name="T23" fmla="*/ 190 h 571"/>
                <a:gd name="T24" fmla="*/ 46 w 575"/>
                <a:gd name="T25" fmla="*/ 178 h 571"/>
                <a:gd name="T26" fmla="*/ 33 w 575"/>
                <a:gd name="T27" fmla="*/ 165 h 571"/>
                <a:gd name="T28" fmla="*/ 19 w 575"/>
                <a:gd name="T29" fmla="*/ 149 h 571"/>
                <a:gd name="T30" fmla="*/ 7 w 575"/>
                <a:gd name="T31" fmla="*/ 131 h 571"/>
                <a:gd name="T32" fmla="*/ 0 w 575"/>
                <a:gd name="T33" fmla="*/ 112 h 571"/>
                <a:gd name="T34" fmla="*/ 1 w 575"/>
                <a:gd name="T35" fmla="*/ 92 h 571"/>
                <a:gd name="T36" fmla="*/ 13 w 575"/>
                <a:gd name="T37" fmla="*/ 74 h 571"/>
                <a:gd name="T38" fmla="*/ 24 w 575"/>
                <a:gd name="T39" fmla="*/ 66 h 571"/>
                <a:gd name="T40" fmla="*/ 38 w 575"/>
                <a:gd name="T41" fmla="*/ 58 h 571"/>
                <a:gd name="T42" fmla="*/ 76 w 575"/>
                <a:gd name="T43" fmla="*/ 43 h 571"/>
                <a:gd name="T44" fmla="*/ 120 w 575"/>
                <a:gd name="T45" fmla="*/ 30 h 571"/>
                <a:gd name="T46" fmla="*/ 169 w 575"/>
                <a:gd name="T47" fmla="*/ 19 h 571"/>
                <a:gd name="T48" fmla="*/ 251 w 575"/>
                <a:gd name="T49" fmla="*/ 5 h 571"/>
                <a:gd name="T50" fmla="*/ 288 w 575"/>
                <a:gd name="T51" fmla="*/ 0 h 571"/>
                <a:gd name="T52" fmla="*/ 288 w 575"/>
                <a:gd name="T53" fmla="*/ 0 h 57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575"/>
                <a:gd name="T82" fmla="*/ 0 h 571"/>
                <a:gd name="T83" fmla="*/ 575 w 575"/>
                <a:gd name="T84" fmla="*/ 571 h 571"/>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575" h="571">
                  <a:moveTo>
                    <a:pt x="575" y="0"/>
                  </a:moveTo>
                  <a:lnTo>
                    <a:pt x="520" y="23"/>
                  </a:lnTo>
                  <a:lnTo>
                    <a:pt x="392" y="80"/>
                  </a:lnTo>
                  <a:lnTo>
                    <a:pt x="318" y="119"/>
                  </a:lnTo>
                  <a:lnTo>
                    <a:pt x="246" y="164"/>
                  </a:lnTo>
                  <a:lnTo>
                    <a:pt x="185" y="211"/>
                  </a:lnTo>
                  <a:lnTo>
                    <a:pt x="141" y="260"/>
                  </a:lnTo>
                  <a:lnTo>
                    <a:pt x="115" y="311"/>
                  </a:lnTo>
                  <a:lnTo>
                    <a:pt x="101" y="364"/>
                  </a:lnTo>
                  <a:lnTo>
                    <a:pt x="97" y="465"/>
                  </a:lnTo>
                  <a:lnTo>
                    <a:pt x="111" y="540"/>
                  </a:lnTo>
                  <a:lnTo>
                    <a:pt x="119" y="571"/>
                  </a:lnTo>
                  <a:lnTo>
                    <a:pt x="91" y="535"/>
                  </a:lnTo>
                  <a:lnTo>
                    <a:pt x="65" y="497"/>
                  </a:lnTo>
                  <a:lnTo>
                    <a:pt x="37" y="448"/>
                  </a:lnTo>
                  <a:lnTo>
                    <a:pt x="13" y="393"/>
                  </a:lnTo>
                  <a:lnTo>
                    <a:pt x="0" y="336"/>
                  </a:lnTo>
                  <a:lnTo>
                    <a:pt x="1" y="276"/>
                  </a:lnTo>
                  <a:lnTo>
                    <a:pt x="25" y="223"/>
                  </a:lnTo>
                  <a:lnTo>
                    <a:pt x="47" y="198"/>
                  </a:lnTo>
                  <a:lnTo>
                    <a:pt x="76" y="173"/>
                  </a:lnTo>
                  <a:lnTo>
                    <a:pt x="151" y="130"/>
                  </a:lnTo>
                  <a:lnTo>
                    <a:pt x="240" y="90"/>
                  </a:lnTo>
                  <a:lnTo>
                    <a:pt x="337" y="58"/>
                  </a:lnTo>
                  <a:lnTo>
                    <a:pt x="502" y="15"/>
                  </a:lnTo>
                  <a:lnTo>
                    <a:pt x="575" y="0"/>
                  </a:lnTo>
                  <a:close/>
                </a:path>
              </a:pathLst>
            </a:custGeom>
            <a:solidFill>
              <a:srgbClr val="000000"/>
            </a:solidFill>
            <a:ln w="9525">
              <a:noFill/>
              <a:round/>
              <a:headEnd/>
              <a:tailEnd/>
            </a:ln>
          </p:spPr>
          <p:txBody>
            <a:bodyPr/>
            <a:lstStyle/>
            <a:p>
              <a:endParaRPr lang="en-US"/>
            </a:p>
          </p:txBody>
        </p:sp>
        <p:sp>
          <p:nvSpPr>
            <p:cNvPr id="26637" name="Freeform 13"/>
            <p:cNvSpPr>
              <a:spLocks/>
            </p:cNvSpPr>
            <p:nvPr/>
          </p:nvSpPr>
          <p:spPr bwMode="auto">
            <a:xfrm>
              <a:off x="2990" y="1219"/>
              <a:ext cx="570" cy="68"/>
            </a:xfrm>
            <a:custGeom>
              <a:avLst/>
              <a:gdLst>
                <a:gd name="T0" fmla="*/ 0 w 1140"/>
                <a:gd name="T1" fmla="*/ 68 h 204"/>
                <a:gd name="T2" fmla="*/ 570 w 1140"/>
                <a:gd name="T3" fmla="*/ 31 h 204"/>
                <a:gd name="T4" fmla="*/ 540 w 1140"/>
                <a:gd name="T5" fmla="*/ 25 h 204"/>
                <a:gd name="T6" fmla="*/ 464 w 1140"/>
                <a:gd name="T7" fmla="*/ 11 h 204"/>
                <a:gd name="T8" fmla="*/ 364 w 1140"/>
                <a:gd name="T9" fmla="*/ 0 h 204"/>
                <a:gd name="T10" fmla="*/ 261 w 1140"/>
                <a:gd name="T11" fmla="*/ 3 h 204"/>
                <a:gd name="T12" fmla="*/ 165 w 1140"/>
                <a:gd name="T13" fmla="*/ 20 h 204"/>
                <a:gd name="T14" fmla="*/ 122 w 1140"/>
                <a:gd name="T15" fmla="*/ 31 h 204"/>
                <a:gd name="T16" fmla="*/ 82 w 1140"/>
                <a:gd name="T17" fmla="*/ 41 h 204"/>
                <a:gd name="T18" fmla="*/ 22 w 1140"/>
                <a:gd name="T19" fmla="*/ 60 h 204"/>
                <a:gd name="T20" fmla="*/ 0 w 1140"/>
                <a:gd name="T21" fmla="*/ 68 h 204"/>
                <a:gd name="T22" fmla="*/ 0 w 1140"/>
                <a:gd name="T23" fmla="*/ 68 h 20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140"/>
                <a:gd name="T37" fmla="*/ 0 h 204"/>
                <a:gd name="T38" fmla="*/ 1140 w 1140"/>
                <a:gd name="T39" fmla="*/ 204 h 20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140" h="204">
                  <a:moveTo>
                    <a:pt x="0" y="204"/>
                  </a:moveTo>
                  <a:lnTo>
                    <a:pt x="1140" y="94"/>
                  </a:lnTo>
                  <a:lnTo>
                    <a:pt x="1080" y="75"/>
                  </a:lnTo>
                  <a:lnTo>
                    <a:pt x="928" y="32"/>
                  </a:lnTo>
                  <a:lnTo>
                    <a:pt x="728" y="0"/>
                  </a:lnTo>
                  <a:lnTo>
                    <a:pt x="522" y="8"/>
                  </a:lnTo>
                  <a:lnTo>
                    <a:pt x="331" y="59"/>
                  </a:lnTo>
                  <a:lnTo>
                    <a:pt x="244" y="92"/>
                  </a:lnTo>
                  <a:lnTo>
                    <a:pt x="165" y="124"/>
                  </a:lnTo>
                  <a:lnTo>
                    <a:pt x="45" y="180"/>
                  </a:lnTo>
                  <a:lnTo>
                    <a:pt x="0" y="204"/>
                  </a:lnTo>
                  <a:close/>
                </a:path>
              </a:pathLst>
            </a:custGeom>
            <a:solidFill>
              <a:srgbClr val="000000"/>
            </a:solidFill>
            <a:ln w="9525">
              <a:noFill/>
              <a:round/>
              <a:headEnd/>
              <a:tailEnd/>
            </a:ln>
          </p:spPr>
          <p:txBody>
            <a:bodyPr/>
            <a:lstStyle/>
            <a:p>
              <a:endParaRPr lang="en-US"/>
            </a:p>
          </p:txBody>
        </p:sp>
        <p:sp>
          <p:nvSpPr>
            <p:cNvPr id="26638" name="Freeform 14"/>
            <p:cNvSpPr>
              <a:spLocks/>
            </p:cNvSpPr>
            <p:nvPr/>
          </p:nvSpPr>
          <p:spPr bwMode="auto">
            <a:xfrm>
              <a:off x="3016" y="1264"/>
              <a:ext cx="544" cy="130"/>
            </a:xfrm>
            <a:custGeom>
              <a:avLst/>
              <a:gdLst>
                <a:gd name="T0" fmla="*/ 0 w 1087"/>
                <a:gd name="T1" fmla="*/ 63 h 392"/>
                <a:gd name="T2" fmla="*/ 31 w 1087"/>
                <a:gd name="T3" fmla="*/ 71 h 392"/>
                <a:gd name="T4" fmla="*/ 66 w 1087"/>
                <a:gd name="T5" fmla="*/ 79 h 392"/>
                <a:gd name="T6" fmla="*/ 111 w 1087"/>
                <a:gd name="T7" fmla="*/ 87 h 392"/>
                <a:gd name="T8" fmla="*/ 217 w 1087"/>
                <a:gd name="T9" fmla="*/ 97 h 392"/>
                <a:gd name="T10" fmla="*/ 327 w 1087"/>
                <a:gd name="T11" fmla="*/ 86 h 392"/>
                <a:gd name="T12" fmla="*/ 376 w 1087"/>
                <a:gd name="T13" fmla="*/ 73 h 392"/>
                <a:gd name="T14" fmla="*/ 419 w 1087"/>
                <a:gd name="T15" fmla="*/ 58 h 392"/>
                <a:gd name="T16" fmla="*/ 456 w 1087"/>
                <a:gd name="T17" fmla="*/ 44 h 392"/>
                <a:gd name="T18" fmla="*/ 488 w 1087"/>
                <a:gd name="T19" fmla="*/ 31 h 392"/>
                <a:gd name="T20" fmla="*/ 513 w 1087"/>
                <a:gd name="T21" fmla="*/ 18 h 392"/>
                <a:gd name="T22" fmla="*/ 530 w 1087"/>
                <a:gd name="T23" fmla="*/ 9 h 392"/>
                <a:gd name="T24" fmla="*/ 544 w 1087"/>
                <a:gd name="T25" fmla="*/ 0 h 392"/>
                <a:gd name="T26" fmla="*/ 540 w 1087"/>
                <a:gd name="T27" fmla="*/ 5 h 392"/>
                <a:gd name="T28" fmla="*/ 530 w 1087"/>
                <a:gd name="T29" fmla="*/ 19 h 392"/>
                <a:gd name="T30" fmla="*/ 522 w 1087"/>
                <a:gd name="T31" fmla="*/ 28 h 392"/>
                <a:gd name="T32" fmla="*/ 513 w 1087"/>
                <a:gd name="T33" fmla="*/ 37 h 392"/>
                <a:gd name="T34" fmla="*/ 501 w 1087"/>
                <a:gd name="T35" fmla="*/ 48 h 392"/>
                <a:gd name="T36" fmla="*/ 488 w 1087"/>
                <a:gd name="T37" fmla="*/ 60 h 392"/>
                <a:gd name="T38" fmla="*/ 473 w 1087"/>
                <a:gd name="T39" fmla="*/ 72 h 392"/>
                <a:gd name="T40" fmla="*/ 456 w 1087"/>
                <a:gd name="T41" fmla="*/ 84 h 392"/>
                <a:gd name="T42" fmla="*/ 438 w 1087"/>
                <a:gd name="T43" fmla="*/ 95 h 392"/>
                <a:gd name="T44" fmla="*/ 419 w 1087"/>
                <a:gd name="T45" fmla="*/ 104 h 392"/>
                <a:gd name="T46" fmla="*/ 396 w 1087"/>
                <a:gd name="T47" fmla="*/ 113 h 392"/>
                <a:gd name="T48" fmla="*/ 373 w 1087"/>
                <a:gd name="T49" fmla="*/ 121 h 392"/>
                <a:gd name="T50" fmla="*/ 320 w 1087"/>
                <a:gd name="T51" fmla="*/ 130 h 392"/>
                <a:gd name="T52" fmla="*/ 207 w 1087"/>
                <a:gd name="T53" fmla="*/ 125 h 392"/>
                <a:gd name="T54" fmla="*/ 103 w 1087"/>
                <a:gd name="T55" fmla="*/ 101 h 392"/>
                <a:gd name="T56" fmla="*/ 61 w 1087"/>
                <a:gd name="T57" fmla="*/ 87 h 392"/>
                <a:gd name="T58" fmla="*/ 29 w 1087"/>
                <a:gd name="T59" fmla="*/ 75 h 392"/>
                <a:gd name="T60" fmla="*/ 0 w 1087"/>
                <a:gd name="T61" fmla="*/ 63 h 392"/>
                <a:gd name="T62" fmla="*/ 0 w 1087"/>
                <a:gd name="T63" fmla="*/ 63 h 39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87"/>
                <a:gd name="T97" fmla="*/ 0 h 392"/>
                <a:gd name="T98" fmla="*/ 1087 w 1087"/>
                <a:gd name="T99" fmla="*/ 392 h 392"/>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87" h="392">
                  <a:moveTo>
                    <a:pt x="0" y="189"/>
                  </a:moveTo>
                  <a:lnTo>
                    <a:pt x="62" y="214"/>
                  </a:lnTo>
                  <a:lnTo>
                    <a:pt x="132" y="239"/>
                  </a:lnTo>
                  <a:lnTo>
                    <a:pt x="222" y="261"/>
                  </a:lnTo>
                  <a:lnTo>
                    <a:pt x="434" y="291"/>
                  </a:lnTo>
                  <a:lnTo>
                    <a:pt x="653" y="259"/>
                  </a:lnTo>
                  <a:lnTo>
                    <a:pt x="752" y="219"/>
                  </a:lnTo>
                  <a:lnTo>
                    <a:pt x="838" y="176"/>
                  </a:lnTo>
                  <a:lnTo>
                    <a:pt x="912" y="133"/>
                  </a:lnTo>
                  <a:lnTo>
                    <a:pt x="976" y="92"/>
                  </a:lnTo>
                  <a:lnTo>
                    <a:pt x="1025" y="54"/>
                  </a:lnTo>
                  <a:lnTo>
                    <a:pt x="1060" y="26"/>
                  </a:lnTo>
                  <a:lnTo>
                    <a:pt x="1087" y="0"/>
                  </a:lnTo>
                  <a:lnTo>
                    <a:pt x="1080" y="14"/>
                  </a:lnTo>
                  <a:lnTo>
                    <a:pt x="1060" y="56"/>
                  </a:lnTo>
                  <a:lnTo>
                    <a:pt x="1044" y="83"/>
                  </a:lnTo>
                  <a:lnTo>
                    <a:pt x="1025" y="113"/>
                  </a:lnTo>
                  <a:lnTo>
                    <a:pt x="1001" y="146"/>
                  </a:lnTo>
                  <a:lnTo>
                    <a:pt x="976" y="180"/>
                  </a:lnTo>
                  <a:lnTo>
                    <a:pt x="946" y="217"/>
                  </a:lnTo>
                  <a:lnTo>
                    <a:pt x="912" y="252"/>
                  </a:lnTo>
                  <a:lnTo>
                    <a:pt x="875" y="285"/>
                  </a:lnTo>
                  <a:lnTo>
                    <a:pt x="837" y="314"/>
                  </a:lnTo>
                  <a:lnTo>
                    <a:pt x="791" y="341"/>
                  </a:lnTo>
                  <a:lnTo>
                    <a:pt x="745" y="364"/>
                  </a:lnTo>
                  <a:lnTo>
                    <a:pt x="639" y="392"/>
                  </a:lnTo>
                  <a:lnTo>
                    <a:pt x="414" y="376"/>
                  </a:lnTo>
                  <a:lnTo>
                    <a:pt x="206" y="304"/>
                  </a:lnTo>
                  <a:lnTo>
                    <a:pt x="122" y="262"/>
                  </a:lnTo>
                  <a:lnTo>
                    <a:pt x="58" y="226"/>
                  </a:lnTo>
                  <a:lnTo>
                    <a:pt x="0" y="189"/>
                  </a:lnTo>
                  <a:close/>
                </a:path>
              </a:pathLst>
            </a:custGeom>
            <a:solidFill>
              <a:srgbClr val="000000"/>
            </a:solidFill>
            <a:ln w="9525">
              <a:noFill/>
              <a:round/>
              <a:headEnd/>
              <a:tailEnd/>
            </a:ln>
          </p:spPr>
          <p:txBody>
            <a:bodyPr/>
            <a:lstStyle/>
            <a:p>
              <a:endParaRPr lang="en-US"/>
            </a:p>
          </p:txBody>
        </p:sp>
        <p:sp>
          <p:nvSpPr>
            <p:cNvPr id="26639" name="Freeform 15"/>
            <p:cNvSpPr>
              <a:spLocks/>
            </p:cNvSpPr>
            <p:nvPr/>
          </p:nvSpPr>
          <p:spPr bwMode="auto">
            <a:xfrm>
              <a:off x="2798" y="979"/>
              <a:ext cx="163" cy="306"/>
            </a:xfrm>
            <a:custGeom>
              <a:avLst/>
              <a:gdLst>
                <a:gd name="T0" fmla="*/ 163 w 327"/>
                <a:gd name="T1" fmla="*/ 306 h 917"/>
                <a:gd name="T2" fmla="*/ 58 w 327"/>
                <a:gd name="T3" fmla="*/ 0 h 917"/>
                <a:gd name="T4" fmla="*/ 54 w 327"/>
                <a:gd name="T5" fmla="*/ 8 h 917"/>
                <a:gd name="T6" fmla="*/ 43 w 327"/>
                <a:gd name="T7" fmla="*/ 28 h 917"/>
                <a:gd name="T8" fmla="*/ 37 w 327"/>
                <a:gd name="T9" fmla="*/ 42 h 917"/>
                <a:gd name="T10" fmla="*/ 30 w 327"/>
                <a:gd name="T11" fmla="*/ 58 h 917"/>
                <a:gd name="T12" fmla="*/ 22 w 327"/>
                <a:gd name="T13" fmla="*/ 75 h 917"/>
                <a:gd name="T14" fmla="*/ 15 w 327"/>
                <a:gd name="T15" fmla="*/ 93 h 917"/>
                <a:gd name="T16" fmla="*/ 0 w 327"/>
                <a:gd name="T17" fmla="*/ 169 h 917"/>
                <a:gd name="T18" fmla="*/ 4 w 327"/>
                <a:gd name="T19" fmla="*/ 202 h 917"/>
                <a:gd name="T20" fmla="*/ 10 w 327"/>
                <a:gd name="T21" fmla="*/ 215 h 917"/>
                <a:gd name="T22" fmla="*/ 21 w 327"/>
                <a:gd name="T23" fmla="*/ 226 h 917"/>
                <a:gd name="T24" fmla="*/ 45 w 327"/>
                <a:gd name="T25" fmla="*/ 244 h 917"/>
                <a:gd name="T26" fmla="*/ 70 w 327"/>
                <a:gd name="T27" fmla="*/ 260 h 917"/>
                <a:gd name="T28" fmla="*/ 95 w 327"/>
                <a:gd name="T29" fmla="*/ 273 h 917"/>
                <a:gd name="T30" fmla="*/ 117 w 327"/>
                <a:gd name="T31" fmla="*/ 285 h 917"/>
                <a:gd name="T32" fmla="*/ 151 w 327"/>
                <a:gd name="T33" fmla="*/ 300 h 917"/>
                <a:gd name="T34" fmla="*/ 163 w 327"/>
                <a:gd name="T35" fmla="*/ 306 h 917"/>
                <a:gd name="T36" fmla="*/ 163 w 327"/>
                <a:gd name="T37" fmla="*/ 306 h 91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27"/>
                <a:gd name="T58" fmla="*/ 0 h 917"/>
                <a:gd name="T59" fmla="*/ 327 w 327"/>
                <a:gd name="T60" fmla="*/ 917 h 91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27" h="917">
                  <a:moveTo>
                    <a:pt x="327" y="917"/>
                  </a:moveTo>
                  <a:lnTo>
                    <a:pt x="117" y="0"/>
                  </a:lnTo>
                  <a:lnTo>
                    <a:pt x="109" y="23"/>
                  </a:lnTo>
                  <a:lnTo>
                    <a:pt x="87" y="85"/>
                  </a:lnTo>
                  <a:lnTo>
                    <a:pt x="74" y="126"/>
                  </a:lnTo>
                  <a:lnTo>
                    <a:pt x="60" y="174"/>
                  </a:lnTo>
                  <a:lnTo>
                    <a:pt x="44" y="226"/>
                  </a:lnTo>
                  <a:lnTo>
                    <a:pt x="31" y="280"/>
                  </a:lnTo>
                  <a:lnTo>
                    <a:pt x="0" y="506"/>
                  </a:lnTo>
                  <a:lnTo>
                    <a:pt x="8" y="604"/>
                  </a:lnTo>
                  <a:lnTo>
                    <a:pt x="21" y="643"/>
                  </a:lnTo>
                  <a:lnTo>
                    <a:pt x="42" y="676"/>
                  </a:lnTo>
                  <a:lnTo>
                    <a:pt x="91" y="730"/>
                  </a:lnTo>
                  <a:lnTo>
                    <a:pt x="141" y="778"/>
                  </a:lnTo>
                  <a:lnTo>
                    <a:pt x="190" y="819"/>
                  </a:lnTo>
                  <a:lnTo>
                    <a:pt x="235" y="853"/>
                  </a:lnTo>
                  <a:lnTo>
                    <a:pt x="302" y="900"/>
                  </a:lnTo>
                  <a:lnTo>
                    <a:pt x="327" y="917"/>
                  </a:lnTo>
                  <a:close/>
                </a:path>
              </a:pathLst>
            </a:custGeom>
            <a:solidFill>
              <a:srgbClr val="000000"/>
            </a:solidFill>
            <a:ln w="9525">
              <a:noFill/>
              <a:round/>
              <a:headEnd/>
              <a:tailEnd/>
            </a:ln>
          </p:spPr>
          <p:txBody>
            <a:bodyPr/>
            <a:lstStyle/>
            <a:p>
              <a:endParaRPr lang="en-US"/>
            </a:p>
          </p:txBody>
        </p:sp>
        <p:sp>
          <p:nvSpPr>
            <p:cNvPr id="26640" name="Freeform 16"/>
            <p:cNvSpPr>
              <a:spLocks/>
            </p:cNvSpPr>
            <p:nvPr/>
          </p:nvSpPr>
          <p:spPr bwMode="auto">
            <a:xfrm>
              <a:off x="2897" y="977"/>
              <a:ext cx="208" cy="263"/>
            </a:xfrm>
            <a:custGeom>
              <a:avLst/>
              <a:gdLst>
                <a:gd name="T0" fmla="*/ 0 w 416"/>
                <a:gd name="T1" fmla="*/ 0 h 790"/>
                <a:gd name="T2" fmla="*/ 20 w 416"/>
                <a:gd name="T3" fmla="*/ 13 h 790"/>
                <a:gd name="T4" fmla="*/ 39 w 416"/>
                <a:gd name="T5" fmla="*/ 27 h 790"/>
                <a:gd name="T6" fmla="*/ 63 w 416"/>
                <a:gd name="T7" fmla="*/ 45 h 790"/>
                <a:gd name="T8" fmla="*/ 75 w 416"/>
                <a:gd name="T9" fmla="*/ 56 h 790"/>
                <a:gd name="T10" fmla="*/ 87 w 416"/>
                <a:gd name="T11" fmla="*/ 67 h 790"/>
                <a:gd name="T12" fmla="*/ 98 w 416"/>
                <a:gd name="T13" fmla="*/ 78 h 790"/>
                <a:gd name="T14" fmla="*/ 110 w 416"/>
                <a:gd name="T15" fmla="*/ 90 h 790"/>
                <a:gd name="T16" fmla="*/ 119 w 416"/>
                <a:gd name="T17" fmla="*/ 102 h 790"/>
                <a:gd name="T18" fmla="*/ 128 w 416"/>
                <a:gd name="T19" fmla="*/ 114 h 790"/>
                <a:gd name="T20" fmla="*/ 140 w 416"/>
                <a:gd name="T21" fmla="*/ 139 h 790"/>
                <a:gd name="T22" fmla="*/ 145 w 416"/>
                <a:gd name="T23" fmla="*/ 186 h 790"/>
                <a:gd name="T24" fmla="*/ 141 w 416"/>
                <a:gd name="T25" fmla="*/ 207 h 790"/>
                <a:gd name="T26" fmla="*/ 138 w 416"/>
                <a:gd name="T27" fmla="*/ 217 h 790"/>
                <a:gd name="T28" fmla="*/ 134 w 416"/>
                <a:gd name="T29" fmla="*/ 225 h 790"/>
                <a:gd name="T30" fmla="*/ 126 w 416"/>
                <a:gd name="T31" fmla="*/ 241 h 790"/>
                <a:gd name="T32" fmla="*/ 120 w 416"/>
                <a:gd name="T33" fmla="*/ 253 h 790"/>
                <a:gd name="T34" fmla="*/ 113 w 416"/>
                <a:gd name="T35" fmla="*/ 263 h 790"/>
                <a:gd name="T36" fmla="*/ 131 w 416"/>
                <a:gd name="T37" fmla="*/ 249 h 790"/>
                <a:gd name="T38" fmla="*/ 149 w 416"/>
                <a:gd name="T39" fmla="*/ 233 h 790"/>
                <a:gd name="T40" fmla="*/ 169 w 416"/>
                <a:gd name="T41" fmla="*/ 213 h 790"/>
                <a:gd name="T42" fmla="*/ 179 w 416"/>
                <a:gd name="T43" fmla="*/ 203 h 790"/>
                <a:gd name="T44" fmla="*/ 187 w 416"/>
                <a:gd name="T45" fmla="*/ 191 h 790"/>
                <a:gd name="T46" fmla="*/ 202 w 416"/>
                <a:gd name="T47" fmla="*/ 168 h 790"/>
                <a:gd name="T48" fmla="*/ 208 w 416"/>
                <a:gd name="T49" fmla="*/ 145 h 790"/>
                <a:gd name="T50" fmla="*/ 205 w 416"/>
                <a:gd name="T51" fmla="*/ 125 h 790"/>
                <a:gd name="T52" fmla="*/ 198 w 416"/>
                <a:gd name="T53" fmla="*/ 114 h 790"/>
                <a:gd name="T54" fmla="*/ 189 w 416"/>
                <a:gd name="T55" fmla="*/ 104 h 790"/>
                <a:gd name="T56" fmla="*/ 176 w 416"/>
                <a:gd name="T57" fmla="*/ 93 h 790"/>
                <a:gd name="T58" fmla="*/ 162 w 416"/>
                <a:gd name="T59" fmla="*/ 83 h 790"/>
                <a:gd name="T60" fmla="*/ 128 w 416"/>
                <a:gd name="T61" fmla="*/ 62 h 790"/>
                <a:gd name="T62" fmla="*/ 110 w 416"/>
                <a:gd name="T63" fmla="*/ 52 h 790"/>
                <a:gd name="T64" fmla="*/ 93 w 416"/>
                <a:gd name="T65" fmla="*/ 43 h 790"/>
                <a:gd name="T66" fmla="*/ 58 w 416"/>
                <a:gd name="T67" fmla="*/ 25 h 790"/>
                <a:gd name="T68" fmla="*/ 29 w 416"/>
                <a:gd name="T69" fmla="*/ 12 h 790"/>
                <a:gd name="T70" fmla="*/ 0 w 416"/>
                <a:gd name="T71" fmla="*/ 0 h 790"/>
                <a:gd name="T72" fmla="*/ 0 w 416"/>
                <a:gd name="T73" fmla="*/ 0 h 79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416"/>
                <a:gd name="T112" fmla="*/ 0 h 790"/>
                <a:gd name="T113" fmla="*/ 416 w 416"/>
                <a:gd name="T114" fmla="*/ 790 h 790"/>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416" h="790">
                  <a:moveTo>
                    <a:pt x="0" y="0"/>
                  </a:moveTo>
                  <a:lnTo>
                    <a:pt x="40" y="38"/>
                  </a:lnTo>
                  <a:lnTo>
                    <a:pt x="78" y="81"/>
                  </a:lnTo>
                  <a:lnTo>
                    <a:pt x="126" y="135"/>
                  </a:lnTo>
                  <a:lnTo>
                    <a:pt x="149" y="168"/>
                  </a:lnTo>
                  <a:lnTo>
                    <a:pt x="174" y="200"/>
                  </a:lnTo>
                  <a:lnTo>
                    <a:pt x="196" y="235"/>
                  </a:lnTo>
                  <a:lnTo>
                    <a:pt x="220" y="269"/>
                  </a:lnTo>
                  <a:lnTo>
                    <a:pt x="239" y="307"/>
                  </a:lnTo>
                  <a:lnTo>
                    <a:pt x="256" y="342"/>
                  </a:lnTo>
                  <a:lnTo>
                    <a:pt x="280" y="418"/>
                  </a:lnTo>
                  <a:lnTo>
                    <a:pt x="289" y="558"/>
                  </a:lnTo>
                  <a:lnTo>
                    <a:pt x="281" y="622"/>
                  </a:lnTo>
                  <a:lnTo>
                    <a:pt x="275" y="651"/>
                  </a:lnTo>
                  <a:lnTo>
                    <a:pt x="268" y="677"/>
                  </a:lnTo>
                  <a:lnTo>
                    <a:pt x="253" y="723"/>
                  </a:lnTo>
                  <a:lnTo>
                    <a:pt x="240" y="759"/>
                  </a:lnTo>
                  <a:lnTo>
                    <a:pt x="226" y="790"/>
                  </a:lnTo>
                  <a:lnTo>
                    <a:pt x="262" y="747"/>
                  </a:lnTo>
                  <a:lnTo>
                    <a:pt x="298" y="699"/>
                  </a:lnTo>
                  <a:lnTo>
                    <a:pt x="337" y="640"/>
                  </a:lnTo>
                  <a:lnTo>
                    <a:pt x="357" y="609"/>
                  </a:lnTo>
                  <a:lnTo>
                    <a:pt x="374" y="575"/>
                  </a:lnTo>
                  <a:lnTo>
                    <a:pt x="403" y="505"/>
                  </a:lnTo>
                  <a:lnTo>
                    <a:pt x="416" y="436"/>
                  </a:lnTo>
                  <a:lnTo>
                    <a:pt x="409" y="374"/>
                  </a:lnTo>
                  <a:lnTo>
                    <a:pt x="396" y="342"/>
                  </a:lnTo>
                  <a:lnTo>
                    <a:pt x="377" y="311"/>
                  </a:lnTo>
                  <a:lnTo>
                    <a:pt x="352" y="280"/>
                  </a:lnTo>
                  <a:lnTo>
                    <a:pt x="323" y="249"/>
                  </a:lnTo>
                  <a:lnTo>
                    <a:pt x="256" y="187"/>
                  </a:lnTo>
                  <a:lnTo>
                    <a:pt x="221" y="156"/>
                  </a:lnTo>
                  <a:lnTo>
                    <a:pt x="186" y="128"/>
                  </a:lnTo>
                  <a:lnTo>
                    <a:pt x="116" y="76"/>
                  </a:lnTo>
                  <a:lnTo>
                    <a:pt x="58" y="36"/>
                  </a:lnTo>
                  <a:lnTo>
                    <a:pt x="0" y="0"/>
                  </a:lnTo>
                  <a:close/>
                </a:path>
              </a:pathLst>
            </a:custGeom>
            <a:solidFill>
              <a:srgbClr val="000000"/>
            </a:solidFill>
            <a:ln w="9525">
              <a:noFill/>
              <a:round/>
              <a:headEnd/>
              <a:tailEnd/>
            </a:ln>
          </p:spPr>
          <p:txBody>
            <a:bodyPr/>
            <a:lstStyle/>
            <a:p>
              <a:endParaRPr lang="en-US"/>
            </a:p>
          </p:txBody>
        </p:sp>
        <p:sp>
          <p:nvSpPr>
            <p:cNvPr id="26641" name="Freeform 17"/>
            <p:cNvSpPr>
              <a:spLocks/>
            </p:cNvSpPr>
            <p:nvPr/>
          </p:nvSpPr>
          <p:spPr bwMode="auto">
            <a:xfrm>
              <a:off x="2409" y="1102"/>
              <a:ext cx="111" cy="324"/>
            </a:xfrm>
            <a:custGeom>
              <a:avLst/>
              <a:gdLst>
                <a:gd name="T0" fmla="*/ 87 w 221"/>
                <a:gd name="T1" fmla="*/ 324 h 973"/>
                <a:gd name="T2" fmla="*/ 111 w 221"/>
                <a:gd name="T3" fmla="*/ 0 h 973"/>
                <a:gd name="T4" fmla="*/ 106 w 221"/>
                <a:gd name="T5" fmla="*/ 6 h 973"/>
                <a:gd name="T6" fmla="*/ 91 w 221"/>
                <a:gd name="T7" fmla="*/ 24 h 973"/>
                <a:gd name="T8" fmla="*/ 81 w 221"/>
                <a:gd name="T9" fmla="*/ 36 h 973"/>
                <a:gd name="T10" fmla="*/ 71 w 221"/>
                <a:gd name="T11" fmla="*/ 50 h 973"/>
                <a:gd name="T12" fmla="*/ 59 w 221"/>
                <a:gd name="T13" fmla="*/ 65 h 973"/>
                <a:gd name="T14" fmla="*/ 47 w 221"/>
                <a:gd name="T15" fmla="*/ 81 h 973"/>
                <a:gd name="T16" fmla="*/ 37 w 221"/>
                <a:gd name="T17" fmla="*/ 98 h 973"/>
                <a:gd name="T18" fmla="*/ 26 w 221"/>
                <a:gd name="T19" fmla="*/ 115 h 973"/>
                <a:gd name="T20" fmla="*/ 17 w 221"/>
                <a:gd name="T21" fmla="*/ 132 h 973"/>
                <a:gd name="T22" fmla="*/ 9 w 221"/>
                <a:gd name="T23" fmla="*/ 149 h 973"/>
                <a:gd name="T24" fmla="*/ 0 w 221"/>
                <a:gd name="T25" fmla="*/ 180 h 973"/>
                <a:gd name="T26" fmla="*/ 2 w 221"/>
                <a:gd name="T27" fmla="*/ 206 h 973"/>
                <a:gd name="T28" fmla="*/ 7 w 221"/>
                <a:gd name="T29" fmla="*/ 217 h 973"/>
                <a:gd name="T30" fmla="*/ 13 w 221"/>
                <a:gd name="T31" fmla="*/ 228 h 973"/>
                <a:gd name="T32" fmla="*/ 19 w 221"/>
                <a:gd name="T33" fmla="*/ 239 h 973"/>
                <a:gd name="T34" fmla="*/ 25 w 221"/>
                <a:gd name="T35" fmla="*/ 249 h 973"/>
                <a:gd name="T36" fmla="*/ 32 w 221"/>
                <a:gd name="T37" fmla="*/ 260 h 973"/>
                <a:gd name="T38" fmla="*/ 40 w 221"/>
                <a:gd name="T39" fmla="*/ 269 h 973"/>
                <a:gd name="T40" fmla="*/ 53 w 221"/>
                <a:gd name="T41" fmla="*/ 287 h 973"/>
                <a:gd name="T42" fmla="*/ 67 w 221"/>
                <a:gd name="T43" fmla="*/ 302 h 973"/>
                <a:gd name="T44" fmla="*/ 77 w 221"/>
                <a:gd name="T45" fmla="*/ 313 h 973"/>
                <a:gd name="T46" fmla="*/ 87 w 221"/>
                <a:gd name="T47" fmla="*/ 324 h 973"/>
                <a:gd name="T48" fmla="*/ 87 w 221"/>
                <a:gd name="T49" fmla="*/ 324 h 97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21"/>
                <a:gd name="T76" fmla="*/ 0 h 973"/>
                <a:gd name="T77" fmla="*/ 221 w 221"/>
                <a:gd name="T78" fmla="*/ 973 h 97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21" h="973">
                  <a:moveTo>
                    <a:pt x="173" y="973"/>
                  </a:moveTo>
                  <a:lnTo>
                    <a:pt x="221" y="0"/>
                  </a:lnTo>
                  <a:lnTo>
                    <a:pt x="211" y="18"/>
                  </a:lnTo>
                  <a:lnTo>
                    <a:pt x="181" y="71"/>
                  </a:lnTo>
                  <a:lnTo>
                    <a:pt x="161" y="108"/>
                  </a:lnTo>
                  <a:lnTo>
                    <a:pt x="141" y="149"/>
                  </a:lnTo>
                  <a:lnTo>
                    <a:pt x="118" y="195"/>
                  </a:lnTo>
                  <a:lnTo>
                    <a:pt x="94" y="242"/>
                  </a:lnTo>
                  <a:lnTo>
                    <a:pt x="73" y="294"/>
                  </a:lnTo>
                  <a:lnTo>
                    <a:pt x="52" y="345"/>
                  </a:lnTo>
                  <a:lnTo>
                    <a:pt x="33" y="397"/>
                  </a:lnTo>
                  <a:lnTo>
                    <a:pt x="18" y="446"/>
                  </a:lnTo>
                  <a:lnTo>
                    <a:pt x="0" y="540"/>
                  </a:lnTo>
                  <a:lnTo>
                    <a:pt x="3" y="619"/>
                  </a:lnTo>
                  <a:lnTo>
                    <a:pt x="13" y="652"/>
                  </a:lnTo>
                  <a:lnTo>
                    <a:pt x="25" y="685"/>
                  </a:lnTo>
                  <a:lnTo>
                    <a:pt x="38" y="717"/>
                  </a:lnTo>
                  <a:lnTo>
                    <a:pt x="50" y="747"/>
                  </a:lnTo>
                  <a:lnTo>
                    <a:pt x="64" y="780"/>
                  </a:lnTo>
                  <a:lnTo>
                    <a:pt x="79" y="808"/>
                  </a:lnTo>
                  <a:lnTo>
                    <a:pt x="106" y="862"/>
                  </a:lnTo>
                  <a:lnTo>
                    <a:pt x="133" y="907"/>
                  </a:lnTo>
                  <a:lnTo>
                    <a:pt x="153" y="941"/>
                  </a:lnTo>
                  <a:lnTo>
                    <a:pt x="173" y="973"/>
                  </a:lnTo>
                  <a:close/>
                </a:path>
              </a:pathLst>
            </a:custGeom>
            <a:solidFill>
              <a:srgbClr val="000000"/>
            </a:solidFill>
            <a:ln w="9525">
              <a:noFill/>
              <a:round/>
              <a:headEnd/>
              <a:tailEnd/>
            </a:ln>
          </p:spPr>
          <p:txBody>
            <a:bodyPr/>
            <a:lstStyle/>
            <a:p>
              <a:endParaRPr lang="en-US"/>
            </a:p>
          </p:txBody>
        </p:sp>
        <p:sp>
          <p:nvSpPr>
            <p:cNvPr id="26642" name="Freeform 18"/>
            <p:cNvSpPr>
              <a:spLocks/>
            </p:cNvSpPr>
            <p:nvPr/>
          </p:nvSpPr>
          <p:spPr bwMode="auto">
            <a:xfrm>
              <a:off x="2503" y="1116"/>
              <a:ext cx="187" cy="304"/>
            </a:xfrm>
            <a:custGeom>
              <a:avLst/>
              <a:gdLst>
                <a:gd name="T0" fmla="*/ 57 w 374"/>
                <a:gd name="T1" fmla="*/ 0 h 910"/>
                <a:gd name="T2" fmla="*/ 62 w 374"/>
                <a:gd name="T3" fmla="*/ 4 h 910"/>
                <a:gd name="T4" fmla="*/ 76 w 374"/>
                <a:gd name="T5" fmla="*/ 19 h 910"/>
                <a:gd name="T6" fmla="*/ 83 w 374"/>
                <a:gd name="T7" fmla="*/ 28 h 910"/>
                <a:gd name="T8" fmla="*/ 92 w 374"/>
                <a:gd name="T9" fmla="*/ 39 h 910"/>
                <a:gd name="T10" fmla="*/ 100 w 374"/>
                <a:gd name="T11" fmla="*/ 51 h 910"/>
                <a:gd name="T12" fmla="*/ 109 w 374"/>
                <a:gd name="T13" fmla="*/ 64 h 910"/>
                <a:gd name="T14" fmla="*/ 117 w 374"/>
                <a:gd name="T15" fmla="*/ 78 h 910"/>
                <a:gd name="T16" fmla="*/ 123 w 374"/>
                <a:gd name="T17" fmla="*/ 93 h 910"/>
                <a:gd name="T18" fmla="*/ 131 w 374"/>
                <a:gd name="T19" fmla="*/ 124 h 910"/>
                <a:gd name="T20" fmla="*/ 128 w 374"/>
                <a:gd name="T21" fmla="*/ 154 h 910"/>
                <a:gd name="T22" fmla="*/ 121 w 374"/>
                <a:gd name="T23" fmla="*/ 168 h 910"/>
                <a:gd name="T24" fmla="*/ 112 w 374"/>
                <a:gd name="T25" fmla="*/ 181 h 910"/>
                <a:gd name="T26" fmla="*/ 100 w 374"/>
                <a:gd name="T27" fmla="*/ 194 h 910"/>
                <a:gd name="T28" fmla="*/ 89 w 374"/>
                <a:gd name="T29" fmla="*/ 206 h 910"/>
                <a:gd name="T30" fmla="*/ 77 w 374"/>
                <a:gd name="T31" fmla="*/ 219 h 910"/>
                <a:gd name="T32" fmla="*/ 67 w 374"/>
                <a:gd name="T33" fmla="*/ 230 h 910"/>
                <a:gd name="T34" fmla="*/ 57 w 374"/>
                <a:gd name="T35" fmla="*/ 241 h 910"/>
                <a:gd name="T36" fmla="*/ 48 w 374"/>
                <a:gd name="T37" fmla="*/ 251 h 910"/>
                <a:gd name="T38" fmla="*/ 31 w 374"/>
                <a:gd name="T39" fmla="*/ 269 h 910"/>
                <a:gd name="T40" fmla="*/ 19 w 374"/>
                <a:gd name="T41" fmla="*/ 284 h 910"/>
                <a:gd name="T42" fmla="*/ 9 w 374"/>
                <a:gd name="T43" fmla="*/ 294 h 910"/>
                <a:gd name="T44" fmla="*/ 0 w 374"/>
                <a:gd name="T45" fmla="*/ 304 h 910"/>
                <a:gd name="T46" fmla="*/ 28 w 374"/>
                <a:gd name="T47" fmla="*/ 293 h 910"/>
                <a:gd name="T48" fmla="*/ 57 w 374"/>
                <a:gd name="T49" fmla="*/ 280 h 910"/>
                <a:gd name="T50" fmla="*/ 91 w 374"/>
                <a:gd name="T51" fmla="*/ 261 h 910"/>
                <a:gd name="T52" fmla="*/ 124 w 374"/>
                <a:gd name="T53" fmla="*/ 239 h 910"/>
                <a:gd name="T54" fmla="*/ 141 w 374"/>
                <a:gd name="T55" fmla="*/ 225 h 910"/>
                <a:gd name="T56" fmla="*/ 155 w 374"/>
                <a:gd name="T57" fmla="*/ 210 h 910"/>
                <a:gd name="T58" fmla="*/ 167 w 374"/>
                <a:gd name="T59" fmla="*/ 194 h 910"/>
                <a:gd name="T60" fmla="*/ 178 w 374"/>
                <a:gd name="T61" fmla="*/ 178 h 910"/>
                <a:gd name="T62" fmla="*/ 187 w 374"/>
                <a:gd name="T63" fmla="*/ 141 h 910"/>
                <a:gd name="T64" fmla="*/ 184 w 374"/>
                <a:gd name="T65" fmla="*/ 106 h 910"/>
                <a:gd name="T66" fmla="*/ 178 w 374"/>
                <a:gd name="T67" fmla="*/ 90 h 910"/>
                <a:gd name="T68" fmla="*/ 170 w 374"/>
                <a:gd name="T69" fmla="*/ 75 h 910"/>
                <a:gd name="T70" fmla="*/ 160 w 374"/>
                <a:gd name="T71" fmla="*/ 63 h 910"/>
                <a:gd name="T72" fmla="*/ 149 w 374"/>
                <a:gd name="T73" fmla="*/ 51 h 910"/>
                <a:gd name="T74" fmla="*/ 137 w 374"/>
                <a:gd name="T75" fmla="*/ 41 h 910"/>
                <a:gd name="T76" fmla="*/ 124 w 374"/>
                <a:gd name="T77" fmla="*/ 32 h 910"/>
                <a:gd name="T78" fmla="*/ 100 w 374"/>
                <a:gd name="T79" fmla="*/ 17 h 910"/>
                <a:gd name="T80" fmla="*/ 79 w 374"/>
                <a:gd name="T81" fmla="*/ 8 h 910"/>
                <a:gd name="T82" fmla="*/ 57 w 374"/>
                <a:gd name="T83" fmla="*/ 0 h 910"/>
                <a:gd name="T84" fmla="*/ 57 w 374"/>
                <a:gd name="T85" fmla="*/ 0 h 91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74"/>
                <a:gd name="T130" fmla="*/ 0 h 910"/>
                <a:gd name="T131" fmla="*/ 374 w 374"/>
                <a:gd name="T132" fmla="*/ 910 h 910"/>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74" h="910">
                  <a:moveTo>
                    <a:pt x="115" y="0"/>
                  </a:moveTo>
                  <a:lnTo>
                    <a:pt x="124" y="13"/>
                  </a:lnTo>
                  <a:lnTo>
                    <a:pt x="151" y="56"/>
                  </a:lnTo>
                  <a:lnTo>
                    <a:pt x="166" y="83"/>
                  </a:lnTo>
                  <a:lnTo>
                    <a:pt x="184" y="116"/>
                  </a:lnTo>
                  <a:lnTo>
                    <a:pt x="200" y="153"/>
                  </a:lnTo>
                  <a:lnTo>
                    <a:pt x="219" y="193"/>
                  </a:lnTo>
                  <a:lnTo>
                    <a:pt x="234" y="234"/>
                  </a:lnTo>
                  <a:lnTo>
                    <a:pt x="246" y="279"/>
                  </a:lnTo>
                  <a:lnTo>
                    <a:pt x="261" y="370"/>
                  </a:lnTo>
                  <a:lnTo>
                    <a:pt x="256" y="461"/>
                  </a:lnTo>
                  <a:lnTo>
                    <a:pt x="243" y="503"/>
                  </a:lnTo>
                  <a:lnTo>
                    <a:pt x="225" y="543"/>
                  </a:lnTo>
                  <a:lnTo>
                    <a:pt x="200" y="580"/>
                  </a:lnTo>
                  <a:lnTo>
                    <a:pt x="178" y="618"/>
                  </a:lnTo>
                  <a:lnTo>
                    <a:pt x="154" y="655"/>
                  </a:lnTo>
                  <a:lnTo>
                    <a:pt x="134" y="688"/>
                  </a:lnTo>
                  <a:lnTo>
                    <a:pt x="115" y="721"/>
                  </a:lnTo>
                  <a:lnTo>
                    <a:pt x="97" y="751"/>
                  </a:lnTo>
                  <a:lnTo>
                    <a:pt x="63" y="805"/>
                  </a:lnTo>
                  <a:lnTo>
                    <a:pt x="37" y="849"/>
                  </a:lnTo>
                  <a:lnTo>
                    <a:pt x="17" y="881"/>
                  </a:lnTo>
                  <a:lnTo>
                    <a:pt x="0" y="910"/>
                  </a:lnTo>
                  <a:lnTo>
                    <a:pt x="57" y="877"/>
                  </a:lnTo>
                  <a:lnTo>
                    <a:pt x="115" y="838"/>
                  </a:lnTo>
                  <a:lnTo>
                    <a:pt x="181" y="782"/>
                  </a:lnTo>
                  <a:lnTo>
                    <a:pt x="249" y="714"/>
                  </a:lnTo>
                  <a:lnTo>
                    <a:pt x="282" y="673"/>
                  </a:lnTo>
                  <a:lnTo>
                    <a:pt x="309" y="629"/>
                  </a:lnTo>
                  <a:lnTo>
                    <a:pt x="334" y="582"/>
                  </a:lnTo>
                  <a:lnTo>
                    <a:pt x="355" y="533"/>
                  </a:lnTo>
                  <a:lnTo>
                    <a:pt x="374" y="423"/>
                  </a:lnTo>
                  <a:lnTo>
                    <a:pt x="368" y="316"/>
                  </a:lnTo>
                  <a:lnTo>
                    <a:pt x="355" y="269"/>
                  </a:lnTo>
                  <a:lnTo>
                    <a:pt x="340" y="225"/>
                  </a:lnTo>
                  <a:lnTo>
                    <a:pt x="320" y="188"/>
                  </a:lnTo>
                  <a:lnTo>
                    <a:pt x="297" y="153"/>
                  </a:lnTo>
                  <a:lnTo>
                    <a:pt x="274" y="122"/>
                  </a:lnTo>
                  <a:lnTo>
                    <a:pt x="249" y="95"/>
                  </a:lnTo>
                  <a:lnTo>
                    <a:pt x="200" y="52"/>
                  </a:lnTo>
                  <a:lnTo>
                    <a:pt x="157" y="24"/>
                  </a:lnTo>
                  <a:lnTo>
                    <a:pt x="115" y="0"/>
                  </a:lnTo>
                  <a:close/>
                </a:path>
              </a:pathLst>
            </a:custGeom>
            <a:solidFill>
              <a:srgbClr val="000000"/>
            </a:solidFill>
            <a:ln w="9525">
              <a:noFill/>
              <a:round/>
              <a:headEnd/>
              <a:tailEnd/>
            </a:ln>
          </p:spPr>
          <p:txBody>
            <a:bodyPr/>
            <a:lstStyle/>
            <a:p>
              <a:endParaRPr lang="en-US"/>
            </a:p>
          </p:txBody>
        </p:sp>
        <p:sp>
          <p:nvSpPr>
            <p:cNvPr id="26643" name="Freeform 19"/>
            <p:cNvSpPr>
              <a:spLocks/>
            </p:cNvSpPr>
            <p:nvPr/>
          </p:nvSpPr>
          <p:spPr bwMode="auto">
            <a:xfrm>
              <a:off x="2525" y="1442"/>
              <a:ext cx="419" cy="150"/>
            </a:xfrm>
            <a:custGeom>
              <a:avLst/>
              <a:gdLst>
                <a:gd name="T0" fmla="*/ 15 w 838"/>
                <a:gd name="T1" fmla="*/ 0 h 449"/>
                <a:gd name="T2" fmla="*/ 419 w 838"/>
                <a:gd name="T3" fmla="*/ 144 h 449"/>
                <a:gd name="T4" fmla="*/ 375 w 838"/>
                <a:gd name="T5" fmla="*/ 148 h 449"/>
                <a:gd name="T6" fmla="*/ 271 w 838"/>
                <a:gd name="T7" fmla="*/ 150 h 449"/>
                <a:gd name="T8" fmla="*/ 149 w 838"/>
                <a:gd name="T9" fmla="*/ 139 h 449"/>
                <a:gd name="T10" fmla="*/ 95 w 838"/>
                <a:gd name="T11" fmla="*/ 123 h 449"/>
                <a:gd name="T12" fmla="*/ 52 w 838"/>
                <a:gd name="T13" fmla="*/ 99 h 449"/>
                <a:gd name="T14" fmla="*/ 37 w 838"/>
                <a:gd name="T15" fmla="*/ 86 h 449"/>
                <a:gd name="T16" fmla="*/ 25 w 838"/>
                <a:gd name="T17" fmla="*/ 73 h 449"/>
                <a:gd name="T18" fmla="*/ 8 w 838"/>
                <a:gd name="T19" fmla="*/ 52 h 449"/>
                <a:gd name="T20" fmla="*/ 0 w 838"/>
                <a:gd name="T21" fmla="*/ 22 h 449"/>
                <a:gd name="T22" fmla="*/ 8 w 838"/>
                <a:gd name="T23" fmla="*/ 5 h 449"/>
                <a:gd name="T24" fmla="*/ 15 w 838"/>
                <a:gd name="T25" fmla="*/ 0 h 449"/>
                <a:gd name="T26" fmla="*/ 15 w 838"/>
                <a:gd name="T27" fmla="*/ 0 h 44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838"/>
                <a:gd name="T43" fmla="*/ 0 h 449"/>
                <a:gd name="T44" fmla="*/ 838 w 838"/>
                <a:gd name="T45" fmla="*/ 449 h 449"/>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838" h="449">
                  <a:moveTo>
                    <a:pt x="30" y="0"/>
                  </a:moveTo>
                  <a:lnTo>
                    <a:pt x="838" y="430"/>
                  </a:lnTo>
                  <a:lnTo>
                    <a:pt x="749" y="442"/>
                  </a:lnTo>
                  <a:lnTo>
                    <a:pt x="541" y="449"/>
                  </a:lnTo>
                  <a:lnTo>
                    <a:pt x="297" y="415"/>
                  </a:lnTo>
                  <a:lnTo>
                    <a:pt x="190" y="368"/>
                  </a:lnTo>
                  <a:lnTo>
                    <a:pt x="104" y="297"/>
                  </a:lnTo>
                  <a:lnTo>
                    <a:pt x="74" y="256"/>
                  </a:lnTo>
                  <a:lnTo>
                    <a:pt x="49" y="219"/>
                  </a:lnTo>
                  <a:lnTo>
                    <a:pt x="16" y="156"/>
                  </a:lnTo>
                  <a:lnTo>
                    <a:pt x="0" y="65"/>
                  </a:lnTo>
                  <a:lnTo>
                    <a:pt x="16" y="14"/>
                  </a:lnTo>
                  <a:lnTo>
                    <a:pt x="30" y="0"/>
                  </a:lnTo>
                  <a:close/>
                </a:path>
              </a:pathLst>
            </a:custGeom>
            <a:solidFill>
              <a:srgbClr val="000000"/>
            </a:solidFill>
            <a:ln w="9525">
              <a:noFill/>
              <a:round/>
              <a:headEnd/>
              <a:tailEnd/>
            </a:ln>
          </p:spPr>
          <p:txBody>
            <a:bodyPr/>
            <a:lstStyle/>
            <a:p>
              <a:endParaRPr lang="en-US"/>
            </a:p>
          </p:txBody>
        </p:sp>
        <p:sp>
          <p:nvSpPr>
            <p:cNvPr id="26644" name="Freeform 20"/>
            <p:cNvSpPr>
              <a:spLocks/>
            </p:cNvSpPr>
            <p:nvPr/>
          </p:nvSpPr>
          <p:spPr bwMode="auto">
            <a:xfrm>
              <a:off x="2622" y="1405"/>
              <a:ext cx="368" cy="174"/>
            </a:xfrm>
            <a:custGeom>
              <a:avLst/>
              <a:gdLst>
                <a:gd name="T0" fmla="*/ 0 w 735"/>
                <a:gd name="T1" fmla="*/ 21 h 523"/>
                <a:gd name="T2" fmla="*/ 29 w 735"/>
                <a:gd name="T3" fmla="*/ 17 h 523"/>
                <a:gd name="T4" fmla="*/ 100 w 735"/>
                <a:gd name="T5" fmla="*/ 17 h 523"/>
                <a:gd name="T6" fmla="*/ 187 w 735"/>
                <a:gd name="T7" fmla="*/ 33 h 523"/>
                <a:gd name="T8" fmla="*/ 229 w 735"/>
                <a:gd name="T9" fmla="*/ 53 h 523"/>
                <a:gd name="T10" fmla="*/ 248 w 735"/>
                <a:gd name="T11" fmla="*/ 66 h 523"/>
                <a:gd name="T12" fmla="*/ 265 w 735"/>
                <a:gd name="T13" fmla="*/ 82 h 523"/>
                <a:gd name="T14" fmla="*/ 280 w 735"/>
                <a:gd name="T15" fmla="*/ 98 h 523"/>
                <a:gd name="T16" fmla="*/ 294 w 735"/>
                <a:gd name="T17" fmla="*/ 112 h 523"/>
                <a:gd name="T18" fmla="*/ 306 w 735"/>
                <a:gd name="T19" fmla="*/ 124 h 523"/>
                <a:gd name="T20" fmla="*/ 318 w 735"/>
                <a:gd name="T21" fmla="*/ 135 h 523"/>
                <a:gd name="T22" fmla="*/ 335 w 735"/>
                <a:gd name="T23" fmla="*/ 151 h 523"/>
                <a:gd name="T24" fmla="*/ 348 w 735"/>
                <a:gd name="T25" fmla="*/ 163 h 523"/>
                <a:gd name="T26" fmla="*/ 368 w 735"/>
                <a:gd name="T27" fmla="*/ 174 h 523"/>
                <a:gd name="T28" fmla="*/ 365 w 735"/>
                <a:gd name="T29" fmla="*/ 121 h 523"/>
                <a:gd name="T30" fmla="*/ 358 w 735"/>
                <a:gd name="T31" fmla="*/ 97 h 523"/>
                <a:gd name="T32" fmla="*/ 352 w 735"/>
                <a:gd name="T33" fmla="*/ 85 h 523"/>
                <a:gd name="T34" fmla="*/ 344 w 735"/>
                <a:gd name="T35" fmla="*/ 72 h 523"/>
                <a:gd name="T36" fmla="*/ 334 w 735"/>
                <a:gd name="T37" fmla="*/ 60 h 523"/>
                <a:gd name="T38" fmla="*/ 322 w 735"/>
                <a:gd name="T39" fmla="*/ 48 h 523"/>
                <a:gd name="T40" fmla="*/ 309 w 735"/>
                <a:gd name="T41" fmla="*/ 36 h 523"/>
                <a:gd name="T42" fmla="*/ 292 w 735"/>
                <a:gd name="T43" fmla="*/ 25 h 523"/>
                <a:gd name="T44" fmla="*/ 274 w 735"/>
                <a:gd name="T45" fmla="*/ 16 h 523"/>
                <a:gd name="T46" fmla="*/ 253 w 735"/>
                <a:gd name="T47" fmla="*/ 9 h 523"/>
                <a:gd name="T48" fmla="*/ 207 w 735"/>
                <a:gd name="T49" fmla="*/ 0 h 523"/>
                <a:gd name="T50" fmla="*/ 110 w 735"/>
                <a:gd name="T51" fmla="*/ 1 h 523"/>
                <a:gd name="T52" fmla="*/ 32 w 735"/>
                <a:gd name="T53" fmla="*/ 14 h 523"/>
                <a:gd name="T54" fmla="*/ 0 w 735"/>
                <a:gd name="T55" fmla="*/ 21 h 523"/>
                <a:gd name="T56" fmla="*/ 0 w 735"/>
                <a:gd name="T57" fmla="*/ 21 h 523"/>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735"/>
                <a:gd name="T88" fmla="*/ 0 h 523"/>
                <a:gd name="T89" fmla="*/ 735 w 735"/>
                <a:gd name="T90" fmla="*/ 523 h 523"/>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735" h="523">
                  <a:moveTo>
                    <a:pt x="0" y="63"/>
                  </a:moveTo>
                  <a:lnTo>
                    <a:pt x="58" y="52"/>
                  </a:lnTo>
                  <a:lnTo>
                    <a:pt x="199" y="50"/>
                  </a:lnTo>
                  <a:lnTo>
                    <a:pt x="374" y="99"/>
                  </a:lnTo>
                  <a:lnTo>
                    <a:pt x="458" y="159"/>
                  </a:lnTo>
                  <a:lnTo>
                    <a:pt x="495" y="198"/>
                  </a:lnTo>
                  <a:lnTo>
                    <a:pt x="530" y="245"/>
                  </a:lnTo>
                  <a:lnTo>
                    <a:pt x="560" y="295"/>
                  </a:lnTo>
                  <a:lnTo>
                    <a:pt x="588" y="338"/>
                  </a:lnTo>
                  <a:lnTo>
                    <a:pt x="611" y="374"/>
                  </a:lnTo>
                  <a:lnTo>
                    <a:pt x="635" y="407"/>
                  </a:lnTo>
                  <a:lnTo>
                    <a:pt x="669" y="455"/>
                  </a:lnTo>
                  <a:lnTo>
                    <a:pt x="696" y="489"/>
                  </a:lnTo>
                  <a:lnTo>
                    <a:pt x="735" y="523"/>
                  </a:lnTo>
                  <a:lnTo>
                    <a:pt x="730" y="363"/>
                  </a:lnTo>
                  <a:lnTo>
                    <a:pt x="715" y="293"/>
                  </a:lnTo>
                  <a:lnTo>
                    <a:pt x="703" y="255"/>
                  </a:lnTo>
                  <a:lnTo>
                    <a:pt x="687" y="217"/>
                  </a:lnTo>
                  <a:lnTo>
                    <a:pt x="668" y="179"/>
                  </a:lnTo>
                  <a:lnTo>
                    <a:pt x="644" y="144"/>
                  </a:lnTo>
                  <a:lnTo>
                    <a:pt x="618" y="109"/>
                  </a:lnTo>
                  <a:lnTo>
                    <a:pt x="583" y="76"/>
                  </a:lnTo>
                  <a:lnTo>
                    <a:pt x="547" y="47"/>
                  </a:lnTo>
                  <a:lnTo>
                    <a:pt x="505" y="26"/>
                  </a:lnTo>
                  <a:lnTo>
                    <a:pt x="413" y="0"/>
                  </a:lnTo>
                  <a:lnTo>
                    <a:pt x="220" y="4"/>
                  </a:lnTo>
                  <a:lnTo>
                    <a:pt x="64" y="41"/>
                  </a:lnTo>
                  <a:lnTo>
                    <a:pt x="0" y="63"/>
                  </a:lnTo>
                  <a:close/>
                </a:path>
              </a:pathLst>
            </a:custGeom>
            <a:solidFill>
              <a:srgbClr val="000000"/>
            </a:solidFill>
            <a:ln w="9525">
              <a:noFill/>
              <a:round/>
              <a:headEnd/>
              <a:tailEnd/>
            </a:ln>
          </p:spPr>
          <p:txBody>
            <a:bodyPr/>
            <a:lstStyle/>
            <a:p>
              <a:endParaRPr lang="en-US"/>
            </a:p>
          </p:txBody>
        </p:sp>
        <p:sp>
          <p:nvSpPr>
            <p:cNvPr id="26645" name="Freeform 21"/>
            <p:cNvSpPr>
              <a:spLocks/>
            </p:cNvSpPr>
            <p:nvPr/>
          </p:nvSpPr>
          <p:spPr bwMode="auto">
            <a:xfrm>
              <a:off x="2744" y="1230"/>
              <a:ext cx="60" cy="132"/>
            </a:xfrm>
            <a:custGeom>
              <a:avLst/>
              <a:gdLst>
                <a:gd name="T0" fmla="*/ 20 w 120"/>
                <a:gd name="T1" fmla="*/ 132 h 397"/>
                <a:gd name="T2" fmla="*/ 4 w 120"/>
                <a:gd name="T3" fmla="*/ 61 h 397"/>
                <a:gd name="T4" fmla="*/ 0 w 120"/>
                <a:gd name="T5" fmla="*/ 10 h 397"/>
                <a:gd name="T6" fmla="*/ 47 w 120"/>
                <a:gd name="T7" fmla="*/ 0 h 397"/>
                <a:gd name="T8" fmla="*/ 60 w 120"/>
                <a:gd name="T9" fmla="*/ 11 h 397"/>
                <a:gd name="T10" fmla="*/ 55 w 120"/>
                <a:gd name="T11" fmla="*/ 31 h 397"/>
                <a:gd name="T12" fmla="*/ 48 w 120"/>
                <a:gd name="T13" fmla="*/ 41 h 397"/>
                <a:gd name="T14" fmla="*/ 41 w 120"/>
                <a:gd name="T15" fmla="*/ 51 h 397"/>
                <a:gd name="T16" fmla="*/ 35 w 120"/>
                <a:gd name="T17" fmla="*/ 72 h 397"/>
                <a:gd name="T18" fmla="*/ 38 w 120"/>
                <a:gd name="T19" fmla="*/ 99 h 397"/>
                <a:gd name="T20" fmla="*/ 44 w 120"/>
                <a:gd name="T21" fmla="*/ 122 h 397"/>
                <a:gd name="T22" fmla="*/ 48 w 120"/>
                <a:gd name="T23" fmla="*/ 132 h 397"/>
                <a:gd name="T24" fmla="*/ 20 w 120"/>
                <a:gd name="T25" fmla="*/ 132 h 397"/>
                <a:gd name="T26" fmla="*/ 20 w 120"/>
                <a:gd name="T27" fmla="*/ 132 h 39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20"/>
                <a:gd name="T43" fmla="*/ 0 h 397"/>
                <a:gd name="T44" fmla="*/ 120 w 120"/>
                <a:gd name="T45" fmla="*/ 397 h 39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20" h="397">
                  <a:moveTo>
                    <a:pt x="40" y="397"/>
                  </a:moveTo>
                  <a:lnTo>
                    <a:pt x="7" y="182"/>
                  </a:lnTo>
                  <a:lnTo>
                    <a:pt x="0" y="31"/>
                  </a:lnTo>
                  <a:lnTo>
                    <a:pt x="93" y="0"/>
                  </a:lnTo>
                  <a:lnTo>
                    <a:pt x="120" y="32"/>
                  </a:lnTo>
                  <a:lnTo>
                    <a:pt x="109" y="93"/>
                  </a:lnTo>
                  <a:lnTo>
                    <a:pt x="96" y="124"/>
                  </a:lnTo>
                  <a:lnTo>
                    <a:pt x="82" y="152"/>
                  </a:lnTo>
                  <a:lnTo>
                    <a:pt x="69" y="217"/>
                  </a:lnTo>
                  <a:lnTo>
                    <a:pt x="76" y="299"/>
                  </a:lnTo>
                  <a:lnTo>
                    <a:pt x="88" y="368"/>
                  </a:lnTo>
                  <a:lnTo>
                    <a:pt x="96" y="397"/>
                  </a:lnTo>
                  <a:lnTo>
                    <a:pt x="40" y="397"/>
                  </a:lnTo>
                  <a:close/>
                </a:path>
              </a:pathLst>
            </a:custGeom>
            <a:solidFill>
              <a:srgbClr val="000000"/>
            </a:solidFill>
            <a:ln w="9525">
              <a:noFill/>
              <a:round/>
              <a:headEnd/>
              <a:tailEnd/>
            </a:ln>
          </p:spPr>
          <p:txBody>
            <a:bodyPr/>
            <a:lstStyle/>
            <a:p>
              <a:endParaRPr lang="en-US"/>
            </a:p>
          </p:txBody>
        </p:sp>
        <p:sp>
          <p:nvSpPr>
            <p:cNvPr id="26646" name="Freeform 22"/>
            <p:cNvSpPr>
              <a:spLocks/>
            </p:cNvSpPr>
            <p:nvPr/>
          </p:nvSpPr>
          <p:spPr bwMode="auto">
            <a:xfrm>
              <a:off x="2781" y="1357"/>
              <a:ext cx="347" cy="92"/>
            </a:xfrm>
            <a:custGeom>
              <a:avLst/>
              <a:gdLst>
                <a:gd name="T0" fmla="*/ 42 w 694"/>
                <a:gd name="T1" fmla="*/ 0 h 277"/>
                <a:gd name="T2" fmla="*/ 246 w 694"/>
                <a:gd name="T3" fmla="*/ 29 h 277"/>
                <a:gd name="T4" fmla="*/ 260 w 694"/>
                <a:gd name="T5" fmla="*/ 25 h 277"/>
                <a:gd name="T6" fmla="*/ 292 w 694"/>
                <a:gd name="T7" fmla="*/ 20 h 277"/>
                <a:gd name="T8" fmla="*/ 326 w 694"/>
                <a:gd name="T9" fmla="*/ 21 h 277"/>
                <a:gd name="T10" fmla="*/ 347 w 694"/>
                <a:gd name="T11" fmla="*/ 38 h 277"/>
                <a:gd name="T12" fmla="*/ 347 w 694"/>
                <a:gd name="T13" fmla="*/ 51 h 277"/>
                <a:gd name="T14" fmla="*/ 340 w 694"/>
                <a:gd name="T15" fmla="*/ 64 h 277"/>
                <a:gd name="T16" fmla="*/ 327 w 694"/>
                <a:gd name="T17" fmla="*/ 75 h 277"/>
                <a:gd name="T18" fmla="*/ 308 w 694"/>
                <a:gd name="T19" fmla="*/ 84 h 277"/>
                <a:gd name="T20" fmla="*/ 269 w 694"/>
                <a:gd name="T21" fmla="*/ 92 h 277"/>
                <a:gd name="T22" fmla="*/ 238 w 694"/>
                <a:gd name="T23" fmla="*/ 79 h 277"/>
                <a:gd name="T24" fmla="*/ 226 w 694"/>
                <a:gd name="T25" fmla="*/ 61 h 277"/>
                <a:gd name="T26" fmla="*/ 226 w 694"/>
                <a:gd name="T27" fmla="*/ 53 h 277"/>
                <a:gd name="T28" fmla="*/ 235 w 694"/>
                <a:gd name="T29" fmla="*/ 52 h 277"/>
                <a:gd name="T30" fmla="*/ 0 w 694"/>
                <a:gd name="T31" fmla="*/ 10 h 277"/>
                <a:gd name="T32" fmla="*/ 42 w 694"/>
                <a:gd name="T33" fmla="*/ 0 h 277"/>
                <a:gd name="T34" fmla="*/ 42 w 694"/>
                <a:gd name="T35" fmla="*/ 0 h 27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94"/>
                <a:gd name="T55" fmla="*/ 0 h 277"/>
                <a:gd name="T56" fmla="*/ 694 w 694"/>
                <a:gd name="T57" fmla="*/ 277 h 27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94" h="277">
                  <a:moveTo>
                    <a:pt x="83" y="0"/>
                  </a:moveTo>
                  <a:lnTo>
                    <a:pt x="492" y="87"/>
                  </a:lnTo>
                  <a:lnTo>
                    <a:pt x="519" y="76"/>
                  </a:lnTo>
                  <a:lnTo>
                    <a:pt x="583" y="60"/>
                  </a:lnTo>
                  <a:lnTo>
                    <a:pt x="651" y="62"/>
                  </a:lnTo>
                  <a:lnTo>
                    <a:pt x="694" y="113"/>
                  </a:lnTo>
                  <a:lnTo>
                    <a:pt x="694" y="154"/>
                  </a:lnTo>
                  <a:lnTo>
                    <a:pt x="680" y="192"/>
                  </a:lnTo>
                  <a:lnTo>
                    <a:pt x="653" y="227"/>
                  </a:lnTo>
                  <a:lnTo>
                    <a:pt x="616" y="254"/>
                  </a:lnTo>
                  <a:lnTo>
                    <a:pt x="538" y="277"/>
                  </a:lnTo>
                  <a:lnTo>
                    <a:pt x="477" y="238"/>
                  </a:lnTo>
                  <a:lnTo>
                    <a:pt x="453" y="183"/>
                  </a:lnTo>
                  <a:lnTo>
                    <a:pt x="453" y="160"/>
                  </a:lnTo>
                  <a:lnTo>
                    <a:pt x="470" y="157"/>
                  </a:lnTo>
                  <a:lnTo>
                    <a:pt x="0" y="31"/>
                  </a:lnTo>
                  <a:lnTo>
                    <a:pt x="83" y="0"/>
                  </a:lnTo>
                  <a:close/>
                </a:path>
              </a:pathLst>
            </a:custGeom>
            <a:solidFill>
              <a:srgbClr val="000000"/>
            </a:solidFill>
            <a:ln w="9525">
              <a:noFill/>
              <a:round/>
              <a:headEnd/>
              <a:tailEnd/>
            </a:ln>
          </p:spPr>
          <p:txBody>
            <a:bodyPr/>
            <a:lstStyle/>
            <a:p>
              <a:endParaRPr lang="en-US"/>
            </a:p>
          </p:txBody>
        </p:sp>
        <p:sp>
          <p:nvSpPr>
            <p:cNvPr id="26647" name="Freeform 23"/>
            <p:cNvSpPr>
              <a:spLocks/>
            </p:cNvSpPr>
            <p:nvPr/>
          </p:nvSpPr>
          <p:spPr bwMode="auto">
            <a:xfrm>
              <a:off x="3087" y="1002"/>
              <a:ext cx="114" cy="183"/>
            </a:xfrm>
            <a:custGeom>
              <a:avLst/>
              <a:gdLst>
                <a:gd name="T0" fmla="*/ 61 w 227"/>
                <a:gd name="T1" fmla="*/ 183 h 549"/>
                <a:gd name="T2" fmla="*/ 61 w 227"/>
                <a:gd name="T3" fmla="*/ 59 h 549"/>
                <a:gd name="T4" fmla="*/ 22 w 227"/>
                <a:gd name="T5" fmla="*/ 49 h 549"/>
                <a:gd name="T6" fmla="*/ 1 w 227"/>
                <a:gd name="T7" fmla="*/ 35 h 549"/>
                <a:gd name="T8" fmla="*/ 0 w 227"/>
                <a:gd name="T9" fmla="*/ 27 h 549"/>
                <a:gd name="T10" fmla="*/ 7 w 227"/>
                <a:gd name="T11" fmla="*/ 17 h 549"/>
                <a:gd name="T12" fmla="*/ 22 w 227"/>
                <a:gd name="T13" fmla="*/ 8 h 549"/>
                <a:gd name="T14" fmla="*/ 41 w 227"/>
                <a:gd name="T15" fmla="*/ 3 h 549"/>
                <a:gd name="T16" fmla="*/ 81 w 227"/>
                <a:gd name="T17" fmla="*/ 0 h 549"/>
                <a:gd name="T18" fmla="*/ 109 w 227"/>
                <a:gd name="T19" fmla="*/ 10 h 549"/>
                <a:gd name="T20" fmla="*/ 114 w 227"/>
                <a:gd name="T21" fmla="*/ 18 h 549"/>
                <a:gd name="T22" fmla="*/ 113 w 227"/>
                <a:gd name="T23" fmla="*/ 24 h 549"/>
                <a:gd name="T24" fmla="*/ 109 w 227"/>
                <a:gd name="T25" fmla="*/ 30 h 549"/>
                <a:gd name="T26" fmla="*/ 100 w 227"/>
                <a:gd name="T27" fmla="*/ 40 h 549"/>
                <a:gd name="T28" fmla="*/ 94 w 227"/>
                <a:gd name="T29" fmla="*/ 47 h 549"/>
                <a:gd name="T30" fmla="*/ 85 w 227"/>
                <a:gd name="T31" fmla="*/ 54 h 549"/>
                <a:gd name="T32" fmla="*/ 82 w 227"/>
                <a:gd name="T33" fmla="*/ 53 h 549"/>
                <a:gd name="T34" fmla="*/ 89 w 227"/>
                <a:gd name="T35" fmla="*/ 174 h 549"/>
                <a:gd name="T36" fmla="*/ 61 w 227"/>
                <a:gd name="T37" fmla="*/ 183 h 549"/>
                <a:gd name="T38" fmla="*/ 61 w 227"/>
                <a:gd name="T39" fmla="*/ 183 h 549"/>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27"/>
                <a:gd name="T61" fmla="*/ 0 h 549"/>
                <a:gd name="T62" fmla="*/ 227 w 227"/>
                <a:gd name="T63" fmla="*/ 549 h 549"/>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27" h="549">
                  <a:moveTo>
                    <a:pt x="122" y="549"/>
                  </a:moveTo>
                  <a:lnTo>
                    <a:pt x="122" y="177"/>
                  </a:lnTo>
                  <a:lnTo>
                    <a:pt x="43" y="146"/>
                  </a:lnTo>
                  <a:lnTo>
                    <a:pt x="2" y="106"/>
                  </a:lnTo>
                  <a:lnTo>
                    <a:pt x="0" y="80"/>
                  </a:lnTo>
                  <a:lnTo>
                    <a:pt x="14" y="51"/>
                  </a:lnTo>
                  <a:lnTo>
                    <a:pt x="44" y="25"/>
                  </a:lnTo>
                  <a:lnTo>
                    <a:pt x="81" y="9"/>
                  </a:lnTo>
                  <a:lnTo>
                    <a:pt x="162" y="0"/>
                  </a:lnTo>
                  <a:lnTo>
                    <a:pt x="218" y="30"/>
                  </a:lnTo>
                  <a:lnTo>
                    <a:pt x="227" y="54"/>
                  </a:lnTo>
                  <a:lnTo>
                    <a:pt x="225" y="71"/>
                  </a:lnTo>
                  <a:lnTo>
                    <a:pt x="218" y="90"/>
                  </a:lnTo>
                  <a:lnTo>
                    <a:pt x="200" y="121"/>
                  </a:lnTo>
                  <a:lnTo>
                    <a:pt x="188" y="141"/>
                  </a:lnTo>
                  <a:lnTo>
                    <a:pt x="170" y="161"/>
                  </a:lnTo>
                  <a:lnTo>
                    <a:pt x="163" y="159"/>
                  </a:lnTo>
                  <a:lnTo>
                    <a:pt x="177" y="523"/>
                  </a:lnTo>
                  <a:lnTo>
                    <a:pt x="122" y="549"/>
                  </a:lnTo>
                  <a:close/>
                </a:path>
              </a:pathLst>
            </a:custGeom>
            <a:solidFill>
              <a:srgbClr val="000000"/>
            </a:solidFill>
            <a:ln w="9525">
              <a:noFill/>
              <a:round/>
              <a:headEnd/>
              <a:tailEnd/>
            </a:ln>
          </p:spPr>
          <p:txBody>
            <a:bodyPr/>
            <a:lstStyle/>
            <a:p>
              <a:endParaRPr lang="en-US"/>
            </a:p>
          </p:txBody>
        </p:sp>
        <p:sp>
          <p:nvSpPr>
            <p:cNvPr id="26648" name="Freeform 24"/>
            <p:cNvSpPr>
              <a:spLocks/>
            </p:cNvSpPr>
            <p:nvPr/>
          </p:nvSpPr>
          <p:spPr bwMode="auto">
            <a:xfrm>
              <a:off x="3156" y="1093"/>
              <a:ext cx="427" cy="99"/>
            </a:xfrm>
            <a:custGeom>
              <a:avLst/>
              <a:gdLst>
                <a:gd name="T0" fmla="*/ 37 w 855"/>
                <a:gd name="T1" fmla="*/ 78 h 295"/>
                <a:gd name="T2" fmla="*/ 330 w 855"/>
                <a:gd name="T3" fmla="*/ 47 h 295"/>
                <a:gd name="T4" fmla="*/ 334 w 855"/>
                <a:gd name="T5" fmla="*/ 36 h 295"/>
                <a:gd name="T6" fmla="*/ 340 w 855"/>
                <a:gd name="T7" fmla="*/ 27 h 295"/>
                <a:gd name="T8" fmla="*/ 348 w 855"/>
                <a:gd name="T9" fmla="*/ 16 h 295"/>
                <a:gd name="T10" fmla="*/ 357 w 855"/>
                <a:gd name="T11" fmla="*/ 6 h 295"/>
                <a:gd name="T12" fmla="*/ 369 w 855"/>
                <a:gd name="T13" fmla="*/ 0 h 295"/>
                <a:gd name="T14" fmla="*/ 394 w 855"/>
                <a:gd name="T15" fmla="*/ 2 h 295"/>
                <a:gd name="T16" fmla="*/ 417 w 855"/>
                <a:gd name="T17" fmla="*/ 21 h 295"/>
                <a:gd name="T18" fmla="*/ 427 w 855"/>
                <a:gd name="T19" fmla="*/ 45 h 295"/>
                <a:gd name="T20" fmla="*/ 423 w 855"/>
                <a:gd name="T21" fmla="*/ 68 h 295"/>
                <a:gd name="T22" fmla="*/ 413 w 855"/>
                <a:gd name="T23" fmla="*/ 79 h 295"/>
                <a:gd name="T24" fmla="*/ 397 w 855"/>
                <a:gd name="T25" fmla="*/ 89 h 295"/>
                <a:gd name="T26" fmla="*/ 366 w 855"/>
                <a:gd name="T27" fmla="*/ 97 h 295"/>
                <a:gd name="T28" fmla="*/ 342 w 855"/>
                <a:gd name="T29" fmla="*/ 92 h 295"/>
                <a:gd name="T30" fmla="*/ 323 w 855"/>
                <a:gd name="T31" fmla="*/ 78 h 295"/>
                <a:gd name="T32" fmla="*/ 0 w 855"/>
                <a:gd name="T33" fmla="*/ 99 h 295"/>
                <a:gd name="T34" fmla="*/ 37 w 855"/>
                <a:gd name="T35" fmla="*/ 78 h 295"/>
                <a:gd name="T36" fmla="*/ 37 w 855"/>
                <a:gd name="T37" fmla="*/ 78 h 29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855"/>
                <a:gd name="T58" fmla="*/ 0 h 295"/>
                <a:gd name="T59" fmla="*/ 855 w 855"/>
                <a:gd name="T60" fmla="*/ 295 h 29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855" h="295">
                  <a:moveTo>
                    <a:pt x="75" y="233"/>
                  </a:moveTo>
                  <a:lnTo>
                    <a:pt x="660" y="139"/>
                  </a:lnTo>
                  <a:lnTo>
                    <a:pt x="668" y="108"/>
                  </a:lnTo>
                  <a:lnTo>
                    <a:pt x="680" y="80"/>
                  </a:lnTo>
                  <a:lnTo>
                    <a:pt x="697" y="47"/>
                  </a:lnTo>
                  <a:lnTo>
                    <a:pt x="714" y="19"/>
                  </a:lnTo>
                  <a:lnTo>
                    <a:pt x="738" y="0"/>
                  </a:lnTo>
                  <a:lnTo>
                    <a:pt x="788" y="6"/>
                  </a:lnTo>
                  <a:lnTo>
                    <a:pt x="835" y="63"/>
                  </a:lnTo>
                  <a:lnTo>
                    <a:pt x="855" y="133"/>
                  </a:lnTo>
                  <a:lnTo>
                    <a:pt x="846" y="203"/>
                  </a:lnTo>
                  <a:lnTo>
                    <a:pt x="826" y="236"/>
                  </a:lnTo>
                  <a:lnTo>
                    <a:pt x="795" y="264"/>
                  </a:lnTo>
                  <a:lnTo>
                    <a:pt x="733" y="289"/>
                  </a:lnTo>
                  <a:lnTo>
                    <a:pt x="685" y="275"/>
                  </a:lnTo>
                  <a:lnTo>
                    <a:pt x="647" y="233"/>
                  </a:lnTo>
                  <a:lnTo>
                    <a:pt x="0" y="295"/>
                  </a:lnTo>
                  <a:lnTo>
                    <a:pt x="75" y="233"/>
                  </a:lnTo>
                  <a:close/>
                </a:path>
              </a:pathLst>
            </a:custGeom>
            <a:solidFill>
              <a:srgbClr val="000000"/>
            </a:solidFill>
            <a:ln w="9525">
              <a:noFill/>
              <a:round/>
              <a:headEnd/>
              <a:tailEnd/>
            </a:ln>
          </p:spPr>
          <p:txBody>
            <a:bodyPr/>
            <a:lstStyle/>
            <a:p>
              <a:endParaRPr lang="en-US"/>
            </a:p>
          </p:txBody>
        </p:sp>
      </p:gr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342900" y="547688"/>
            <a:ext cx="8318500" cy="1143000"/>
          </a:xfrm>
        </p:spPr>
        <p:txBody>
          <a:bodyPr/>
          <a:lstStyle/>
          <a:p>
            <a:pPr eaLnBrk="1" hangingPunct="1"/>
            <a:r>
              <a:rPr lang="en-US" sz="3600"/>
              <a:t>     </a:t>
            </a:r>
            <a:endParaRPr lang="en-US" sz="4000"/>
          </a:p>
        </p:txBody>
      </p:sp>
      <p:sp>
        <p:nvSpPr>
          <p:cNvPr id="27651" name="Rectangle 3"/>
          <p:cNvSpPr>
            <a:spLocks noGrp="1" noChangeArrowheads="1"/>
          </p:cNvSpPr>
          <p:nvPr>
            <p:ph type="body" idx="1"/>
          </p:nvPr>
        </p:nvSpPr>
        <p:spPr>
          <a:xfrm>
            <a:off x="473075" y="2743200"/>
            <a:ext cx="7772400" cy="4114800"/>
          </a:xfrm>
        </p:spPr>
        <p:txBody>
          <a:bodyPr/>
          <a:lstStyle/>
          <a:p>
            <a:pPr marL="609600" indent="-609600" eaLnBrk="1" hangingPunct="1">
              <a:spcBef>
                <a:spcPct val="50000"/>
              </a:spcBef>
              <a:buFontTx/>
              <a:buNone/>
            </a:pPr>
            <a:r>
              <a:rPr lang="en-US"/>
              <a:t>	</a:t>
            </a:r>
          </a:p>
        </p:txBody>
      </p:sp>
      <p:sp>
        <p:nvSpPr>
          <p:cNvPr id="27652" name="Line 4"/>
          <p:cNvSpPr>
            <a:spLocks noChangeShapeType="1"/>
          </p:cNvSpPr>
          <p:nvPr/>
        </p:nvSpPr>
        <p:spPr bwMode="auto">
          <a:xfrm>
            <a:off x="0" y="1828800"/>
            <a:ext cx="7391400" cy="0"/>
          </a:xfrm>
          <a:prstGeom prst="line">
            <a:avLst/>
          </a:prstGeom>
          <a:noFill/>
          <a:ln w="127000">
            <a:solidFill>
              <a:srgbClr val="CC00CC"/>
            </a:solidFill>
            <a:round/>
            <a:headEnd/>
            <a:tailEnd/>
          </a:ln>
        </p:spPr>
        <p:txBody>
          <a:bodyPr wrap="none" anchor="ctr"/>
          <a:lstStyle/>
          <a:p>
            <a:endParaRPr lang="en-US"/>
          </a:p>
        </p:txBody>
      </p:sp>
      <p:grpSp>
        <p:nvGrpSpPr>
          <p:cNvPr id="27653" name="Group 5"/>
          <p:cNvGrpSpPr>
            <a:grpSpLocks/>
          </p:cNvGrpSpPr>
          <p:nvPr/>
        </p:nvGrpSpPr>
        <p:grpSpPr bwMode="auto">
          <a:xfrm>
            <a:off x="287338" y="363538"/>
            <a:ext cx="1306512" cy="749300"/>
            <a:chOff x="2203" y="852"/>
            <a:chExt cx="1404" cy="740"/>
          </a:xfrm>
        </p:grpSpPr>
        <p:sp>
          <p:nvSpPr>
            <p:cNvPr id="27654" name="Freeform 6"/>
            <p:cNvSpPr>
              <a:spLocks/>
            </p:cNvSpPr>
            <p:nvPr/>
          </p:nvSpPr>
          <p:spPr bwMode="auto">
            <a:xfrm>
              <a:off x="2529" y="1410"/>
              <a:ext cx="469" cy="179"/>
            </a:xfrm>
            <a:custGeom>
              <a:avLst/>
              <a:gdLst>
                <a:gd name="T0" fmla="*/ 0 w 937"/>
                <a:gd name="T1" fmla="*/ 25 h 536"/>
                <a:gd name="T2" fmla="*/ 195 w 937"/>
                <a:gd name="T3" fmla="*/ 0 h 536"/>
                <a:gd name="T4" fmla="*/ 351 w 937"/>
                <a:gd name="T5" fmla="*/ 29 h 536"/>
                <a:gd name="T6" fmla="*/ 469 w 937"/>
                <a:gd name="T7" fmla="*/ 179 h 536"/>
                <a:gd name="T8" fmla="*/ 279 w 937"/>
                <a:gd name="T9" fmla="*/ 164 h 536"/>
                <a:gd name="T10" fmla="*/ 25 w 937"/>
                <a:gd name="T11" fmla="*/ 57 h 536"/>
                <a:gd name="T12" fmla="*/ 0 w 937"/>
                <a:gd name="T13" fmla="*/ 25 h 536"/>
                <a:gd name="T14" fmla="*/ 0 w 937"/>
                <a:gd name="T15" fmla="*/ 25 h 536"/>
                <a:gd name="T16" fmla="*/ 0 60000 65536"/>
                <a:gd name="T17" fmla="*/ 0 60000 65536"/>
                <a:gd name="T18" fmla="*/ 0 60000 65536"/>
                <a:gd name="T19" fmla="*/ 0 60000 65536"/>
                <a:gd name="T20" fmla="*/ 0 60000 65536"/>
                <a:gd name="T21" fmla="*/ 0 60000 65536"/>
                <a:gd name="T22" fmla="*/ 0 60000 65536"/>
                <a:gd name="T23" fmla="*/ 0 60000 65536"/>
                <a:gd name="T24" fmla="*/ 0 w 937"/>
                <a:gd name="T25" fmla="*/ 0 h 536"/>
                <a:gd name="T26" fmla="*/ 937 w 937"/>
                <a:gd name="T27" fmla="*/ 536 h 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37" h="536">
                  <a:moveTo>
                    <a:pt x="0" y="74"/>
                  </a:moveTo>
                  <a:lnTo>
                    <a:pt x="390" y="0"/>
                  </a:lnTo>
                  <a:lnTo>
                    <a:pt x="702" y="86"/>
                  </a:lnTo>
                  <a:lnTo>
                    <a:pt x="937" y="536"/>
                  </a:lnTo>
                  <a:lnTo>
                    <a:pt x="558" y="492"/>
                  </a:lnTo>
                  <a:lnTo>
                    <a:pt x="49" y="170"/>
                  </a:lnTo>
                  <a:lnTo>
                    <a:pt x="0" y="74"/>
                  </a:lnTo>
                  <a:close/>
                </a:path>
              </a:pathLst>
            </a:custGeom>
            <a:solidFill>
              <a:srgbClr val="84D184"/>
            </a:solidFill>
            <a:ln w="9525">
              <a:noFill/>
              <a:round/>
              <a:headEnd/>
              <a:tailEnd/>
            </a:ln>
          </p:spPr>
          <p:txBody>
            <a:bodyPr/>
            <a:lstStyle/>
            <a:p>
              <a:endParaRPr lang="en-US"/>
            </a:p>
          </p:txBody>
        </p:sp>
        <p:sp>
          <p:nvSpPr>
            <p:cNvPr id="27655" name="Freeform 7"/>
            <p:cNvSpPr>
              <a:spLocks/>
            </p:cNvSpPr>
            <p:nvPr/>
          </p:nvSpPr>
          <p:spPr bwMode="auto">
            <a:xfrm>
              <a:off x="2964" y="1250"/>
              <a:ext cx="610" cy="123"/>
            </a:xfrm>
            <a:custGeom>
              <a:avLst/>
              <a:gdLst>
                <a:gd name="T0" fmla="*/ 0 w 1219"/>
                <a:gd name="T1" fmla="*/ 35 h 369"/>
                <a:gd name="T2" fmla="*/ 72 w 1219"/>
                <a:gd name="T3" fmla="*/ 82 h 369"/>
                <a:gd name="T4" fmla="*/ 214 w 1219"/>
                <a:gd name="T5" fmla="*/ 123 h 369"/>
                <a:gd name="T6" fmla="*/ 336 w 1219"/>
                <a:gd name="T7" fmla="*/ 114 h 369"/>
                <a:gd name="T8" fmla="*/ 463 w 1219"/>
                <a:gd name="T9" fmla="*/ 99 h 369"/>
                <a:gd name="T10" fmla="*/ 585 w 1219"/>
                <a:gd name="T11" fmla="*/ 32 h 369"/>
                <a:gd name="T12" fmla="*/ 610 w 1219"/>
                <a:gd name="T13" fmla="*/ 0 h 369"/>
                <a:gd name="T14" fmla="*/ 216 w 1219"/>
                <a:gd name="T15" fmla="*/ 6 h 369"/>
                <a:gd name="T16" fmla="*/ 0 w 1219"/>
                <a:gd name="T17" fmla="*/ 35 h 369"/>
                <a:gd name="T18" fmla="*/ 0 w 1219"/>
                <a:gd name="T19" fmla="*/ 35 h 36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219"/>
                <a:gd name="T31" fmla="*/ 0 h 369"/>
                <a:gd name="T32" fmla="*/ 1219 w 1219"/>
                <a:gd name="T33" fmla="*/ 369 h 36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219" h="369">
                  <a:moveTo>
                    <a:pt x="0" y="106"/>
                  </a:moveTo>
                  <a:lnTo>
                    <a:pt x="144" y="246"/>
                  </a:lnTo>
                  <a:lnTo>
                    <a:pt x="427" y="369"/>
                  </a:lnTo>
                  <a:lnTo>
                    <a:pt x="672" y="341"/>
                  </a:lnTo>
                  <a:lnTo>
                    <a:pt x="925" y="297"/>
                  </a:lnTo>
                  <a:lnTo>
                    <a:pt x="1170" y="95"/>
                  </a:lnTo>
                  <a:lnTo>
                    <a:pt x="1219" y="0"/>
                  </a:lnTo>
                  <a:lnTo>
                    <a:pt x="432" y="18"/>
                  </a:lnTo>
                  <a:lnTo>
                    <a:pt x="0" y="106"/>
                  </a:lnTo>
                  <a:close/>
                </a:path>
              </a:pathLst>
            </a:custGeom>
            <a:solidFill>
              <a:srgbClr val="84D184"/>
            </a:solidFill>
            <a:ln w="9525">
              <a:noFill/>
              <a:round/>
              <a:headEnd/>
              <a:tailEnd/>
            </a:ln>
          </p:spPr>
          <p:txBody>
            <a:bodyPr/>
            <a:lstStyle/>
            <a:p>
              <a:endParaRPr lang="en-US"/>
            </a:p>
          </p:txBody>
        </p:sp>
        <p:sp>
          <p:nvSpPr>
            <p:cNvPr id="27656" name="Freeform 8"/>
            <p:cNvSpPr>
              <a:spLocks/>
            </p:cNvSpPr>
            <p:nvPr/>
          </p:nvSpPr>
          <p:spPr bwMode="auto">
            <a:xfrm>
              <a:off x="3261" y="852"/>
              <a:ext cx="346" cy="226"/>
            </a:xfrm>
            <a:custGeom>
              <a:avLst/>
              <a:gdLst>
                <a:gd name="T0" fmla="*/ 61 w 692"/>
                <a:gd name="T1" fmla="*/ 226 h 677"/>
                <a:gd name="T2" fmla="*/ 25 w 692"/>
                <a:gd name="T3" fmla="*/ 190 h 677"/>
                <a:gd name="T4" fmla="*/ 0 w 692"/>
                <a:gd name="T5" fmla="*/ 138 h 677"/>
                <a:gd name="T6" fmla="*/ 34 w 692"/>
                <a:gd name="T7" fmla="*/ 97 h 677"/>
                <a:gd name="T8" fmla="*/ 99 w 692"/>
                <a:gd name="T9" fmla="*/ 65 h 677"/>
                <a:gd name="T10" fmla="*/ 198 w 692"/>
                <a:gd name="T11" fmla="*/ 41 h 677"/>
                <a:gd name="T12" fmla="*/ 346 w 692"/>
                <a:gd name="T13" fmla="*/ 0 h 677"/>
                <a:gd name="T14" fmla="*/ 241 w 692"/>
                <a:gd name="T15" fmla="*/ 129 h 677"/>
                <a:gd name="T16" fmla="*/ 61 w 692"/>
                <a:gd name="T17" fmla="*/ 226 h 677"/>
                <a:gd name="T18" fmla="*/ 61 w 692"/>
                <a:gd name="T19" fmla="*/ 226 h 67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92"/>
                <a:gd name="T31" fmla="*/ 0 h 677"/>
                <a:gd name="T32" fmla="*/ 692 w 692"/>
                <a:gd name="T33" fmla="*/ 677 h 67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92" h="677">
                  <a:moveTo>
                    <a:pt x="123" y="677"/>
                  </a:moveTo>
                  <a:lnTo>
                    <a:pt x="50" y="570"/>
                  </a:lnTo>
                  <a:lnTo>
                    <a:pt x="0" y="413"/>
                  </a:lnTo>
                  <a:lnTo>
                    <a:pt x="67" y="290"/>
                  </a:lnTo>
                  <a:lnTo>
                    <a:pt x="199" y="195"/>
                  </a:lnTo>
                  <a:lnTo>
                    <a:pt x="397" y="123"/>
                  </a:lnTo>
                  <a:lnTo>
                    <a:pt x="692" y="0"/>
                  </a:lnTo>
                  <a:lnTo>
                    <a:pt x="482" y="386"/>
                  </a:lnTo>
                  <a:lnTo>
                    <a:pt x="123" y="677"/>
                  </a:lnTo>
                  <a:close/>
                </a:path>
              </a:pathLst>
            </a:custGeom>
            <a:solidFill>
              <a:srgbClr val="84D184"/>
            </a:solidFill>
            <a:ln w="9525">
              <a:noFill/>
              <a:round/>
              <a:headEnd/>
              <a:tailEnd/>
            </a:ln>
          </p:spPr>
          <p:txBody>
            <a:bodyPr/>
            <a:lstStyle/>
            <a:p>
              <a:endParaRPr lang="en-US"/>
            </a:p>
          </p:txBody>
        </p:sp>
        <p:sp>
          <p:nvSpPr>
            <p:cNvPr id="27657" name="Freeform 9"/>
            <p:cNvSpPr>
              <a:spLocks/>
            </p:cNvSpPr>
            <p:nvPr/>
          </p:nvSpPr>
          <p:spPr bwMode="auto">
            <a:xfrm>
              <a:off x="2851" y="973"/>
              <a:ext cx="203" cy="308"/>
            </a:xfrm>
            <a:custGeom>
              <a:avLst/>
              <a:gdLst>
                <a:gd name="T0" fmla="*/ 0 w 408"/>
                <a:gd name="T1" fmla="*/ 0 h 922"/>
                <a:gd name="T2" fmla="*/ 104 w 408"/>
                <a:gd name="T3" fmla="*/ 308 h 922"/>
                <a:gd name="T4" fmla="*/ 185 w 408"/>
                <a:gd name="T5" fmla="*/ 241 h 922"/>
                <a:gd name="T6" fmla="*/ 203 w 408"/>
                <a:gd name="T7" fmla="*/ 140 h 922"/>
                <a:gd name="T8" fmla="*/ 155 w 408"/>
                <a:gd name="T9" fmla="*/ 69 h 922"/>
                <a:gd name="T10" fmla="*/ 96 w 408"/>
                <a:gd name="T11" fmla="*/ 26 h 922"/>
                <a:gd name="T12" fmla="*/ 0 w 408"/>
                <a:gd name="T13" fmla="*/ 0 h 922"/>
                <a:gd name="T14" fmla="*/ 0 w 408"/>
                <a:gd name="T15" fmla="*/ 0 h 922"/>
                <a:gd name="T16" fmla="*/ 0 60000 65536"/>
                <a:gd name="T17" fmla="*/ 0 60000 65536"/>
                <a:gd name="T18" fmla="*/ 0 60000 65536"/>
                <a:gd name="T19" fmla="*/ 0 60000 65536"/>
                <a:gd name="T20" fmla="*/ 0 60000 65536"/>
                <a:gd name="T21" fmla="*/ 0 60000 65536"/>
                <a:gd name="T22" fmla="*/ 0 60000 65536"/>
                <a:gd name="T23" fmla="*/ 0 60000 65536"/>
                <a:gd name="T24" fmla="*/ 0 w 408"/>
                <a:gd name="T25" fmla="*/ 0 h 922"/>
                <a:gd name="T26" fmla="*/ 408 w 408"/>
                <a:gd name="T27" fmla="*/ 922 h 92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08" h="922">
                  <a:moveTo>
                    <a:pt x="0" y="0"/>
                  </a:moveTo>
                  <a:lnTo>
                    <a:pt x="210" y="922"/>
                  </a:lnTo>
                  <a:lnTo>
                    <a:pt x="372" y="720"/>
                  </a:lnTo>
                  <a:lnTo>
                    <a:pt x="408" y="419"/>
                  </a:lnTo>
                  <a:lnTo>
                    <a:pt x="312" y="207"/>
                  </a:lnTo>
                  <a:lnTo>
                    <a:pt x="192" y="78"/>
                  </a:lnTo>
                  <a:lnTo>
                    <a:pt x="0" y="0"/>
                  </a:lnTo>
                  <a:close/>
                </a:path>
              </a:pathLst>
            </a:custGeom>
            <a:solidFill>
              <a:srgbClr val="84D184"/>
            </a:solidFill>
            <a:ln w="9525">
              <a:noFill/>
              <a:round/>
              <a:headEnd/>
              <a:tailEnd/>
            </a:ln>
          </p:spPr>
          <p:txBody>
            <a:bodyPr/>
            <a:lstStyle/>
            <a:p>
              <a:endParaRPr lang="en-US"/>
            </a:p>
          </p:txBody>
        </p:sp>
        <p:sp>
          <p:nvSpPr>
            <p:cNvPr id="27658" name="Freeform 10"/>
            <p:cNvSpPr>
              <a:spLocks/>
            </p:cNvSpPr>
            <p:nvPr/>
          </p:nvSpPr>
          <p:spPr bwMode="auto">
            <a:xfrm>
              <a:off x="2499" y="1093"/>
              <a:ext cx="154" cy="342"/>
            </a:xfrm>
            <a:custGeom>
              <a:avLst/>
              <a:gdLst>
                <a:gd name="T0" fmla="*/ 0 w 306"/>
                <a:gd name="T1" fmla="*/ 342 h 1026"/>
                <a:gd name="T2" fmla="*/ 21 w 306"/>
                <a:gd name="T3" fmla="*/ 0 h 1026"/>
                <a:gd name="T4" fmla="*/ 126 w 306"/>
                <a:gd name="T5" fmla="*/ 70 h 1026"/>
                <a:gd name="T6" fmla="*/ 154 w 306"/>
                <a:gd name="T7" fmla="*/ 162 h 1026"/>
                <a:gd name="T8" fmla="*/ 111 w 306"/>
                <a:gd name="T9" fmla="*/ 269 h 1026"/>
                <a:gd name="T10" fmla="*/ 0 w 306"/>
                <a:gd name="T11" fmla="*/ 342 h 1026"/>
                <a:gd name="T12" fmla="*/ 0 w 306"/>
                <a:gd name="T13" fmla="*/ 342 h 1026"/>
                <a:gd name="T14" fmla="*/ 0 60000 65536"/>
                <a:gd name="T15" fmla="*/ 0 60000 65536"/>
                <a:gd name="T16" fmla="*/ 0 60000 65536"/>
                <a:gd name="T17" fmla="*/ 0 60000 65536"/>
                <a:gd name="T18" fmla="*/ 0 60000 65536"/>
                <a:gd name="T19" fmla="*/ 0 60000 65536"/>
                <a:gd name="T20" fmla="*/ 0 60000 65536"/>
                <a:gd name="T21" fmla="*/ 0 w 306"/>
                <a:gd name="T22" fmla="*/ 0 h 1026"/>
                <a:gd name="T23" fmla="*/ 306 w 306"/>
                <a:gd name="T24" fmla="*/ 1026 h 102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06" h="1026">
                  <a:moveTo>
                    <a:pt x="0" y="1026"/>
                  </a:moveTo>
                  <a:lnTo>
                    <a:pt x="42" y="0"/>
                  </a:lnTo>
                  <a:lnTo>
                    <a:pt x="251" y="211"/>
                  </a:lnTo>
                  <a:lnTo>
                    <a:pt x="306" y="485"/>
                  </a:lnTo>
                  <a:lnTo>
                    <a:pt x="221" y="808"/>
                  </a:lnTo>
                  <a:lnTo>
                    <a:pt x="0" y="1026"/>
                  </a:lnTo>
                  <a:close/>
                </a:path>
              </a:pathLst>
            </a:custGeom>
            <a:solidFill>
              <a:srgbClr val="84D184"/>
            </a:solidFill>
            <a:ln w="9525">
              <a:noFill/>
              <a:round/>
              <a:headEnd/>
              <a:tailEnd/>
            </a:ln>
          </p:spPr>
          <p:txBody>
            <a:bodyPr/>
            <a:lstStyle/>
            <a:p>
              <a:endParaRPr lang="en-US"/>
            </a:p>
          </p:txBody>
        </p:sp>
        <p:sp>
          <p:nvSpPr>
            <p:cNvPr id="27659" name="Freeform 11"/>
            <p:cNvSpPr>
              <a:spLocks/>
            </p:cNvSpPr>
            <p:nvPr/>
          </p:nvSpPr>
          <p:spPr bwMode="auto">
            <a:xfrm>
              <a:off x="2203" y="876"/>
              <a:ext cx="1385" cy="636"/>
            </a:xfrm>
            <a:custGeom>
              <a:avLst/>
              <a:gdLst>
                <a:gd name="T0" fmla="*/ 246 w 2771"/>
                <a:gd name="T1" fmla="*/ 555 h 1909"/>
                <a:gd name="T2" fmla="*/ 362 w 2771"/>
                <a:gd name="T3" fmla="*/ 531 h 1909"/>
                <a:gd name="T4" fmla="*/ 491 w 2771"/>
                <a:gd name="T5" fmla="*/ 497 h 1909"/>
                <a:gd name="T6" fmla="*/ 559 w 2771"/>
                <a:gd name="T7" fmla="*/ 474 h 1909"/>
                <a:gd name="T8" fmla="*/ 631 w 2771"/>
                <a:gd name="T9" fmla="*/ 450 h 1909"/>
                <a:gd name="T10" fmla="*/ 702 w 2771"/>
                <a:gd name="T11" fmla="*/ 420 h 1909"/>
                <a:gd name="T12" fmla="*/ 776 w 2771"/>
                <a:gd name="T13" fmla="*/ 388 h 1909"/>
                <a:gd name="T14" fmla="*/ 847 w 2771"/>
                <a:gd name="T15" fmla="*/ 353 h 1909"/>
                <a:gd name="T16" fmla="*/ 914 w 2771"/>
                <a:gd name="T17" fmla="*/ 318 h 1909"/>
                <a:gd name="T18" fmla="*/ 976 w 2771"/>
                <a:gd name="T19" fmla="*/ 283 h 1909"/>
                <a:gd name="T20" fmla="*/ 1035 w 2771"/>
                <a:gd name="T21" fmla="*/ 249 h 1909"/>
                <a:gd name="T22" fmla="*/ 1090 w 2771"/>
                <a:gd name="T23" fmla="*/ 215 h 1909"/>
                <a:gd name="T24" fmla="*/ 1139 w 2771"/>
                <a:gd name="T25" fmla="*/ 183 h 1909"/>
                <a:gd name="T26" fmla="*/ 1186 w 2771"/>
                <a:gd name="T27" fmla="*/ 153 h 1909"/>
                <a:gd name="T28" fmla="*/ 1226 w 2771"/>
                <a:gd name="T29" fmla="*/ 124 h 1909"/>
                <a:gd name="T30" fmla="*/ 1262 w 2771"/>
                <a:gd name="T31" fmla="*/ 98 h 1909"/>
                <a:gd name="T32" fmla="*/ 1295 w 2771"/>
                <a:gd name="T33" fmla="*/ 74 h 1909"/>
                <a:gd name="T34" fmla="*/ 1322 w 2771"/>
                <a:gd name="T35" fmla="*/ 53 h 1909"/>
                <a:gd name="T36" fmla="*/ 1362 w 2771"/>
                <a:gd name="T37" fmla="*/ 20 h 1909"/>
                <a:gd name="T38" fmla="*/ 1383 w 2771"/>
                <a:gd name="T39" fmla="*/ 0 h 1909"/>
                <a:gd name="T40" fmla="*/ 1377 w 2771"/>
                <a:gd name="T41" fmla="*/ 115 h 1909"/>
                <a:gd name="T42" fmla="*/ 1364 w 2771"/>
                <a:gd name="T43" fmla="*/ 146 h 1909"/>
                <a:gd name="T44" fmla="*/ 1342 w 2771"/>
                <a:gd name="T45" fmla="*/ 172 h 1909"/>
                <a:gd name="T46" fmla="*/ 1309 w 2771"/>
                <a:gd name="T47" fmla="*/ 190 h 1909"/>
                <a:gd name="T48" fmla="*/ 1238 w 2771"/>
                <a:gd name="T49" fmla="*/ 206 h 1909"/>
                <a:gd name="T50" fmla="*/ 1129 w 2771"/>
                <a:gd name="T51" fmla="*/ 206 h 1909"/>
                <a:gd name="T52" fmla="*/ 1106 w 2771"/>
                <a:gd name="T53" fmla="*/ 224 h 1909"/>
                <a:gd name="T54" fmla="*/ 1069 w 2771"/>
                <a:gd name="T55" fmla="*/ 253 h 1909"/>
                <a:gd name="T56" fmla="*/ 1030 w 2771"/>
                <a:gd name="T57" fmla="*/ 281 h 1909"/>
                <a:gd name="T58" fmla="*/ 999 w 2771"/>
                <a:gd name="T59" fmla="*/ 302 h 1909"/>
                <a:gd name="T60" fmla="*/ 965 w 2771"/>
                <a:gd name="T61" fmla="*/ 324 h 1909"/>
                <a:gd name="T62" fmla="*/ 928 w 2771"/>
                <a:gd name="T63" fmla="*/ 347 h 1909"/>
                <a:gd name="T64" fmla="*/ 887 w 2771"/>
                <a:gd name="T65" fmla="*/ 370 h 1909"/>
                <a:gd name="T66" fmla="*/ 843 w 2771"/>
                <a:gd name="T67" fmla="*/ 394 h 1909"/>
                <a:gd name="T68" fmla="*/ 797 w 2771"/>
                <a:gd name="T69" fmla="*/ 417 h 1909"/>
                <a:gd name="T70" fmla="*/ 749 w 2771"/>
                <a:gd name="T71" fmla="*/ 440 h 1909"/>
                <a:gd name="T72" fmla="*/ 699 w 2771"/>
                <a:gd name="T73" fmla="*/ 461 h 1909"/>
                <a:gd name="T74" fmla="*/ 646 w 2771"/>
                <a:gd name="T75" fmla="*/ 482 h 1909"/>
                <a:gd name="T76" fmla="*/ 565 w 2771"/>
                <a:gd name="T77" fmla="*/ 509 h 1909"/>
                <a:gd name="T78" fmla="*/ 455 w 2771"/>
                <a:gd name="T79" fmla="*/ 540 h 1909"/>
                <a:gd name="T80" fmla="*/ 347 w 2771"/>
                <a:gd name="T81" fmla="*/ 567 h 1909"/>
                <a:gd name="T82" fmla="*/ 247 w 2771"/>
                <a:gd name="T83" fmla="*/ 591 h 1909"/>
                <a:gd name="T84" fmla="*/ 120 w 2771"/>
                <a:gd name="T85" fmla="*/ 616 h 1909"/>
                <a:gd name="T86" fmla="*/ 0 w 2771"/>
                <a:gd name="T87" fmla="*/ 636 h 1909"/>
                <a:gd name="T88" fmla="*/ 11 w 2771"/>
                <a:gd name="T89" fmla="*/ 583 h 1909"/>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2771"/>
                <a:gd name="T136" fmla="*/ 0 h 1909"/>
                <a:gd name="T137" fmla="*/ 2771 w 2771"/>
                <a:gd name="T138" fmla="*/ 1909 h 1909"/>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2771" h="1909">
                  <a:moveTo>
                    <a:pt x="22" y="1751"/>
                  </a:moveTo>
                  <a:lnTo>
                    <a:pt x="492" y="1667"/>
                  </a:lnTo>
                  <a:lnTo>
                    <a:pt x="605" y="1633"/>
                  </a:lnTo>
                  <a:lnTo>
                    <a:pt x="724" y="1594"/>
                  </a:lnTo>
                  <a:lnTo>
                    <a:pt x="850" y="1546"/>
                  </a:lnTo>
                  <a:lnTo>
                    <a:pt x="983" y="1491"/>
                  </a:lnTo>
                  <a:lnTo>
                    <a:pt x="1051" y="1459"/>
                  </a:lnTo>
                  <a:lnTo>
                    <a:pt x="1119" y="1424"/>
                  </a:lnTo>
                  <a:lnTo>
                    <a:pt x="1191" y="1389"/>
                  </a:lnTo>
                  <a:lnTo>
                    <a:pt x="1263" y="1350"/>
                  </a:lnTo>
                  <a:lnTo>
                    <a:pt x="1332" y="1308"/>
                  </a:lnTo>
                  <a:lnTo>
                    <a:pt x="1405" y="1262"/>
                  </a:lnTo>
                  <a:lnTo>
                    <a:pt x="1479" y="1215"/>
                  </a:lnTo>
                  <a:lnTo>
                    <a:pt x="1552" y="1164"/>
                  </a:lnTo>
                  <a:lnTo>
                    <a:pt x="1624" y="1111"/>
                  </a:lnTo>
                  <a:lnTo>
                    <a:pt x="1694" y="1060"/>
                  </a:lnTo>
                  <a:lnTo>
                    <a:pt x="1761" y="1007"/>
                  </a:lnTo>
                  <a:lnTo>
                    <a:pt x="1829" y="954"/>
                  </a:lnTo>
                  <a:lnTo>
                    <a:pt x="1892" y="902"/>
                  </a:lnTo>
                  <a:lnTo>
                    <a:pt x="1953" y="849"/>
                  </a:lnTo>
                  <a:lnTo>
                    <a:pt x="2013" y="800"/>
                  </a:lnTo>
                  <a:lnTo>
                    <a:pt x="2071" y="748"/>
                  </a:lnTo>
                  <a:lnTo>
                    <a:pt x="2127" y="696"/>
                  </a:lnTo>
                  <a:lnTo>
                    <a:pt x="2181" y="646"/>
                  </a:lnTo>
                  <a:lnTo>
                    <a:pt x="2230" y="599"/>
                  </a:lnTo>
                  <a:lnTo>
                    <a:pt x="2279" y="550"/>
                  </a:lnTo>
                  <a:lnTo>
                    <a:pt x="2327" y="505"/>
                  </a:lnTo>
                  <a:lnTo>
                    <a:pt x="2372" y="460"/>
                  </a:lnTo>
                  <a:lnTo>
                    <a:pt x="2415" y="416"/>
                  </a:lnTo>
                  <a:lnTo>
                    <a:pt x="2452" y="372"/>
                  </a:lnTo>
                  <a:lnTo>
                    <a:pt x="2490" y="333"/>
                  </a:lnTo>
                  <a:lnTo>
                    <a:pt x="2525" y="293"/>
                  </a:lnTo>
                  <a:lnTo>
                    <a:pt x="2559" y="257"/>
                  </a:lnTo>
                  <a:lnTo>
                    <a:pt x="2590" y="221"/>
                  </a:lnTo>
                  <a:lnTo>
                    <a:pt x="2617" y="190"/>
                  </a:lnTo>
                  <a:lnTo>
                    <a:pt x="2644" y="158"/>
                  </a:lnTo>
                  <a:lnTo>
                    <a:pt x="2689" y="104"/>
                  </a:lnTo>
                  <a:lnTo>
                    <a:pt x="2724" y="61"/>
                  </a:lnTo>
                  <a:lnTo>
                    <a:pt x="2748" y="27"/>
                  </a:lnTo>
                  <a:lnTo>
                    <a:pt x="2767" y="0"/>
                  </a:lnTo>
                  <a:lnTo>
                    <a:pt x="2771" y="246"/>
                  </a:lnTo>
                  <a:lnTo>
                    <a:pt x="2755" y="344"/>
                  </a:lnTo>
                  <a:lnTo>
                    <a:pt x="2745" y="393"/>
                  </a:lnTo>
                  <a:lnTo>
                    <a:pt x="2728" y="438"/>
                  </a:lnTo>
                  <a:lnTo>
                    <a:pt x="2707" y="479"/>
                  </a:lnTo>
                  <a:lnTo>
                    <a:pt x="2685" y="517"/>
                  </a:lnTo>
                  <a:lnTo>
                    <a:pt x="2653" y="546"/>
                  </a:lnTo>
                  <a:lnTo>
                    <a:pt x="2619" y="571"/>
                  </a:lnTo>
                  <a:lnTo>
                    <a:pt x="2544" y="601"/>
                  </a:lnTo>
                  <a:lnTo>
                    <a:pt x="2477" y="619"/>
                  </a:lnTo>
                  <a:lnTo>
                    <a:pt x="2362" y="633"/>
                  </a:lnTo>
                  <a:lnTo>
                    <a:pt x="2259" y="619"/>
                  </a:lnTo>
                  <a:lnTo>
                    <a:pt x="2240" y="645"/>
                  </a:lnTo>
                  <a:lnTo>
                    <a:pt x="2213" y="673"/>
                  </a:lnTo>
                  <a:lnTo>
                    <a:pt x="2181" y="713"/>
                  </a:lnTo>
                  <a:lnTo>
                    <a:pt x="2139" y="760"/>
                  </a:lnTo>
                  <a:lnTo>
                    <a:pt x="2088" y="814"/>
                  </a:lnTo>
                  <a:lnTo>
                    <a:pt x="2060" y="842"/>
                  </a:lnTo>
                  <a:lnTo>
                    <a:pt x="2031" y="874"/>
                  </a:lnTo>
                  <a:lnTo>
                    <a:pt x="1998" y="906"/>
                  </a:lnTo>
                  <a:lnTo>
                    <a:pt x="1965" y="937"/>
                  </a:lnTo>
                  <a:lnTo>
                    <a:pt x="1931" y="972"/>
                  </a:lnTo>
                  <a:lnTo>
                    <a:pt x="1892" y="1007"/>
                  </a:lnTo>
                  <a:lnTo>
                    <a:pt x="1856" y="1041"/>
                  </a:lnTo>
                  <a:lnTo>
                    <a:pt x="1815" y="1076"/>
                  </a:lnTo>
                  <a:lnTo>
                    <a:pt x="1775" y="1111"/>
                  </a:lnTo>
                  <a:lnTo>
                    <a:pt x="1730" y="1147"/>
                  </a:lnTo>
                  <a:lnTo>
                    <a:pt x="1687" y="1183"/>
                  </a:lnTo>
                  <a:lnTo>
                    <a:pt x="1642" y="1217"/>
                  </a:lnTo>
                  <a:lnTo>
                    <a:pt x="1595" y="1253"/>
                  </a:lnTo>
                  <a:lnTo>
                    <a:pt x="1548" y="1286"/>
                  </a:lnTo>
                  <a:lnTo>
                    <a:pt x="1499" y="1322"/>
                  </a:lnTo>
                  <a:lnTo>
                    <a:pt x="1447" y="1353"/>
                  </a:lnTo>
                  <a:lnTo>
                    <a:pt x="1398" y="1385"/>
                  </a:lnTo>
                  <a:lnTo>
                    <a:pt x="1345" y="1416"/>
                  </a:lnTo>
                  <a:lnTo>
                    <a:pt x="1293" y="1446"/>
                  </a:lnTo>
                  <a:lnTo>
                    <a:pt x="1239" y="1474"/>
                  </a:lnTo>
                  <a:lnTo>
                    <a:pt x="1130" y="1527"/>
                  </a:lnTo>
                  <a:lnTo>
                    <a:pt x="1018" y="1574"/>
                  </a:lnTo>
                  <a:lnTo>
                    <a:pt x="910" y="1622"/>
                  </a:lnTo>
                  <a:lnTo>
                    <a:pt x="801" y="1664"/>
                  </a:lnTo>
                  <a:lnTo>
                    <a:pt x="694" y="1702"/>
                  </a:lnTo>
                  <a:lnTo>
                    <a:pt x="593" y="1739"/>
                  </a:lnTo>
                  <a:lnTo>
                    <a:pt x="495" y="1773"/>
                  </a:lnTo>
                  <a:lnTo>
                    <a:pt x="403" y="1801"/>
                  </a:lnTo>
                  <a:lnTo>
                    <a:pt x="240" y="1848"/>
                  </a:lnTo>
                  <a:lnTo>
                    <a:pt x="113" y="1882"/>
                  </a:lnTo>
                  <a:lnTo>
                    <a:pt x="0" y="1909"/>
                  </a:lnTo>
                  <a:lnTo>
                    <a:pt x="22" y="1751"/>
                  </a:lnTo>
                  <a:close/>
                </a:path>
              </a:pathLst>
            </a:custGeom>
            <a:solidFill>
              <a:srgbClr val="000000"/>
            </a:solidFill>
            <a:ln w="9525">
              <a:noFill/>
              <a:round/>
              <a:headEnd/>
              <a:tailEnd/>
            </a:ln>
          </p:spPr>
          <p:txBody>
            <a:bodyPr/>
            <a:lstStyle/>
            <a:p>
              <a:endParaRPr lang="en-US"/>
            </a:p>
          </p:txBody>
        </p:sp>
        <p:sp>
          <p:nvSpPr>
            <p:cNvPr id="27660" name="Freeform 12"/>
            <p:cNvSpPr>
              <a:spLocks/>
            </p:cNvSpPr>
            <p:nvPr/>
          </p:nvSpPr>
          <p:spPr bwMode="auto">
            <a:xfrm>
              <a:off x="3245" y="876"/>
              <a:ext cx="288" cy="190"/>
            </a:xfrm>
            <a:custGeom>
              <a:avLst/>
              <a:gdLst>
                <a:gd name="T0" fmla="*/ 288 w 575"/>
                <a:gd name="T1" fmla="*/ 0 h 571"/>
                <a:gd name="T2" fmla="*/ 260 w 575"/>
                <a:gd name="T3" fmla="*/ 8 h 571"/>
                <a:gd name="T4" fmla="*/ 196 w 575"/>
                <a:gd name="T5" fmla="*/ 27 h 571"/>
                <a:gd name="T6" fmla="*/ 159 w 575"/>
                <a:gd name="T7" fmla="*/ 40 h 571"/>
                <a:gd name="T8" fmla="*/ 123 w 575"/>
                <a:gd name="T9" fmla="*/ 55 h 571"/>
                <a:gd name="T10" fmla="*/ 93 w 575"/>
                <a:gd name="T11" fmla="*/ 70 h 571"/>
                <a:gd name="T12" fmla="*/ 71 w 575"/>
                <a:gd name="T13" fmla="*/ 87 h 571"/>
                <a:gd name="T14" fmla="*/ 58 w 575"/>
                <a:gd name="T15" fmla="*/ 103 h 571"/>
                <a:gd name="T16" fmla="*/ 51 w 575"/>
                <a:gd name="T17" fmla="*/ 121 h 571"/>
                <a:gd name="T18" fmla="*/ 49 w 575"/>
                <a:gd name="T19" fmla="*/ 155 h 571"/>
                <a:gd name="T20" fmla="*/ 56 w 575"/>
                <a:gd name="T21" fmla="*/ 180 h 571"/>
                <a:gd name="T22" fmla="*/ 60 w 575"/>
                <a:gd name="T23" fmla="*/ 190 h 571"/>
                <a:gd name="T24" fmla="*/ 46 w 575"/>
                <a:gd name="T25" fmla="*/ 178 h 571"/>
                <a:gd name="T26" fmla="*/ 33 w 575"/>
                <a:gd name="T27" fmla="*/ 165 h 571"/>
                <a:gd name="T28" fmla="*/ 19 w 575"/>
                <a:gd name="T29" fmla="*/ 149 h 571"/>
                <a:gd name="T30" fmla="*/ 7 w 575"/>
                <a:gd name="T31" fmla="*/ 131 h 571"/>
                <a:gd name="T32" fmla="*/ 0 w 575"/>
                <a:gd name="T33" fmla="*/ 112 h 571"/>
                <a:gd name="T34" fmla="*/ 1 w 575"/>
                <a:gd name="T35" fmla="*/ 92 h 571"/>
                <a:gd name="T36" fmla="*/ 13 w 575"/>
                <a:gd name="T37" fmla="*/ 74 h 571"/>
                <a:gd name="T38" fmla="*/ 24 w 575"/>
                <a:gd name="T39" fmla="*/ 66 h 571"/>
                <a:gd name="T40" fmla="*/ 38 w 575"/>
                <a:gd name="T41" fmla="*/ 58 h 571"/>
                <a:gd name="T42" fmla="*/ 76 w 575"/>
                <a:gd name="T43" fmla="*/ 43 h 571"/>
                <a:gd name="T44" fmla="*/ 120 w 575"/>
                <a:gd name="T45" fmla="*/ 30 h 571"/>
                <a:gd name="T46" fmla="*/ 169 w 575"/>
                <a:gd name="T47" fmla="*/ 19 h 571"/>
                <a:gd name="T48" fmla="*/ 251 w 575"/>
                <a:gd name="T49" fmla="*/ 5 h 571"/>
                <a:gd name="T50" fmla="*/ 288 w 575"/>
                <a:gd name="T51" fmla="*/ 0 h 571"/>
                <a:gd name="T52" fmla="*/ 288 w 575"/>
                <a:gd name="T53" fmla="*/ 0 h 57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575"/>
                <a:gd name="T82" fmla="*/ 0 h 571"/>
                <a:gd name="T83" fmla="*/ 575 w 575"/>
                <a:gd name="T84" fmla="*/ 571 h 571"/>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575" h="571">
                  <a:moveTo>
                    <a:pt x="575" y="0"/>
                  </a:moveTo>
                  <a:lnTo>
                    <a:pt x="520" y="23"/>
                  </a:lnTo>
                  <a:lnTo>
                    <a:pt x="392" y="80"/>
                  </a:lnTo>
                  <a:lnTo>
                    <a:pt x="318" y="119"/>
                  </a:lnTo>
                  <a:lnTo>
                    <a:pt x="246" y="164"/>
                  </a:lnTo>
                  <a:lnTo>
                    <a:pt x="185" y="211"/>
                  </a:lnTo>
                  <a:lnTo>
                    <a:pt x="141" y="260"/>
                  </a:lnTo>
                  <a:lnTo>
                    <a:pt x="115" y="311"/>
                  </a:lnTo>
                  <a:lnTo>
                    <a:pt x="101" y="364"/>
                  </a:lnTo>
                  <a:lnTo>
                    <a:pt x="97" y="465"/>
                  </a:lnTo>
                  <a:lnTo>
                    <a:pt x="111" y="540"/>
                  </a:lnTo>
                  <a:lnTo>
                    <a:pt x="119" y="571"/>
                  </a:lnTo>
                  <a:lnTo>
                    <a:pt x="91" y="535"/>
                  </a:lnTo>
                  <a:lnTo>
                    <a:pt x="65" y="497"/>
                  </a:lnTo>
                  <a:lnTo>
                    <a:pt x="37" y="448"/>
                  </a:lnTo>
                  <a:lnTo>
                    <a:pt x="13" y="393"/>
                  </a:lnTo>
                  <a:lnTo>
                    <a:pt x="0" y="336"/>
                  </a:lnTo>
                  <a:lnTo>
                    <a:pt x="1" y="276"/>
                  </a:lnTo>
                  <a:lnTo>
                    <a:pt x="25" y="223"/>
                  </a:lnTo>
                  <a:lnTo>
                    <a:pt x="47" y="198"/>
                  </a:lnTo>
                  <a:lnTo>
                    <a:pt x="76" y="173"/>
                  </a:lnTo>
                  <a:lnTo>
                    <a:pt x="151" y="130"/>
                  </a:lnTo>
                  <a:lnTo>
                    <a:pt x="240" y="90"/>
                  </a:lnTo>
                  <a:lnTo>
                    <a:pt x="337" y="58"/>
                  </a:lnTo>
                  <a:lnTo>
                    <a:pt x="502" y="15"/>
                  </a:lnTo>
                  <a:lnTo>
                    <a:pt x="575" y="0"/>
                  </a:lnTo>
                  <a:close/>
                </a:path>
              </a:pathLst>
            </a:custGeom>
            <a:solidFill>
              <a:srgbClr val="000000"/>
            </a:solidFill>
            <a:ln w="9525">
              <a:noFill/>
              <a:round/>
              <a:headEnd/>
              <a:tailEnd/>
            </a:ln>
          </p:spPr>
          <p:txBody>
            <a:bodyPr/>
            <a:lstStyle/>
            <a:p>
              <a:endParaRPr lang="en-US"/>
            </a:p>
          </p:txBody>
        </p:sp>
        <p:sp>
          <p:nvSpPr>
            <p:cNvPr id="27661" name="Freeform 13"/>
            <p:cNvSpPr>
              <a:spLocks/>
            </p:cNvSpPr>
            <p:nvPr/>
          </p:nvSpPr>
          <p:spPr bwMode="auto">
            <a:xfrm>
              <a:off x="2990" y="1219"/>
              <a:ext cx="570" cy="68"/>
            </a:xfrm>
            <a:custGeom>
              <a:avLst/>
              <a:gdLst>
                <a:gd name="T0" fmla="*/ 0 w 1140"/>
                <a:gd name="T1" fmla="*/ 68 h 204"/>
                <a:gd name="T2" fmla="*/ 570 w 1140"/>
                <a:gd name="T3" fmla="*/ 31 h 204"/>
                <a:gd name="T4" fmla="*/ 540 w 1140"/>
                <a:gd name="T5" fmla="*/ 25 h 204"/>
                <a:gd name="T6" fmla="*/ 464 w 1140"/>
                <a:gd name="T7" fmla="*/ 11 h 204"/>
                <a:gd name="T8" fmla="*/ 364 w 1140"/>
                <a:gd name="T9" fmla="*/ 0 h 204"/>
                <a:gd name="T10" fmla="*/ 261 w 1140"/>
                <a:gd name="T11" fmla="*/ 3 h 204"/>
                <a:gd name="T12" fmla="*/ 165 w 1140"/>
                <a:gd name="T13" fmla="*/ 20 h 204"/>
                <a:gd name="T14" fmla="*/ 122 w 1140"/>
                <a:gd name="T15" fmla="*/ 31 h 204"/>
                <a:gd name="T16" fmla="*/ 82 w 1140"/>
                <a:gd name="T17" fmla="*/ 41 h 204"/>
                <a:gd name="T18" fmla="*/ 22 w 1140"/>
                <a:gd name="T19" fmla="*/ 60 h 204"/>
                <a:gd name="T20" fmla="*/ 0 w 1140"/>
                <a:gd name="T21" fmla="*/ 68 h 204"/>
                <a:gd name="T22" fmla="*/ 0 w 1140"/>
                <a:gd name="T23" fmla="*/ 68 h 20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140"/>
                <a:gd name="T37" fmla="*/ 0 h 204"/>
                <a:gd name="T38" fmla="*/ 1140 w 1140"/>
                <a:gd name="T39" fmla="*/ 204 h 20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140" h="204">
                  <a:moveTo>
                    <a:pt x="0" y="204"/>
                  </a:moveTo>
                  <a:lnTo>
                    <a:pt x="1140" y="94"/>
                  </a:lnTo>
                  <a:lnTo>
                    <a:pt x="1080" y="75"/>
                  </a:lnTo>
                  <a:lnTo>
                    <a:pt x="928" y="32"/>
                  </a:lnTo>
                  <a:lnTo>
                    <a:pt x="728" y="0"/>
                  </a:lnTo>
                  <a:lnTo>
                    <a:pt x="522" y="8"/>
                  </a:lnTo>
                  <a:lnTo>
                    <a:pt x="331" y="59"/>
                  </a:lnTo>
                  <a:lnTo>
                    <a:pt x="244" y="92"/>
                  </a:lnTo>
                  <a:lnTo>
                    <a:pt x="165" y="124"/>
                  </a:lnTo>
                  <a:lnTo>
                    <a:pt x="45" y="180"/>
                  </a:lnTo>
                  <a:lnTo>
                    <a:pt x="0" y="204"/>
                  </a:lnTo>
                  <a:close/>
                </a:path>
              </a:pathLst>
            </a:custGeom>
            <a:solidFill>
              <a:srgbClr val="000000"/>
            </a:solidFill>
            <a:ln w="9525">
              <a:noFill/>
              <a:round/>
              <a:headEnd/>
              <a:tailEnd/>
            </a:ln>
          </p:spPr>
          <p:txBody>
            <a:bodyPr/>
            <a:lstStyle/>
            <a:p>
              <a:endParaRPr lang="en-US"/>
            </a:p>
          </p:txBody>
        </p:sp>
        <p:sp>
          <p:nvSpPr>
            <p:cNvPr id="27662" name="Freeform 14"/>
            <p:cNvSpPr>
              <a:spLocks/>
            </p:cNvSpPr>
            <p:nvPr/>
          </p:nvSpPr>
          <p:spPr bwMode="auto">
            <a:xfrm>
              <a:off x="3016" y="1264"/>
              <a:ext cx="544" cy="130"/>
            </a:xfrm>
            <a:custGeom>
              <a:avLst/>
              <a:gdLst>
                <a:gd name="T0" fmla="*/ 0 w 1087"/>
                <a:gd name="T1" fmla="*/ 63 h 392"/>
                <a:gd name="T2" fmla="*/ 31 w 1087"/>
                <a:gd name="T3" fmla="*/ 71 h 392"/>
                <a:gd name="T4" fmla="*/ 66 w 1087"/>
                <a:gd name="T5" fmla="*/ 79 h 392"/>
                <a:gd name="T6" fmla="*/ 111 w 1087"/>
                <a:gd name="T7" fmla="*/ 87 h 392"/>
                <a:gd name="T8" fmla="*/ 217 w 1087"/>
                <a:gd name="T9" fmla="*/ 97 h 392"/>
                <a:gd name="T10" fmla="*/ 327 w 1087"/>
                <a:gd name="T11" fmla="*/ 86 h 392"/>
                <a:gd name="T12" fmla="*/ 376 w 1087"/>
                <a:gd name="T13" fmla="*/ 73 h 392"/>
                <a:gd name="T14" fmla="*/ 419 w 1087"/>
                <a:gd name="T15" fmla="*/ 58 h 392"/>
                <a:gd name="T16" fmla="*/ 456 w 1087"/>
                <a:gd name="T17" fmla="*/ 44 h 392"/>
                <a:gd name="T18" fmla="*/ 488 w 1087"/>
                <a:gd name="T19" fmla="*/ 31 h 392"/>
                <a:gd name="T20" fmla="*/ 513 w 1087"/>
                <a:gd name="T21" fmla="*/ 18 h 392"/>
                <a:gd name="T22" fmla="*/ 530 w 1087"/>
                <a:gd name="T23" fmla="*/ 9 h 392"/>
                <a:gd name="T24" fmla="*/ 544 w 1087"/>
                <a:gd name="T25" fmla="*/ 0 h 392"/>
                <a:gd name="T26" fmla="*/ 540 w 1087"/>
                <a:gd name="T27" fmla="*/ 5 h 392"/>
                <a:gd name="T28" fmla="*/ 530 w 1087"/>
                <a:gd name="T29" fmla="*/ 19 h 392"/>
                <a:gd name="T30" fmla="*/ 522 w 1087"/>
                <a:gd name="T31" fmla="*/ 28 h 392"/>
                <a:gd name="T32" fmla="*/ 513 w 1087"/>
                <a:gd name="T33" fmla="*/ 37 h 392"/>
                <a:gd name="T34" fmla="*/ 501 w 1087"/>
                <a:gd name="T35" fmla="*/ 48 h 392"/>
                <a:gd name="T36" fmla="*/ 488 w 1087"/>
                <a:gd name="T37" fmla="*/ 60 h 392"/>
                <a:gd name="T38" fmla="*/ 473 w 1087"/>
                <a:gd name="T39" fmla="*/ 72 h 392"/>
                <a:gd name="T40" fmla="*/ 456 w 1087"/>
                <a:gd name="T41" fmla="*/ 84 h 392"/>
                <a:gd name="T42" fmla="*/ 438 w 1087"/>
                <a:gd name="T43" fmla="*/ 95 h 392"/>
                <a:gd name="T44" fmla="*/ 419 w 1087"/>
                <a:gd name="T45" fmla="*/ 104 h 392"/>
                <a:gd name="T46" fmla="*/ 396 w 1087"/>
                <a:gd name="T47" fmla="*/ 113 h 392"/>
                <a:gd name="T48" fmla="*/ 373 w 1087"/>
                <a:gd name="T49" fmla="*/ 121 h 392"/>
                <a:gd name="T50" fmla="*/ 320 w 1087"/>
                <a:gd name="T51" fmla="*/ 130 h 392"/>
                <a:gd name="T52" fmla="*/ 207 w 1087"/>
                <a:gd name="T53" fmla="*/ 125 h 392"/>
                <a:gd name="T54" fmla="*/ 103 w 1087"/>
                <a:gd name="T55" fmla="*/ 101 h 392"/>
                <a:gd name="T56" fmla="*/ 61 w 1087"/>
                <a:gd name="T57" fmla="*/ 87 h 392"/>
                <a:gd name="T58" fmla="*/ 29 w 1087"/>
                <a:gd name="T59" fmla="*/ 75 h 392"/>
                <a:gd name="T60" fmla="*/ 0 w 1087"/>
                <a:gd name="T61" fmla="*/ 63 h 392"/>
                <a:gd name="T62" fmla="*/ 0 w 1087"/>
                <a:gd name="T63" fmla="*/ 63 h 39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87"/>
                <a:gd name="T97" fmla="*/ 0 h 392"/>
                <a:gd name="T98" fmla="*/ 1087 w 1087"/>
                <a:gd name="T99" fmla="*/ 392 h 392"/>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87" h="392">
                  <a:moveTo>
                    <a:pt x="0" y="189"/>
                  </a:moveTo>
                  <a:lnTo>
                    <a:pt x="62" y="214"/>
                  </a:lnTo>
                  <a:lnTo>
                    <a:pt x="132" y="239"/>
                  </a:lnTo>
                  <a:lnTo>
                    <a:pt x="222" y="261"/>
                  </a:lnTo>
                  <a:lnTo>
                    <a:pt x="434" y="291"/>
                  </a:lnTo>
                  <a:lnTo>
                    <a:pt x="653" y="259"/>
                  </a:lnTo>
                  <a:lnTo>
                    <a:pt x="752" y="219"/>
                  </a:lnTo>
                  <a:lnTo>
                    <a:pt x="838" y="176"/>
                  </a:lnTo>
                  <a:lnTo>
                    <a:pt x="912" y="133"/>
                  </a:lnTo>
                  <a:lnTo>
                    <a:pt x="976" y="92"/>
                  </a:lnTo>
                  <a:lnTo>
                    <a:pt x="1025" y="54"/>
                  </a:lnTo>
                  <a:lnTo>
                    <a:pt x="1060" y="26"/>
                  </a:lnTo>
                  <a:lnTo>
                    <a:pt x="1087" y="0"/>
                  </a:lnTo>
                  <a:lnTo>
                    <a:pt x="1080" y="14"/>
                  </a:lnTo>
                  <a:lnTo>
                    <a:pt x="1060" y="56"/>
                  </a:lnTo>
                  <a:lnTo>
                    <a:pt x="1044" y="83"/>
                  </a:lnTo>
                  <a:lnTo>
                    <a:pt x="1025" y="113"/>
                  </a:lnTo>
                  <a:lnTo>
                    <a:pt x="1001" y="146"/>
                  </a:lnTo>
                  <a:lnTo>
                    <a:pt x="976" y="180"/>
                  </a:lnTo>
                  <a:lnTo>
                    <a:pt x="946" y="217"/>
                  </a:lnTo>
                  <a:lnTo>
                    <a:pt x="912" y="252"/>
                  </a:lnTo>
                  <a:lnTo>
                    <a:pt x="875" y="285"/>
                  </a:lnTo>
                  <a:lnTo>
                    <a:pt x="837" y="314"/>
                  </a:lnTo>
                  <a:lnTo>
                    <a:pt x="791" y="341"/>
                  </a:lnTo>
                  <a:lnTo>
                    <a:pt x="745" y="364"/>
                  </a:lnTo>
                  <a:lnTo>
                    <a:pt x="639" y="392"/>
                  </a:lnTo>
                  <a:lnTo>
                    <a:pt x="414" y="376"/>
                  </a:lnTo>
                  <a:lnTo>
                    <a:pt x="206" y="304"/>
                  </a:lnTo>
                  <a:lnTo>
                    <a:pt x="122" y="262"/>
                  </a:lnTo>
                  <a:lnTo>
                    <a:pt x="58" y="226"/>
                  </a:lnTo>
                  <a:lnTo>
                    <a:pt x="0" y="189"/>
                  </a:lnTo>
                  <a:close/>
                </a:path>
              </a:pathLst>
            </a:custGeom>
            <a:solidFill>
              <a:srgbClr val="000000"/>
            </a:solidFill>
            <a:ln w="9525">
              <a:noFill/>
              <a:round/>
              <a:headEnd/>
              <a:tailEnd/>
            </a:ln>
          </p:spPr>
          <p:txBody>
            <a:bodyPr/>
            <a:lstStyle/>
            <a:p>
              <a:endParaRPr lang="en-US"/>
            </a:p>
          </p:txBody>
        </p:sp>
        <p:sp>
          <p:nvSpPr>
            <p:cNvPr id="27663" name="Freeform 15"/>
            <p:cNvSpPr>
              <a:spLocks/>
            </p:cNvSpPr>
            <p:nvPr/>
          </p:nvSpPr>
          <p:spPr bwMode="auto">
            <a:xfrm>
              <a:off x="2798" y="979"/>
              <a:ext cx="163" cy="306"/>
            </a:xfrm>
            <a:custGeom>
              <a:avLst/>
              <a:gdLst>
                <a:gd name="T0" fmla="*/ 163 w 327"/>
                <a:gd name="T1" fmla="*/ 306 h 917"/>
                <a:gd name="T2" fmla="*/ 58 w 327"/>
                <a:gd name="T3" fmla="*/ 0 h 917"/>
                <a:gd name="T4" fmla="*/ 54 w 327"/>
                <a:gd name="T5" fmla="*/ 8 h 917"/>
                <a:gd name="T6" fmla="*/ 43 w 327"/>
                <a:gd name="T7" fmla="*/ 28 h 917"/>
                <a:gd name="T8" fmla="*/ 37 w 327"/>
                <a:gd name="T9" fmla="*/ 42 h 917"/>
                <a:gd name="T10" fmla="*/ 30 w 327"/>
                <a:gd name="T11" fmla="*/ 58 h 917"/>
                <a:gd name="T12" fmla="*/ 22 w 327"/>
                <a:gd name="T13" fmla="*/ 75 h 917"/>
                <a:gd name="T14" fmla="*/ 15 w 327"/>
                <a:gd name="T15" fmla="*/ 93 h 917"/>
                <a:gd name="T16" fmla="*/ 0 w 327"/>
                <a:gd name="T17" fmla="*/ 169 h 917"/>
                <a:gd name="T18" fmla="*/ 4 w 327"/>
                <a:gd name="T19" fmla="*/ 202 h 917"/>
                <a:gd name="T20" fmla="*/ 10 w 327"/>
                <a:gd name="T21" fmla="*/ 215 h 917"/>
                <a:gd name="T22" fmla="*/ 21 w 327"/>
                <a:gd name="T23" fmla="*/ 226 h 917"/>
                <a:gd name="T24" fmla="*/ 45 w 327"/>
                <a:gd name="T25" fmla="*/ 244 h 917"/>
                <a:gd name="T26" fmla="*/ 70 w 327"/>
                <a:gd name="T27" fmla="*/ 260 h 917"/>
                <a:gd name="T28" fmla="*/ 95 w 327"/>
                <a:gd name="T29" fmla="*/ 273 h 917"/>
                <a:gd name="T30" fmla="*/ 117 w 327"/>
                <a:gd name="T31" fmla="*/ 285 h 917"/>
                <a:gd name="T32" fmla="*/ 151 w 327"/>
                <a:gd name="T33" fmla="*/ 300 h 917"/>
                <a:gd name="T34" fmla="*/ 163 w 327"/>
                <a:gd name="T35" fmla="*/ 306 h 917"/>
                <a:gd name="T36" fmla="*/ 163 w 327"/>
                <a:gd name="T37" fmla="*/ 306 h 91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27"/>
                <a:gd name="T58" fmla="*/ 0 h 917"/>
                <a:gd name="T59" fmla="*/ 327 w 327"/>
                <a:gd name="T60" fmla="*/ 917 h 91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27" h="917">
                  <a:moveTo>
                    <a:pt x="327" y="917"/>
                  </a:moveTo>
                  <a:lnTo>
                    <a:pt x="117" y="0"/>
                  </a:lnTo>
                  <a:lnTo>
                    <a:pt x="109" y="23"/>
                  </a:lnTo>
                  <a:lnTo>
                    <a:pt x="87" y="85"/>
                  </a:lnTo>
                  <a:lnTo>
                    <a:pt x="74" y="126"/>
                  </a:lnTo>
                  <a:lnTo>
                    <a:pt x="60" y="174"/>
                  </a:lnTo>
                  <a:lnTo>
                    <a:pt x="44" y="226"/>
                  </a:lnTo>
                  <a:lnTo>
                    <a:pt x="31" y="280"/>
                  </a:lnTo>
                  <a:lnTo>
                    <a:pt x="0" y="506"/>
                  </a:lnTo>
                  <a:lnTo>
                    <a:pt x="8" y="604"/>
                  </a:lnTo>
                  <a:lnTo>
                    <a:pt x="21" y="643"/>
                  </a:lnTo>
                  <a:lnTo>
                    <a:pt x="42" y="676"/>
                  </a:lnTo>
                  <a:lnTo>
                    <a:pt x="91" y="730"/>
                  </a:lnTo>
                  <a:lnTo>
                    <a:pt x="141" y="778"/>
                  </a:lnTo>
                  <a:lnTo>
                    <a:pt x="190" y="819"/>
                  </a:lnTo>
                  <a:lnTo>
                    <a:pt x="235" y="853"/>
                  </a:lnTo>
                  <a:lnTo>
                    <a:pt x="302" y="900"/>
                  </a:lnTo>
                  <a:lnTo>
                    <a:pt x="327" y="917"/>
                  </a:lnTo>
                  <a:close/>
                </a:path>
              </a:pathLst>
            </a:custGeom>
            <a:solidFill>
              <a:srgbClr val="000000"/>
            </a:solidFill>
            <a:ln w="9525">
              <a:noFill/>
              <a:round/>
              <a:headEnd/>
              <a:tailEnd/>
            </a:ln>
          </p:spPr>
          <p:txBody>
            <a:bodyPr/>
            <a:lstStyle/>
            <a:p>
              <a:endParaRPr lang="en-US"/>
            </a:p>
          </p:txBody>
        </p:sp>
        <p:sp>
          <p:nvSpPr>
            <p:cNvPr id="27664" name="Freeform 16"/>
            <p:cNvSpPr>
              <a:spLocks/>
            </p:cNvSpPr>
            <p:nvPr/>
          </p:nvSpPr>
          <p:spPr bwMode="auto">
            <a:xfrm>
              <a:off x="2897" y="977"/>
              <a:ext cx="208" cy="263"/>
            </a:xfrm>
            <a:custGeom>
              <a:avLst/>
              <a:gdLst>
                <a:gd name="T0" fmla="*/ 0 w 416"/>
                <a:gd name="T1" fmla="*/ 0 h 790"/>
                <a:gd name="T2" fmla="*/ 20 w 416"/>
                <a:gd name="T3" fmla="*/ 13 h 790"/>
                <a:gd name="T4" fmla="*/ 39 w 416"/>
                <a:gd name="T5" fmla="*/ 27 h 790"/>
                <a:gd name="T6" fmla="*/ 63 w 416"/>
                <a:gd name="T7" fmla="*/ 45 h 790"/>
                <a:gd name="T8" fmla="*/ 75 w 416"/>
                <a:gd name="T9" fmla="*/ 56 h 790"/>
                <a:gd name="T10" fmla="*/ 87 w 416"/>
                <a:gd name="T11" fmla="*/ 67 h 790"/>
                <a:gd name="T12" fmla="*/ 98 w 416"/>
                <a:gd name="T13" fmla="*/ 78 h 790"/>
                <a:gd name="T14" fmla="*/ 110 w 416"/>
                <a:gd name="T15" fmla="*/ 90 h 790"/>
                <a:gd name="T16" fmla="*/ 119 w 416"/>
                <a:gd name="T17" fmla="*/ 102 h 790"/>
                <a:gd name="T18" fmla="*/ 128 w 416"/>
                <a:gd name="T19" fmla="*/ 114 h 790"/>
                <a:gd name="T20" fmla="*/ 140 w 416"/>
                <a:gd name="T21" fmla="*/ 139 h 790"/>
                <a:gd name="T22" fmla="*/ 145 w 416"/>
                <a:gd name="T23" fmla="*/ 186 h 790"/>
                <a:gd name="T24" fmla="*/ 141 w 416"/>
                <a:gd name="T25" fmla="*/ 207 h 790"/>
                <a:gd name="T26" fmla="*/ 138 w 416"/>
                <a:gd name="T27" fmla="*/ 217 h 790"/>
                <a:gd name="T28" fmla="*/ 134 w 416"/>
                <a:gd name="T29" fmla="*/ 225 h 790"/>
                <a:gd name="T30" fmla="*/ 126 w 416"/>
                <a:gd name="T31" fmla="*/ 241 h 790"/>
                <a:gd name="T32" fmla="*/ 120 w 416"/>
                <a:gd name="T33" fmla="*/ 253 h 790"/>
                <a:gd name="T34" fmla="*/ 113 w 416"/>
                <a:gd name="T35" fmla="*/ 263 h 790"/>
                <a:gd name="T36" fmla="*/ 131 w 416"/>
                <a:gd name="T37" fmla="*/ 249 h 790"/>
                <a:gd name="T38" fmla="*/ 149 w 416"/>
                <a:gd name="T39" fmla="*/ 233 h 790"/>
                <a:gd name="T40" fmla="*/ 169 w 416"/>
                <a:gd name="T41" fmla="*/ 213 h 790"/>
                <a:gd name="T42" fmla="*/ 179 w 416"/>
                <a:gd name="T43" fmla="*/ 203 h 790"/>
                <a:gd name="T44" fmla="*/ 187 w 416"/>
                <a:gd name="T45" fmla="*/ 191 h 790"/>
                <a:gd name="T46" fmla="*/ 202 w 416"/>
                <a:gd name="T47" fmla="*/ 168 h 790"/>
                <a:gd name="T48" fmla="*/ 208 w 416"/>
                <a:gd name="T49" fmla="*/ 145 h 790"/>
                <a:gd name="T50" fmla="*/ 205 w 416"/>
                <a:gd name="T51" fmla="*/ 125 h 790"/>
                <a:gd name="T52" fmla="*/ 198 w 416"/>
                <a:gd name="T53" fmla="*/ 114 h 790"/>
                <a:gd name="T54" fmla="*/ 189 w 416"/>
                <a:gd name="T55" fmla="*/ 104 h 790"/>
                <a:gd name="T56" fmla="*/ 176 w 416"/>
                <a:gd name="T57" fmla="*/ 93 h 790"/>
                <a:gd name="T58" fmla="*/ 162 w 416"/>
                <a:gd name="T59" fmla="*/ 83 h 790"/>
                <a:gd name="T60" fmla="*/ 128 w 416"/>
                <a:gd name="T61" fmla="*/ 62 h 790"/>
                <a:gd name="T62" fmla="*/ 110 w 416"/>
                <a:gd name="T63" fmla="*/ 52 h 790"/>
                <a:gd name="T64" fmla="*/ 93 w 416"/>
                <a:gd name="T65" fmla="*/ 43 h 790"/>
                <a:gd name="T66" fmla="*/ 58 w 416"/>
                <a:gd name="T67" fmla="*/ 25 h 790"/>
                <a:gd name="T68" fmla="*/ 29 w 416"/>
                <a:gd name="T69" fmla="*/ 12 h 790"/>
                <a:gd name="T70" fmla="*/ 0 w 416"/>
                <a:gd name="T71" fmla="*/ 0 h 790"/>
                <a:gd name="T72" fmla="*/ 0 w 416"/>
                <a:gd name="T73" fmla="*/ 0 h 79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416"/>
                <a:gd name="T112" fmla="*/ 0 h 790"/>
                <a:gd name="T113" fmla="*/ 416 w 416"/>
                <a:gd name="T114" fmla="*/ 790 h 790"/>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416" h="790">
                  <a:moveTo>
                    <a:pt x="0" y="0"/>
                  </a:moveTo>
                  <a:lnTo>
                    <a:pt x="40" y="38"/>
                  </a:lnTo>
                  <a:lnTo>
                    <a:pt x="78" y="81"/>
                  </a:lnTo>
                  <a:lnTo>
                    <a:pt x="126" y="135"/>
                  </a:lnTo>
                  <a:lnTo>
                    <a:pt x="149" y="168"/>
                  </a:lnTo>
                  <a:lnTo>
                    <a:pt x="174" y="200"/>
                  </a:lnTo>
                  <a:lnTo>
                    <a:pt x="196" y="235"/>
                  </a:lnTo>
                  <a:lnTo>
                    <a:pt x="220" y="269"/>
                  </a:lnTo>
                  <a:lnTo>
                    <a:pt x="239" y="307"/>
                  </a:lnTo>
                  <a:lnTo>
                    <a:pt x="256" y="342"/>
                  </a:lnTo>
                  <a:lnTo>
                    <a:pt x="280" y="418"/>
                  </a:lnTo>
                  <a:lnTo>
                    <a:pt x="289" y="558"/>
                  </a:lnTo>
                  <a:lnTo>
                    <a:pt x="281" y="622"/>
                  </a:lnTo>
                  <a:lnTo>
                    <a:pt x="275" y="651"/>
                  </a:lnTo>
                  <a:lnTo>
                    <a:pt x="268" y="677"/>
                  </a:lnTo>
                  <a:lnTo>
                    <a:pt x="253" y="723"/>
                  </a:lnTo>
                  <a:lnTo>
                    <a:pt x="240" y="759"/>
                  </a:lnTo>
                  <a:lnTo>
                    <a:pt x="226" y="790"/>
                  </a:lnTo>
                  <a:lnTo>
                    <a:pt x="262" y="747"/>
                  </a:lnTo>
                  <a:lnTo>
                    <a:pt x="298" y="699"/>
                  </a:lnTo>
                  <a:lnTo>
                    <a:pt x="337" y="640"/>
                  </a:lnTo>
                  <a:lnTo>
                    <a:pt x="357" y="609"/>
                  </a:lnTo>
                  <a:lnTo>
                    <a:pt x="374" y="575"/>
                  </a:lnTo>
                  <a:lnTo>
                    <a:pt x="403" y="505"/>
                  </a:lnTo>
                  <a:lnTo>
                    <a:pt x="416" y="436"/>
                  </a:lnTo>
                  <a:lnTo>
                    <a:pt x="409" y="374"/>
                  </a:lnTo>
                  <a:lnTo>
                    <a:pt x="396" y="342"/>
                  </a:lnTo>
                  <a:lnTo>
                    <a:pt x="377" y="311"/>
                  </a:lnTo>
                  <a:lnTo>
                    <a:pt x="352" y="280"/>
                  </a:lnTo>
                  <a:lnTo>
                    <a:pt x="323" y="249"/>
                  </a:lnTo>
                  <a:lnTo>
                    <a:pt x="256" y="187"/>
                  </a:lnTo>
                  <a:lnTo>
                    <a:pt x="221" y="156"/>
                  </a:lnTo>
                  <a:lnTo>
                    <a:pt x="186" y="128"/>
                  </a:lnTo>
                  <a:lnTo>
                    <a:pt x="116" y="76"/>
                  </a:lnTo>
                  <a:lnTo>
                    <a:pt x="58" y="36"/>
                  </a:lnTo>
                  <a:lnTo>
                    <a:pt x="0" y="0"/>
                  </a:lnTo>
                  <a:close/>
                </a:path>
              </a:pathLst>
            </a:custGeom>
            <a:solidFill>
              <a:srgbClr val="000000"/>
            </a:solidFill>
            <a:ln w="9525">
              <a:noFill/>
              <a:round/>
              <a:headEnd/>
              <a:tailEnd/>
            </a:ln>
          </p:spPr>
          <p:txBody>
            <a:bodyPr/>
            <a:lstStyle/>
            <a:p>
              <a:endParaRPr lang="en-US"/>
            </a:p>
          </p:txBody>
        </p:sp>
        <p:sp>
          <p:nvSpPr>
            <p:cNvPr id="27665" name="Freeform 17"/>
            <p:cNvSpPr>
              <a:spLocks/>
            </p:cNvSpPr>
            <p:nvPr/>
          </p:nvSpPr>
          <p:spPr bwMode="auto">
            <a:xfrm>
              <a:off x="2409" y="1102"/>
              <a:ext cx="111" cy="324"/>
            </a:xfrm>
            <a:custGeom>
              <a:avLst/>
              <a:gdLst>
                <a:gd name="T0" fmla="*/ 87 w 221"/>
                <a:gd name="T1" fmla="*/ 324 h 973"/>
                <a:gd name="T2" fmla="*/ 111 w 221"/>
                <a:gd name="T3" fmla="*/ 0 h 973"/>
                <a:gd name="T4" fmla="*/ 106 w 221"/>
                <a:gd name="T5" fmla="*/ 6 h 973"/>
                <a:gd name="T6" fmla="*/ 91 w 221"/>
                <a:gd name="T7" fmla="*/ 24 h 973"/>
                <a:gd name="T8" fmla="*/ 81 w 221"/>
                <a:gd name="T9" fmla="*/ 36 h 973"/>
                <a:gd name="T10" fmla="*/ 71 w 221"/>
                <a:gd name="T11" fmla="*/ 50 h 973"/>
                <a:gd name="T12" fmla="*/ 59 w 221"/>
                <a:gd name="T13" fmla="*/ 65 h 973"/>
                <a:gd name="T14" fmla="*/ 47 w 221"/>
                <a:gd name="T15" fmla="*/ 81 h 973"/>
                <a:gd name="T16" fmla="*/ 37 w 221"/>
                <a:gd name="T17" fmla="*/ 98 h 973"/>
                <a:gd name="T18" fmla="*/ 26 w 221"/>
                <a:gd name="T19" fmla="*/ 115 h 973"/>
                <a:gd name="T20" fmla="*/ 17 w 221"/>
                <a:gd name="T21" fmla="*/ 132 h 973"/>
                <a:gd name="T22" fmla="*/ 9 w 221"/>
                <a:gd name="T23" fmla="*/ 149 h 973"/>
                <a:gd name="T24" fmla="*/ 0 w 221"/>
                <a:gd name="T25" fmla="*/ 180 h 973"/>
                <a:gd name="T26" fmla="*/ 2 w 221"/>
                <a:gd name="T27" fmla="*/ 206 h 973"/>
                <a:gd name="T28" fmla="*/ 7 w 221"/>
                <a:gd name="T29" fmla="*/ 217 h 973"/>
                <a:gd name="T30" fmla="*/ 13 w 221"/>
                <a:gd name="T31" fmla="*/ 228 h 973"/>
                <a:gd name="T32" fmla="*/ 19 w 221"/>
                <a:gd name="T33" fmla="*/ 239 h 973"/>
                <a:gd name="T34" fmla="*/ 25 w 221"/>
                <a:gd name="T35" fmla="*/ 249 h 973"/>
                <a:gd name="T36" fmla="*/ 32 w 221"/>
                <a:gd name="T37" fmla="*/ 260 h 973"/>
                <a:gd name="T38" fmla="*/ 40 w 221"/>
                <a:gd name="T39" fmla="*/ 269 h 973"/>
                <a:gd name="T40" fmla="*/ 53 w 221"/>
                <a:gd name="T41" fmla="*/ 287 h 973"/>
                <a:gd name="T42" fmla="*/ 67 w 221"/>
                <a:gd name="T43" fmla="*/ 302 h 973"/>
                <a:gd name="T44" fmla="*/ 77 w 221"/>
                <a:gd name="T45" fmla="*/ 313 h 973"/>
                <a:gd name="T46" fmla="*/ 87 w 221"/>
                <a:gd name="T47" fmla="*/ 324 h 973"/>
                <a:gd name="T48" fmla="*/ 87 w 221"/>
                <a:gd name="T49" fmla="*/ 324 h 97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21"/>
                <a:gd name="T76" fmla="*/ 0 h 973"/>
                <a:gd name="T77" fmla="*/ 221 w 221"/>
                <a:gd name="T78" fmla="*/ 973 h 97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21" h="973">
                  <a:moveTo>
                    <a:pt x="173" y="973"/>
                  </a:moveTo>
                  <a:lnTo>
                    <a:pt x="221" y="0"/>
                  </a:lnTo>
                  <a:lnTo>
                    <a:pt x="211" y="18"/>
                  </a:lnTo>
                  <a:lnTo>
                    <a:pt x="181" y="71"/>
                  </a:lnTo>
                  <a:lnTo>
                    <a:pt x="161" y="108"/>
                  </a:lnTo>
                  <a:lnTo>
                    <a:pt x="141" y="149"/>
                  </a:lnTo>
                  <a:lnTo>
                    <a:pt x="118" y="195"/>
                  </a:lnTo>
                  <a:lnTo>
                    <a:pt x="94" y="242"/>
                  </a:lnTo>
                  <a:lnTo>
                    <a:pt x="73" y="294"/>
                  </a:lnTo>
                  <a:lnTo>
                    <a:pt x="52" y="345"/>
                  </a:lnTo>
                  <a:lnTo>
                    <a:pt x="33" y="397"/>
                  </a:lnTo>
                  <a:lnTo>
                    <a:pt x="18" y="446"/>
                  </a:lnTo>
                  <a:lnTo>
                    <a:pt x="0" y="540"/>
                  </a:lnTo>
                  <a:lnTo>
                    <a:pt x="3" y="619"/>
                  </a:lnTo>
                  <a:lnTo>
                    <a:pt x="13" y="652"/>
                  </a:lnTo>
                  <a:lnTo>
                    <a:pt x="25" y="685"/>
                  </a:lnTo>
                  <a:lnTo>
                    <a:pt x="38" y="717"/>
                  </a:lnTo>
                  <a:lnTo>
                    <a:pt x="50" y="747"/>
                  </a:lnTo>
                  <a:lnTo>
                    <a:pt x="64" y="780"/>
                  </a:lnTo>
                  <a:lnTo>
                    <a:pt x="79" y="808"/>
                  </a:lnTo>
                  <a:lnTo>
                    <a:pt x="106" y="862"/>
                  </a:lnTo>
                  <a:lnTo>
                    <a:pt x="133" y="907"/>
                  </a:lnTo>
                  <a:lnTo>
                    <a:pt x="153" y="941"/>
                  </a:lnTo>
                  <a:lnTo>
                    <a:pt x="173" y="973"/>
                  </a:lnTo>
                  <a:close/>
                </a:path>
              </a:pathLst>
            </a:custGeom>
            <a:solidFill>
              <a:srgbClr val="000000"/>
            </a:solidFill>
            <a:ln w="9525">
              <a:noFill/>
              <a:round/>
              <a:headEnd/>
              <a:tailEnd/>
            </a:ln>
          </p:spPr>
          <p:txBody>
            <a:bodyPr/>
            <a:lstStyle/>
            <a:p>
              <a:endParaRPr lang="en-US"/>
            </a:p>
          </p:txBody>
        </p:sp>
        <p:sp>
          <p:nvSpPr>
            <p:cNvPr id="27666" name="Freeform 18"/>
            <p:cNvSpPr>
              <a:spLocks/>
            </p:cNvSpPr>
            <p:nvPr/>
          </p:nvSpPr>
          <p:spPr bwMode="auto">
            <a:xfrm>
              <a:off x="2503" y="1116"/>
              <a:ext cx="187" cy="304"/>
            </a:xfrm>
            <a:custGeom>
              <a:avLst/>
              <a:gdLst>
                <a:gd name="T0" fmla="*/ 57 w 374"/>
                <a:gd name="T1" fmla="*/ 0 h 910"/>
                <a:gd name="T2" fmla="*/ 62 w 374"/>
                <a:gd name="T3" fmla="*/ 4 h 910"/>
                <a:gd name="T4" fmla="*/ 76 w 374"/>
                <a:gd name="T5" fmla="*/ 19 h 910"/>
                <a:gd name="T6" fmla="*/ 83 w 374"/>
                <a:gd name="T7" fmla="*/ 28 h 910"/>
                <a:gd name="T8" fmla="*/ 92 w 374"/>
                <a:gd name="T9" fmla="*/ 39 h 910"/>
                <a:gd name="T10" fmla="*/ 100 w 374"/>
                <a:gd name="T11" fmla="*/ 51 h 910"/>
                <a:gd name="T12" fmla="*/ 109 w 374"/>
                <a:gd name="T13" fmla="*/ 64 h 910"/>
                <a:gd name="T14" fmla="*/ 117 w 374"/>
                <a:gd name="T15" fmla="*/ 78 h 910"/>
                <a:gd name="T16" fmla="*/ 123 w 374"/>
                <a:gd name="T17" fmla="*/ 93 h 910"/>
                <a:gd name="T18" fmla="*/ 131 w 374"/>
                <a:gd name="T19" fmla="*/ 124 h 910"/>
                <a:gd name="T20" fmla="*/ 128 w 374"/>
                <a:gd name="T21" fmla="*/ 154 h 910"/>
                <a:gd name="T22" fmla="*/ 121 w 374"/>
                <a:gd name="T23" fmla="*/ 168 h 910"/>
                <a:gd name="T24" fmla="*/ 112 w 374"/>
                <a:gd name="T25" fmla="*/ 181 h 910"/>
                <a:gd name="T26" fmla="*/ 100 w 374"/>
                <a:gd name="T27" fmla="*/ 194 h 910"/>
                <a:gd name="T28" fmla="*/ 89 w 374"/>
                <a:gd name="T29" fmla="*/ 206 h 910"/>
                <a:gd name="T30" fmla="*/ 77 w 374"/>
                <a:gd name="T31" fmla="*/ 219 h 910"/>
                <a:gd name="T32" fmla="*/ 67 w 374"/>
                <a:gd name="T33" fmla="*/ 230 h 910"/>
                <a:gd name="T34" fmla="*/ 57 w 374"/>
                <a:gd name="T35" fmla="*/ 241 h 910"/>
                <a:gd name="T36" fmla="*/ 48 w 374"/>
                <a:gd name="T37" fmla="*/ 251 h 910"/>
                <a:gd name="T38" fmla="*/ 31 w 374"/>
                <a:gd name="T39" fmla="*/ 269 h 910"/>
                <a:gd name="T40" fmla="*/ 19 w 374"/>
                <a:gd name="T41" fmla="*/ 284 h 910"/>
                <a:gd name="T42" fmla="*/ 9 w 374"/>
                <a:gd name="T43" fmla="*/ 294 h 910"/>
                <a:gd name="T44" fmla="*/ 0 w 374"/>
                <a:gd name="T45" fmla="*/ 304 h 910"/>
                <a:gd name="T46" fmla="*/ 28 w 374"/>
                <a:gd name="T47" fmla="*/ 293 h 910"/>
                <a:gd name="T48" fmla="*/ 57 w 374"/>
                <a:gd name="T49" fmla="*/ 280 h 910"/>
                <a:gd name="T50" fmla="*/ 91 w 374"/>
                <a:gd name="T51" fmla="*/ 261 h 910"/>
                <a:gd name="T52" fmla="*/ 124 w 374"/>
                <a:gd name="T53" fmla="*/ 239 h 910"/>
                <a:gd name="T54" fmla="*/ 141 w 374"/>
                <a:gd name="T55" fmla="*/ 225 h 910"/>
                <a:gd name="T56" fmla="*/ 155 w 374"/>
                <a:gd name="T57" fmla="*/ 210 h 910"/>
                <a:gd name="T58" fmla="*/ 167 w 374"/>
                <a:gd name="T59" fmla="*/ 194 h 910"/>
                <a:gd name="T60" fmla="*/ 178 w 374"/>
                <a:gd name="T61" fmla="*/ 178 h 910"/>
                <a:gd name="T62" fmla="*/ 187 w 374"/>
                <a:gd name="T63" fmla="*/ 141 h 910"/>
                <a:gd name="T64" fmla="*/ 184 w 374"/>
                <a:gd name="T65" fmla="*/ 106 h 910"/>
                <a:gd name="T66" fmla="*/ 178 w 374"/>
                <a:gd name="T67" fmla="*/ 90 h 910"/>
                <a:gd name="T68" fmla="*/ 170 w 374"/>
                <a:gd name="T69" fmla="*/ 75 h 910"/>
                <a:gd name="T70" fmla="*/ 160 w 374"/>
                <a:gd name="T71" fmla="*/ 63 h 910"/>
                <a:gd name="T72" fmla="*/ 149 w 374"/>
                <a:gd name="T73" fmla="*/ 51 h 910"/>
                <a:gd name="T74" fmla="*/ 137 w 374"/>
                <a:gd name="T75" fmla="*/ 41 h 910"/>
                <a:gd name="T76" fmla="*/ 124 w 374"/>
                <a:gd name="T77" fmla="*/ 32 h 910"/>
                <a:gd name="T78" fmla="*/ 100 w 374"/>
                <a:gd name="T79" fmla="*/ 17 h 910"/>
                <a:gd name="T80" fmla="*/ 79 w 374"/>
                <a:gd name="T81" fmla="*/ 8 h 910"/>
                <a:gd name="T82" fmla="*/ 57 w 374"/>
                <a:gd name="T83" fmla="*/ 0 h 910"/>
                <a:gd name="T84" fmla="*/ 57 w 374"/>
                <a:gd name="T85" fmla="*/ 0 h 91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74"/>
                <a:gd name="T130" fmla="*/ 0 h 910"/>
                <a:gd name="T131" fmla="*/ 374 w 374"/>
                <a:gd name="T132" fmla="*/ 910 h 910"/>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74" h="910">
                  <a:moveTo>
                    <a:pt x="115" y="0"/>
                  </a:moveTo>
                  <a:lnTo>
                    <a:pt x="124" y="13"/>
                  </a:lnTo>
                  <a:lnTo>
                    <a:pt x="151" y="56"/>
                  </a:lnTo>
                  <a:lnTo>
                    <a:pt x="166" y="83"/>
                  </a:lnTo>
                  <a:lnTo>
                    <a:pt x="184" y="116"/>
                  </a:lnTo>
                  <a:lnTo>
                    <a:pt x="200" y="153"/>
                  </a:lnTo>
                  <a:lnTo>
                    <a:pt x="219" y="193"/>
                  </a:lnTo>
                  <a:lnTo>
                    <a:pt x="234" y="234"/>
                  </a:lnTo>
                  <a:lnTo>
                    <a:pt x="246" y="279"/>
                  </a:lnTo>
                  <a:lnTo>
                    <a:pt x="261" y="370"/>
                  </a:lnTo>
                  <a:lnTo>
                    <a:pt x="256" y="461"/>
                  </a:lnTo>
                  <a:lnTo>
                    <a:pt x="243" y="503"/>
                  </a:lnTo>
                  <a:lnTo>
                    <a:pt x="225" y="543"/>
                  </a:lnTo>
                  <a:lnTo>
                    <a:pt x="200" y="580"/>
                  </a:lnTo>
                  <a:lnTo>
                    <a:pt x="178" y="618"/>
                  </a:lnTo>
                  <a:lnTo>
                    <a:pt x="154" y="655"/>
                  </a:lnTo>
                  <a:lnTo>
                    <a:pt x="134" y="688"/>
                  </a:lnTo>
                  <a:lnTo>
                    <a:pt x="115" y="721"/>
                  </a:lnTo>
                  <a:lnTo>
                    <a:pt x="97" y="751"/>
                  </a:lnTo>
                  <a:lnTo>
                    <a:pt x="63" y="805"/>
                  </a:lnTo>
                  <a:lnTo>
                    <a:pt x="37" y="849"/>
                  </a:lnTo>
                  <a:lnTo>
                    <a:pt x="17" y="881"/>
                  </a:lnTo>
                  <a:lnTo>
                    <a:pt x="0" y="910"/>
                  </a:lnTo>
                  <a:lnTo>
                    <a:pt x="57" y="877"/>
                  </a:lnTo>
                  <a:lnTo>
                    <a:pt x="115" y="838"/>
                  </a:lnTo>
                  <a:lnTo>
                    <a:pt x="181" y="782"/>
                  </a:lnTo>
                  <a:lnTo>
                    <a:pt x="249" y="714"/>
                  </a:lnTo>
                  <a:lnTo>
                    <a:pt x="282" y="673"/>
                  </a:lnTo>
                  <a:lnTo>
                    <a:pt x="309" y="629"/>
                  </a:lnTo>
                  <a:lnTo>
                    <a:pt x="334" y="582"/>
                  </a:lnTo>
                  <a:lnTo>
                    <a:pt x="355" y="533"/>
                  </a:lnTo>
                  <a:lnTo>
                    <a:pt x="374" y="423"/>
                  </a:lnTo>
                  <a:lnTo>
                    <a:pt x="368" y="316"/>
                  </a:lnTo>
                  <a:lnTo>
                    <a:pt x="355" y="269"/>
                  </a:lnTo>
                  <a:lnTo>
                    <a:pt x="340" y="225"/>
                  </a:lnTo>
                  <a:lnTo>
                    <a:pt x="320" y="188"/>
                  </a:lnTo>
                  <a:lnTo>
                    <a:pt x="297" y="153"/>
                  </a:lnTo>
                  <a:lnTo>
                    <a:pt x="274" y="122"/>
                  </a:lnTo>
                  <a:lnTo>
                    <a:pt x="249" y="95"/>
                  </a:lnTo>
                  <a:lnTo>
                    <a:pt x="200" y="52"/>
                  </a:lnTo>
                  <a:lnTo>
                    <a:pt x="157" y="24"/>
                  </a:lnTo>
                  <a:lnTo>
                    <a:pt x="115" y="0"/>
                  </a:lnTo>
                  <a:close/>
                </a:path>
              </a:pathLst>
            </a:custGeom>
            <a:solidFill>
              <a:srgbClr val="000000"/>
            </a:solidFill>
            <a:ln w="9525">
              <a:noFill/>
              <a:round/>
              <a:headEnd/>
              <a:tailEnd/>
            </a:ln>
          </p:spPr>
          <p:txBody>
            <a:bodyPr/>
            <a:lstStyle/>
            <a:p>
              <a:endParaRPr lang="en-US"/>
            </a:p>
          </p:txBody>
        </p:sp>
        <p:sp>
          <p:nvSpPr>
            <p:cNvPr id="27667" name="Freeform 19"/>
            <p:cNvSpPr>
              <a:spLocks/>
            </p:cNvSpPr>
            <p:nvPr/>
          </p:nvSpPr>
          <p:spPr bwMode="auto">
            <a:xfrm>
              <a:off x="2525" y="1442"/>
              <a:ext cx="419" cy="150"/>
            </a:xfrm>
            <a:custGeom>
              <a:avLst/>
              <a:gdLst>
                <a:gd name="T0" fmla="*/ 15 w 838"/>
                <a:gd name="T1" fmla="*/ 0 h 449"/>
                <a:gd name="T2" fmla="*/ 419 w 838"/>
                <a:gd name="T3" fmla="*/ 144 h 449"/>
                <a:gd name="T4" fmla="*/ 375 w 838"/>
                <a:gd name="T5" fmla="*/ 148 h 449"/>
                <a:gd name="T6" fmla="*/ 271 w 838"/>
                <a:gd name="T7" fmla="*/ 150 h 449"/>
                <a:gd name="T8" fmla="*/ 149 w 838"/>
                <a:gd name="T9" fmla="*/ 139 h 449"/>
                <a:gd name="T10" fmla="*/ 95 w 838"/>
                <a:gd name="T11" fmla="*/ 123 h 449"/>
                <a:gd name="T12" fmla="*/ 52 w 838"/>
                <a:gd name="T13" fmla="*/ 99 h 449"/>
                <a:gd name="T14" fmla="*/ 37 w 838"/>
                <a:gd name="T15" fmla="*/ 86 h 449"/>
                <a:gd name="T16" fmla="*/ 25 w 838"/>
                <a:gd name="T17" fmla="*/ 73 h 449"/>
                <a:gd name="T18" fmla="*/ 8 w 838"/>
                <a:gd name="T19" fmla="*/ 52 h 449"/>
                <a:gd name="T20" fmla="*/ 0 w 838"/>
                <a:gd name="T21" fmla="*/ 22 h 449"/>
                <a:gd name="T22" fmla="*/ 8 w 838"/>
                <a:gd name="T23" fmla="*/ 5 h 449"/>
                <a:gd name="T24" fmla="*/ 15 w 838"/>
                <a:gd name="T25" fmla="*/ 0 h 449"/>
                <a:gd name="T26" fmla="*/ 15 w 838"/>
                <a:gd name="T27" fmla="*/ 0 h 44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838"/>
                <a:gd name="T43" fmla="*/ 0 h 449"/>
                <a:gd name="T44" fmla="*/ 838 w 838"/>
                <a:gd name="T45" fmla="*/ 449 h 449"/>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838" h="449">
                  <a:moveTo>
                    <a:pt x="30" y="0"/>
                  </a:moveTo>
                  <a:lnTo>
                    <a:pt x="838" y="430"/>
                  </a:lnTo>
                  <a:lnTo>
                    <a:pt x="749" y="442"/>
                  </a:lnTo>
                  <a:lnTo>
                    <a:pt x="541" y="449"/>
                  </a:lnTo>
                  <a:lnTo>
                    <a:pt x="297" y="415"/>
                  </a:lnTo>
                  <a:lnTo>
                    <a:pt x="190" y="368"/>
                  </a:lnTo>
                  <a:lnTo>
                    <a:pt x="104" y="297"/>
                  </a:lnTo>
                  <a:lnTo>
                    <a:pt x="74" y="256"/>
                  </a:lnTo>
                  <a:lnTo>
                    <a:pt x="49" y="219"/>
                  </a:lnTo>
                  <a:lnTo>
                    <a:pt x="16" y="156"/>
                  </a:lnTo>
                  <a:lnTo>
                    <a:pt x="0" y="65"/>
                  </a:lnTo>
                  <a:lnTo>
                    <a:pt x="16" y="14"/>
                  </a:lnTo>
                  <a:lnTo>
                    <a:pt x="30" y="0"/>
                  </a:lnTo>
                  <a:close/>
                </a:path>
              </a:pathLst>
            </a:custGeom>
            <a:solidFill>
              <a:srgbClr val="000000"/>
            </a:solidFill>
            <a:ln w="9525">
              <a:noFill/>
              <a:round/>
              <a:headEnd/>
              <a:tailEnd/>
            </a:ln>
          </p:spPr>
          <p:txBody>
            <a:bodyPr/>
            <a:lstStyle/>
            <a:p>
              <a:endParaRPr lang="en-US"/>
            </a:p>
          </p:txBody>
        </p:sp>
        <p:sp>
          <p:nvSpPr>
            <p:cNvPr id="27668" name="Freeform 20"/>
            <p:cNvSpPr>
              <a:spLocks/>
            </p:cNvSpPr>
            <p:nvPr/>
          </p:nvSpPr>
          <p:spPr bwMode="auto">
            <a:xfrm>
              <a:off x="2622" y="1405"/>
              <a:ext cx="368" cy="174"/>
            </a:xfrm>
            <a:custGeom>
              <a:avLst/>
              <a:gdLst>
                <a:gd name="T0" fmla="*/ 0 w 735"/>
                <a:gd name="T1" fmla="*/ 21 h 523"/>
                <a:gd name="T2" fmla="*/ 29 w 735"/>
                <a:gd name="T3" fmla="*/ 17 h 523"/>
                <a:gd name="T4" fmla="*/ 100 w 735"/>
                <a:gd name="T5" fmla="*/ 17 h 523"/>
                <a:gd name="T6" fmla="*/ 187 w 735"/>
                <a:gd name="T7" fmla="*/ 33 h 523"/>
                <a:gd name="T8" fmla="*/ 229 w 735"/>
                <a:gd name="T9" fmla="*/ 53 h 523"/>
                <a:gd name="T10" fmla="*/ 248 w 735"/>
                <a:gd name="T11" fmla="*/ 66 h 523"/>
                <a:gd name="T12" fmla="*/ 265 w 735"/>
                <a:gd name="T13" fmla="*/ 82 h 523"/>
                <a:gd name="T14" fmla="*/ 280 w 735"/>
                <a:gd name="T15" fmla="*/ 98 h 523"/>
                <a:gd name="T16" fmla="*/ 294 w 735"/>
                <a:gd name="T17" fmla="*/ 112 h 523"/>
                <a:gd name="T18" fmla="*/ 306 w 735"/>
                <a:gd name="T19" fmla="*/ 124 h 523"/>
                <a:gd name="T20" fmla="*/ 318 w 735"/>
                <a:gd name="T21" fmla="*/ 135 h 523"/>
                <a:gd name="T22" fmla="*/ 335 w 735"/>
                <a:gd name="T23" fmla="*/ 151 h 523"/>
                <a:gd name="T24" fmla="*/ 348 w 735"/>
                <a:gd name="T25" fmla="*/ 163 h 523"/>
                <a:gd name="T26" fmla="*/ 368 w 735"/>
                <a:gd name="T27" fmla="*/ 174 h 523"/>
                <a:gd name="T28" fmla="*/ 365 w 735"/>
                <a:gd name="T29" fmla="*/ 121 h 523"/>
                <a:gd name="T30" fmla="*/ 358 w 735"/>
                <a:gd name="T31" fmla="*/ 97 h 523"/>
                <a:gd name="T32" fmla="*/ 352 w 735"/>
                <a:gd name="T33" fmla="*/ 85 h 523"/>
                <a:gd name="T34" fmla="*/ 344 w 735"/>
                <a:gd name="T35" fmla="*/ 72 h 523"/>
                <a:gd name="T36" fmla="*/ 334 w 735"/>
                <a:gd name="T37" fmla="*/ 60 h 523"/>
                <a:gd name="T38" fmla="*/ 322 w 735"/>
                <a:gd name="T39" fmla="*/ 48 h 523"/>
                <a:gd name="T40" fmla="*/ 309 w 735"/>
                <a:gd name="T41" fmla="*/ 36 h 523"/>
                <a:gd name="T42" fmla="*/ 292 w 735"/>
                <a:gd name="T43" fmla="*/ 25 h 523"/>
                <a:gd name="T44" fmla="*/ 274 w 735"/>
                <a:gd name="T45" fmla="*/ 16 h 523"/>
                <a:gd name="T46" fmla="*/ 253 w 735"/>
                <a:gd name="T47" fmla="*/ 9 h 523"/>
                <a:gd name="T48" fmla="*/ 207 w 735"/>
                <a:gd name="T49" fmla="*/ 0 h 523"/>
                <a:gd name="T50" fmla="*/ 110 w 735"/>
                <a:gd name="T51" fmla="*/ 1 h 523"/>
                <a:gd name="T52" fmla="*/ 32 w 735"/>
                <a:gd name="T53" fmla="*/ 14 h 523"/>
                <a:gd name="T54" fmla="*/ 0 w 735"/>
                <a:gd name="T55" fmla="*/ 21 h 523"/>
                <a:gd name="T56" fmla="*/ 0 w 735"/>
                <a:gd name="T57" fmla="*/ 21 h 523"/>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735"/>
                <a:gd name="T88" fmla="*/ 0 h 523"/>
                <a:gd name="T89" fmla="*/ 735 w 735"/>
                <a:gd name="T90" fmla="*/ 523 h 523"/>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735" h="523">
                  <a:moveTo>
                    <a:pt x="0" y="63"/>
                  </a:moveTo>
                  <a:lnTo>
                    <a:pt x="58" y="52"/>
                  </a:lnTo>
                  <a:lnTo>
                    <a:pt x="199" y="50"/>
                  </a:lnTo>
                  <a:lnTo>
                    <a:pt x="374" y="99"/>
                  </a:lnTo>
                  <a:lnTo>
                    <a:pt x="458" y="159"/>
                  </a:lnTo>
                  <a:lnTo>
                    <a:pt x="495" y="198"/>
                  </a:lnTo>
                  <a:lnTo>
                    <a:pt x="530" y="245"/>
                  </a:lnTo>
                  <a:lnTo>
                    <a:pt x="560" y="295"/>
                  </a:lnTo>
                  <a:lnTo>
                    <a:pt x="588" y="338"/>
                  </a:lnTo>
                  <a:lnTo>
                    <a:pt x="611" y="374"/>
                  </a:lnTo>
                  <a:lnTo>
                    <a:pt x="635" y="407"/>
                  </a:lnTo>
                  <a:lnTo>
                    <a:pt x="669" y="455"/>
                  </a:lnTo>
                  <a:lnTo>
                    <a:pt x="696" y="489"/>
                  </a:lnTo>
                  <a:lnTo>
                    <a:pt x="735" y="523"/>
                  </a:lnTo>
                  <a:lnTo>
                    <a:pt x="730" y="363"/>
                  </a:lnTo>
                  <a:lnTo>
                    <a:pt x="715" y="293"/>
                  </a:lnTo>
                  <a:lnTo>
                    <a:pt x="703" y="255"/>
                  </a:lnTo>
                  <a:lnTo>
                    <a:pt x="687" y="217"/>
                  </a:lnTo>
                  <a:lnTo>
                    <a:pt x="668" y="179"/>
                  </a:lnTo>
                  <a:lnTo>
                    <a:pt x="644" y="144"/>
                  </a:lnTo>
                  <a:lnTo>
                    <a:pt x="618" y="109"/>
                  </a:lnTo>
                  <a:lnTo>
                    <a:pt x="583" y="76"/>
                  </a:lnTo>
                  <a:lnTo>
                    <a:pt x="547" y="47"/>
                  </a:lnTo>
                  <a:lnTo>
                    <a:pt x="505" y="26"/>
                  </a:lnTo>
                  <a:lnTo>
                    <a:pt x="413" y="0"/>
                  </a:lnTo>
                  <a:lnTo>
                    <a:pt x="220" y="4"/>
                  </a:lnTo>
                  <a:lnTo>
                    <a:pt x="64" y="41"/>
                  </a:lnTo>
                  <a:lnTo>
                    <a:pt x="0" y="63"/>
                  </a:lnTo>
                  <a:close/>
                </a:path>
              </a:pathLst>
            </a:custGeom>
            <a:solidFill>
              <a:srgbClr val="000000"/>
            </a:solidFill>
            <a:ln w="9525">
              <a:noFill/>
              <a:round/>
              <a:headEnd/>
              <a:tailEnd/>
            </a:ln>
          </p:spPr>
          <p:txBody>
            <a:bodyPr/>
            <a:lstStyle/>
            <a:p>
              <a:endParaRPr lang="en-US"/>
            </a:p>
          </p:txBody>
        </p:sp>
        <p:sp>
          <p:nvSpPr>
            <p:cNvPr id="27669" name="Freeform 21"/>
            <p:cNvSpPr>
              <a:spLocks/>
            </p:cNvSpPr>
            <p:nvPr/>
          </p:nvSpPr>
          <p:spPr bwMode="auto">
            <a:xfrm>
              <a:off x="2744" y="1230"/>
              <a:ext cx="60" cy="132"/>
            </a:xfrm>
            <a:custGeom>
              <a:avLst/>
              <a:gdLst>
                <a:gd name="T0" fmla="*/ 20 w 120"/>
                <a:gd name="T1" fmla="*/ 132 h 397"/>
                <a:gd name="T2" fmla="*/ 4 w 120"/>
                <a:gd name="T3" fmla="*/ 61 h 397"/>
                <a:gd name="T4" fmla="*/ 0 w 120"/>
                <a:gd name="T5" fmla="*/ 10 h 397"/>
                <a:gd name="T6" fmla="*/ 47 w 120"/>
                <a:gd name="T7" fmla="*/ 0 h 397"/>
                <a:gd name="T8" fmla="*/ 60 w 120"/>
                <a:gd name="T9" fmla="*/ 11 h 397"/>
                <a:gd name="T10" fmla="*/ 55 w 120"/>
                <a:gd name="T11" fmla="*/ 31 h 397"/>
                <a:gd name="T12" fmla="*/ 48 w 120"/>
                <a:gd name="T13" fmla="*/ 41 h 397"/>
                <a:gd name="T14" fmla="*/ 41 w 120"/>
                <a:gd name="T15" fmla="*/ 51 h 397"/>
                <a:gd name="T16" fmla="*/ 35 w 120"/>
                <a:gd name="T17" fmla="*/ 72 h 397"/>
                <a:gd name="T18" fmla="*/ 38 w 120"/>
                <a:gd name="T19" fmla="*/ 99 h 397"/>
                <a:gd name="T20" fmla="*/ 44 w 120"/>
                <a:gd name="T21" fmla="*/ 122 h 397"/>
                <a:gd name="T22" fmla="*/ 48 w 120"/>
                <a:gd name="T23" fmla="*/ 132 h 397"/>
                <a:gd name="T24" fmla="*/ 20 w 120"/>
                <a:gd name="T25" fmla="*/ 132 h 397"/>
                <a:gd name="T26" fmla="*/ 20 w 120"/>
                <a:gd name="T27" fmla="*/ 132 h 39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20"/>
                <a:gd name="T43" fmla="*/ 0 h 397"/>
                <a:gd name="T44" fmla="*/ 120 w 120"/>
                <a:gd name="T45" fmla="*/ 397 h 39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20" h="397">
                  <a:moveTo>
                    <a:pt x="40" y="397"/>
                  </a:moveTo>
                  <a:lnTo>
                    <a:pt x="7" y="182"/>
                  </a:lnTo>
                  <a:lnTo>
                    <a:pt x="0" y="31"/>
                  </a:lnTo>
                  <a:lnTo>
                    <a:pt x="93" y="0"/>
                  </a:lnTo>
                  <a:lnTo>
                    <a:pt x="120" y="32"/>
                  </a:lnTo>
                  <a:lnTo>
                    <a:pt x="109" y="93"/>
                  </a:lnTo>
                  <a:lnTo>
                    <a:pt x="96" y="124"/>
                  </a:lnTo>
                  <a:lnTo>
                    <a:pt x="82" y="152"/>
                  </a:lnTo>
                  <a:lnTo>
                    <a:pt x="69" y="217"/>
                  </a:lnTo>
                  <a:lnTo>
                    <a:pt x="76" y="299"/>
                  </a:lnTo>
                  <a:lnTo>
                    <a:pt x="88" y="368"/>
                  </a:lnTo>
                  <a:lnTo>
                    <a:pt x="96" y="397"/>
                  </a:lnTo>
                  <a:lnTo>
                    <a:pt x="40" y="397"/>
                  </a:lnTo>
                  <a:close/>
                </a:path>
              </a:pathLst>
            </a:custGeom>
            <a:solidFill>
              <a:srgbClr val="000000"/>
            </a:solidFill>
            <a:ln w="9525">
              <a:noFill/>
              <a:round/>
              <a:headEnd/>
              <a:tailEnd/>
            </a:ln>
          </p:spPr>
          <p:txBody>
            <a:bodyPr/>
            <a:lstStyle/>
            <a:p>
              <a:endParaRPr lang="en-US"/>
            </a:p>
          </p:txBody>
        </p:sp>
        <p:sp>
          <p:nvSpPr>
            <p:cNvPr id="27670" name="Freeform 22"/>
            <p:cNvSpPr>
              <a:spLocks/>
            </p:cNvSpPr>
            <p:nvPr/>
          </p:nvSpPr>
          <p:spPr bwMode="auto">
            <a:xfrm>
              <a:off x="2781" y="1357"/>
              <a:ext cx="347" cy="92"/>
            </a:xfrm>
            <a:custGeom>
              <a:avLst/>
              <a:gdLst>
                <a:gd name="T0" fmla="*/ 42 w 694"/>
                <a:gd name="T1" fmla="*/ 0 h 277"/>
                <a:gd name="T2" fmla="*/ 246 w 694"/>
                <a:gd name="T3" fmla="*/ 29 h 277"/>
                <a:gd name="T4" fmla="*/ 260 w 694"/>
                <a:gd name="T5" fmla="*/ 25 h 277"/>
                <a:gd name="T6" fmla="*/ 292 w 694"/>
                <a:gd name="T7" fmla="*/ 20 h 277"/>
                <a:gd name="T8" fmla="*/ 326 w 694"/>
                <a:gd name="T9" fmla="*/ 21 h 277"/>
                <a:gd name="T10" fmla="*/ 347 w 694"/>
                <a:gd name="T11" fmla="*/ 38 h 277"/>
                <a:gd name="T12" fmla="*/ 347 w 694"/>
                <a:gd name="T13" fmla="*/ 51 h 277"/>
                <a:gd name="T14" fmla="*/ 340 w 694"/>
                <a:gd name="T15" fmla="*/ 64 h 277"/>
                <a:gd name="T16" fmla="*/ 327 w 694"/>
                <a:gd name="T17" fmla="*/ 75 h 277"/>
                <a:gd name="T18" fmla="*/ 308 w 694"/>
                <a:gd name="T19" fmla="*/ 84 h 277"/>
                <a:gd name="T20" fmla="*/ 269 w 694"/>
                <a:gd name="T21" fmla="*/ 92 h 277"/>
                <a:gd name="T22" fmla="*/ 238 w 694"/>
                <a:gd name="T23" fmla="*/ 79 h 277"/>
                <a:gd name="T24" fmla="*/ 226 w 694"/>
                <a:gd name="T25" fmla="*/ 61 h 277"/>
                <a:gd name="T26" fmla="*/ 226 w 694"/>
                <a:gd name="T27" fmla="*/ 53 h 277"/>
                <a:gd name="T28" fmla="*/ 235 w 694"/>
                <a:gd name="T29" fmla="*/ 52 h 277"/>
                <a:gd name="T30" fmla="*/ 0 w 694"/>
                <a:gd name="T31" fmla="*/ 10 h 277"/>
                <a:gd name="T32" fmla="*/ 42 w 694"/>
                <a:gd name="T33" fmla="*/ 0 h 277"/>
                <a:gd name="T34" fmla="*/ 42 w 694"/>
                <a:gd name="T35" fmla="*/ 0 h 27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94"/>
                <a:gd name="T55" fmla="*/ 0 h 277"/>
                <a:gd name="T56" fmla="*/ 694 w 694"/>
                <a:gd name="T57" fmla="*/ 277 h 27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94" h="277">
                  <a:moveTo>
                    <a:pt x="83" y="0"/>
                  </a:moveTo>
                  <a:lnTo>
                    <a:pt x="492" y="87"/>
                  </a:lnTo>
                  <a:lnTo>
                    <a:pt x="519" y="76"/>
                  </a:lnTo>
                  <a:lnTo>
                    <a:pt x="583" y="60"/>
                  </a:lnTo>
                  <a:lnTo>
                    <a:pt x="651" y="62"/>
                  </a:lnTo>
                  <a:lnTo>
                    <a:pt x="694" y="113"/>
                  </a:lnTo>
                  <a:lnTo>
                    <a:pt x="694" y="154"/>
                  </a:lnTo>
                  <a:lnTo>
                    <a:pt x="680" y="192"/>
                  </a:lnTo>
                  <a:lnTo>
                    <a:pt x="653" y="227"/>
                  </a:lnTo>
                  <a:lnTo>
                    <a:pt x="616" y="254"/>
                  </a:lnTo>
                  <a:lnTo>
                    <a:pt x="538" y="277"/>
                  </a:lnTo>
                  <a:lnTo>
                    <a:pt x="477" y="238"/>
                  </a:lnTo>
                  <a:lnTo>
                    <a:pt x="453" y="183"/>
                  </a:lnTo>
                  <a:lnTo>
                    <a:pt x="453" y="160"/>
                  </a:lnTo>
                  <a:lnTo>
                    <a:pt x="470" y="157"/>
                  </a:lnTo>
                  <a:lnTo>
                    <a:pt x="0" y="31"/>
                  </a:lnTo>
                  <a:lnTo>
                    <a:pt x="83" y="0"/>
                  </a:lnTo>
                  <a:close/>
                </a:path>
              </a:pathLst>
            </a:custGeom>
            <a:solidFill>
              <a:srgbClr val="000000"/>
            </a:solidFill>
            <a:ln w="9525">
              <a:noFill/>
              <a:round/>
              <a:headEnd/>
              <a:tailEnd/>
            </a:ln>
          </p:spPr>
          <p:txBody>
            <a:bodyPr/>
            <a:lstStyle/>
            <a:p>
              <a:endParaRPr lang="en-US"/>
            </a:p>
          </p:txBody>
        </p:sp>
        <p:sp>
          <p:nvSpPr>
            <p:cNvPr id="27671" name="Freeform 23"/>
            <p:cNvSpPr>
              <a:spLocks/>
            </p:cNvSpPr>
            <p:nvPr/>
          </p:nvSpPr>
          <p:spPr bwMode="auto">
            <a:xfrm>
              <a:off x="3087" y="1002"/>
              <a:ext cx="114" cy="183"/>
            </a:xfrm>
            <a:custGeom>
              <a:avLst/>
              <a:gdLst>
                <a:gd name="T0" fmla="*/ 61 w 227"/>
                <a:gd name="T1" fmla="*/ 183 h 549"/>
                <a:gd name="T2" fmla="*/ 61 w 227"/>
                <a:gd name="T3" fmla="*/ 59 h 549"/>
                <a:gd name="T4" fmla="*/ 22 w 227"/>
                <a:gd name="T5" fmla="*/ 49 h 549"/>
                <a:gd name="T6" fmla="*/ 1 w 227"/>
                <a:gd name="T7" fmla="*/ 35 h 549"/>
                <a:gd name="T8" fmla="*/ 0 w 227"/>
                <a:gd name="T9" fmla="*/ 27 h 549"/>
                <a:gd name="T10" fmla="*/ 7 w 227"/>
                <a:gd name="T11" fmla="*/ 17 h 549"/>
                <a:gd name="T12" fmla="*/ 22 w 227"/>
                <a:gd name="T13" fmla="*/ 8 h 549"/>
                <a:gd name="T14" fmla="*/ 41 w 227"/>
                <a:gd name="T15" fmla="*/ 3 h 549"/>
                <a:gd name="T16" fmla="*/ 81 w 227"/>
                <a:gd name="T17" fmla="*/ 0 h 549"/>
                <a:gd name="T18" fmla="*/ 109 w 227"/>
                <a:gd name="T19" fmla="*/ 10 h 549"/>
                <a:gd name="T20" fmla="*/ 114 w 227"/>
                <a:gd name="T21" fmla="*/ 18 h 549"/>
                <a:gd name="T22" fmla="*/ 113 w 227"/>
                <a:gd name="T23" fmla="*/ 24 h 549"/>
                <a:gd name="T24" fmla="*/ 109 w 227"/>
                <a:gd name="T25" fmla="*/ 30 h 549"/>
                <a:gd name="T26" fmla="*/ 100 w 227"/>
                <a:gd name="T27" fmla="*/ 40 h 549"/>
                <a:gd name="T28" fmla="*/ 94 w 227"/>
                <a:gd name="T29" fmla="*/ 47 h 549"/>
                <a:gd name="T30" fmla="*/ 85 w 227"/>
                <a:gd name="T31" fmla="*/ 54 h 549"/>
                <a:gd name="T32" fmla="*/ 82 w 227"/>
                <a:gd name="T33" fmla="*/ 53 h 549"/>
                <a:gd name="T34" fmla="*/ 89 w 227"/>
                <a:gd name="T35" fmla="*/ 174 h 549"/>
                <a:gd name="T36" fmla="*/ 61 w 227"/>
                <a:gd name="T37" fmla="*/ 183 h 549"/>
                <a:gd name="T38" fmla="*/ 61 w 227"/>
                <a:gd name="T39" fmla="*/ 183 h 549"/>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27"/>
                <a:gd name="T61" fmla="*/ 0 h 549"/>
                <a:gd name="T62" fmla="*/ 227 w 227"/>
                <a:gd name="T63" fmla="*/ 549 h 549"/>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27" h="549">
                  <a:moveTo>
                    <a:pt x="122" y="549"/>
                  </a:moveTo>
                  <a:lnTo>
                    <a:pt x="122" y="177"/>
                  </a:lnTo>
                  <a:lnTo>
                    <a:pt x="43" y="146"/>
                  </a:lnTo>
                  <a:lnTo>
                    <a:pt x="2" y="106"/>
                  </a:lnTo>
                  <a:lnTo>
                    <a:pt x="0" y="80"/>
                  </a:lnTo>
                  <a:lnTo>
                    <a:pt x="14" y="51"/>
                  </a:lnTo>
                  <a:lnTo>
                    <a:pt x="44" y="25"/>
                  </a:lnTo>
                  <a:lnTo>
                    <a:pt x="81" y="9"/>
                  </a:lnTo>
                  <a:lnTo>
                    <a:pt x="162" y="0"/>
                  </a:lnTo>
                  <a:lnTo>
                    <a:pt x="218" y="30"/>
                  </a:lnTo>
                  <a:lnTo>
                    <a:pt x="227" y="54"/>
                  </a:lnTo>
                  <a:lnTo>
                    <a:pt x="225" y="71"/>
                  </a:lnTo>
                  <a:lnTo>
                    <a:pt x="218" y="90"/>
                  </a:lnTo>
                  <a:lnTo>
                    <a:pt x="200" y="121"/>
                  </a:lnTo>
                  <a:lnTo>
                    <a:pt x="188" y="141"/>
                  </a:lnTo>
                  <a:lnTo>
                    <a:pt x="170" y="161"/>
                  </a:lnTo>
                  <a:lnTo>
                    <a:pt x="163" y="159"/>
                  </a:lnTo>
                  <a:lnTo>
                    <a:pt x="177" y="523"/>
                  </a:lnTo>
                  <a:lnTo>
                    <a:pt x="122" y="549"/>
                  </a:lnTo>
                  <a:close/>
                </a:path>
              </a:pathLst>
            </a:custGeom>
            <a:solidFill>
              <a:srgbClr val="000000"/>
            </a:solidFill>
            <a:ln w="9525">
              <a:noFill/>
              <a:round/>
              <a:headEnd/>
              <a:tailEnd/>
            </a:ln>
          </p:spPr>
          <p:txBody>
            <a:bodyPr/>
            <a:lstStyle/>
            <a:p>
              <a:endParaRPr lang="en-US"/>
            </a:p>
          </p:txBody>
        </p:sp>
        <p:sp>
          <p:nvSpPr>
            <p:cNvPr id="27672" name="Freeform 24"/>
            <p:cNvSpPr>
              <a:spLocks/>
            </p:cNvSpPr>
            <p:nvPr/>
          </p:nvSpPr>
          <p:spPr bwMode="auto">
            <a:xfrm>
              <a:off x="3156" y="1093"/>
              <a:ext cx="427" cy="99"/>
            </a:xfrm>
            <a:custGeom>
              <a:avLst/>
              <a:gdLst>
                <a:gd name="T0" fmla="*/ 37 w 855"/>
                <a:gd name="T1" fmla="*/ 78 h 295"/>
                <a:gd name="T2" fmla="*/ 330 w 855"/>
                <a:gd name="T3" fmla="*/ 47 h 295"/>
                <a:gd name="T4" fmla="*/ 334 w 855"/>
                <a:gd name="T5" fmla="*/ 36 h 295"/>
                <a:gd name="T6" fmla="*/ 340 w 855"/>
                <a:gd name="T7" fmla="*/ 27 h 295"/>
                <a:gd name="T8" fmla="*/ 348 w 855"/>
                <a:gd name="T9" fmla="*/ 16 h 295"/>
                <a:gd name="T10" fmla="*/ 357 w 855"/>
                <a:gd name="T11" fmla="*/ 6 h 295"/>
                <a:gd name="T12" fmla="*/ 369 w 855"/>
                <a:gd name="T13" fmla="*/ 0 h 295"/>
                <a:gd name="T14" fmla="*/ 394 w 855"/>
                <a:gd name="T15" fmla="*/ 2 h 295"/>
                <a:gd name="T16" fmla="*/ 417 w 855"/>
                <a:gd name="T17" fmla="*/ 21 h 295"/>
                <a:gd name="T18" fmla="*/ 427 w 855"/>
                <a:gd name="T19" fmla="*/ 45 h 295"/>
                <a:gd name="T20" fmla="*/ 423 w 855"/>
                <a:gd name="T21" fmla="*/ 68 h 295"/>
                <a:gd name="T22" fmla="*/ 413 w 855"/>
                <a:gd name="T23" fmla="*/ 79 h 295"/>
                <a:gd name="T24" fmla="*/ 397 w 855"/>
                <a:gd name="T25" fmla="*/ 89 h 295"/>
                <a:gd name="T26" fmla="*/ 366 w 855"/>
                <a:gd name="T27" fmla="*/ 97 h 295"/>
                <a:gd name="T28" fmla="*/ 342 w 855"/>
                <a:gd name="T29" fmla="*/ 92 h 295"/>
                <a:gd name="T30" fmla="*/ 323 w 855"/>
                <a:gd name="T31" fmla="*/ 78 h 295"/>
                <a:gd name="T32" fmla="*/ 0 w 855"/>
                <a:gd name="T33" fmla="*/ 99 h 295"/>
                <a:gd name="T34" fmla="*/ 37 w 855"/>
                <a:gd name="T35" fmla="*/ 78 h 295"/>
                <a:gd name="T36" fmla="*/ 37 w 855"/>
                <a:gd name="T37" fmla="*/ 78 h 29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855"/>
                <a:gd name="T58" fmla="*/ 0 h 295"/>
                <a:gd name="T59" fmla="*/ 855 w 855"/>
                <a:gd name="T60" fmla="*/ 295 h 29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855" h="295">
                  <a:moveTo>
                    <a:pt x="75" y="233"/>
                  </a:moveTo>
                  <a:lnTo>
                    <a:pt x="660" y="139"/>
                  </a:lnTo>
                  <a:lnTo>
                    <a:pt x="668" y="108"/>
                  </a:lnTo>
                  <a:lnTo>
                    <a:pt x="680" y="80"/>
                  </a:lnTo>
                  <a:lnTo>
                    <a:pt x="697" y="47"/>
                  </a:lnTo>
                  <a:lnTo>
                    <a:pt x="714" y="19"/>
                  </a:lnTo>
                  <a:lnTo>
                    <a:pt x="738" y="0"/>
                  </a:lnTo>
                  <a:lnTo>
                    <a:pt x="788" y="6"/>
                  </a:lnTo>
                  <a:lnTo>
                    <a:pt x="835" y="63"/>
                  </a:lnTo>
                  <a:lnTo>
                    <a:pt x="855" y="133"/>
                  </a:lnTo>
                  <a:lnTo>
                    <a:pt x="846" y="203"/>
                  </a:lnTo>
                  <a:lnTo>
                    <a:pt x="826" y="236"/>
                  </a:lnTo>
                  <a:lnTo>
                    <a:pt x="795" y="264"/>
                  </a:lnTo>
                  <a:lnTo>
                    <a:pt x="733" y="289"/>
                  </a:lnTo>
                  <a:lnTo>
                    <a:pt x="685" y="275"/>
                  </a:lnTo>
                  <a:lnTo>
                    <a:pt x="647" y="233"/>
                  </a:lnTo>
                  <a:lnTo>
                    <a:pt x="0" y="295"/>
                  </a:lnTo>
                  <a:lnTo>
                    <a:pt x="75" y="233"/>
                  </a:lnTo>
                  <a:close/>
                </a:path>
              </a:pathLst>
            </a:custGeom>
            <a:solidFill>
              <a:srgbClr val="000000"/>
            </a:solidFill>
            <a:ln w="9525">
              <a:noFill/>
              <a:round/>
              <a:headEnd/>
              <a:tailEnd/>
            </a:ln>
          </p:spPr>
          <p:txBody>
            <a:bodyPr/>
            <a:lstStyle/>
            <a:p>
              <a:endParaRPr lang="en-US"/>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5800" y="586509"/>
            <a:ext cx="7772400" cy="1143000"/>
          </a:xfrm>
        </p:spPr>
        <p:txBody>
          <a:bodyPr/>
          <a:lstStyle/>
          <a:p>
            <a:pPr eaLnBrk="1" hangingPunct="1"/>
            <a:r>
              <a:rPr lang="en-US" sz="4800" dirty="0">
                <a:solidFill>
                  <a:srgbClr val="FFFF00"/>
                </a:solidFill>
              </a:rPr>
              <a:t>History </a:t>
            </a:r>
          </a:p>
        </p:txBody>
      </p:sp>
      <p:sp>
        <p:nvSpPr>
          <p:cNvPr id="4099" name="Rectangle 3"/>
          <p:cNvSpPr>
            <a:spLocks noGrp="1" noChangeArrowheads="1"/>
          </p:cNvSpPr>
          <p:nvPr>
            <p:ph type="body" idx="1"/>
          </p:nvPr>
        </p:nvSpPr>
        <p:spPr>
          <a:xfrm>
            <a:off x="487363" y="2061297"/>
            <a:ext cx="7974012" cy="4368800"/>
          </a:xfrm>
        </p:spPr>
        <p:txBody>
          <a:bodyPr/>
          <a:lstStyle/>
          <a:p>
            <a:pPr marL="609600" indent="-609600" eaLnBrk="1" hangingPunct="1">
              <a:spcBef>
                <a:spcPct val="50000"/>
              </a:spcBef>
            </a:pPr>
            <a:endParaRPr lang="en-CA" dirty="0"/>
          </a:p>
          <a:p>
            <a:pPr marL="609600" indent="-609600" eaLnBrk="1" hangingPunct="1">
              <a:spcBef>
                <a:spcPct val="50000"/>
              </a:spcBef>
            </a:pPr>
            <a:r>
              <a:rPr lang="en-CA" dirty="0"/>
              <a:t>Yesterday Brutus fainted (syncope)</a:t>
            </a:r>
          </a:p>
          <a:p>
            <a:pPr marL="609600" indent="-609600" eaLnBrk="1" hangingPunct="1">
              <a:spcBef>
                <a:spcPct val="50000"/>
              </a:spcBef>
            </a:pPr>
            <a:r>
              <a:rPr lang="en-CA" dirty="0"/>
              <a:t>He seemed to recover in a few minutes</a:t>
            </a:r>
          </a:p>
          <a:p>
            <a:pPr marL="609600" indent="-609600" eaLnBrk="1" hangingPunct="1">
              <a:spcBef>
                <a:spcPct val="50000"/>
              </a:spcBef>
            </a:pPr>
            <a:r>
              <a:rPr lang="en-CA" dirty="0"/>
              <a:t>Now he seems quite normal</a:t>
            </a:r>
          </a:p>
          <a:p>
            <a:pPr marL="609600" indent="-609600" eaLnBrk="1" hangingPunct="1">
              <a:spcBef>
                <a:spcPct val="50000"/>
              </a:spcBef>
              <a:buNone/>
            </a:pPr>
            <a:endParaRPr lang="en-CA" dirty="0"/>
          </a:p>
          <a:p>
            <a:pPr marL="609600" indent="-609600" eaLnBrk="1" hangingPunct="1">
              <a:spcBef>
                <a:spcPct val="50000"/>
              </a:spcBef>
              <a:buNone/>
            </a:pPr>
            <a:endParaRPr lang="en-CA" dirty="0"/>
          </a:p>
        </p:txBody>
      </p:sp>
      <p:sp>
        <p:nvSpPr>
          <p:cNvPr id="4100" name="Line 4"/>
          <p:cNvSpPr>
            <a:spLocks noChangeShapeType="1"/>
          </p:cNvSpPr>
          <p:nvPr/>
        </p:nvSpPr>
        <p:spPr bwMode="auto">
          <a:xfrm>
            <a:off x="0" y="1828800"/>
            <a:ext cx="7391400" cy="0"/>
          </a:xfrm>
          <a:prstGeom prst="line">
            <a:avLst/>
          </a:prstGeom>
          <a:noFill/>
          <a:ln w="127000">
            <a:solidFill>
              <a:srgbClr val="CC00CC"/>
            </a:solidFill>
            <a:round/>
            <a:headEnd/>
            <a:tailEnd/>
          </a:ln>
        </p:spPr>
        <p:txBody>
          <a:bodyPr wrap="none" anchor="ctr"/>
          <a:lstStyle/>
          <a:p>
            <a:endParaRPr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342900" y="547688"/>
            <a:ext cx="8318500" cy="1143000"/>
          </a:xfrm>
        </p:spPr>
        <p:txBody>
          <a:bodyPr/>
          <a:lstStyle/>
          <a:p>
            <a:pPr eaLnBrk="1" hangingPunct="1"/>
            <a:endParaRPr lang="en-US" sz="4000"/>
          </a:p>
        </p:txBody>
      </p:sp>
      <p:sp>
        <p:nvSpPr>
          <p:cNvPr id="28675" name="Rectangle 3"/>
          <p:cNvSpPr>
            <a:spLocks noGrp="1" noChangeArrowheads="1"/>
          </p:cNvSpPr>
          <p:nvPr>
            <p:ph type="body" idx="1"/>
          </p:nvPr>
        </p:nvSpPr>
        <p:spPr>
          <a:xfrm>
            <a:off x="687388" y="2743200"/>
            <a:ext cx="7772400" cy="4114800"/>
          </a:xfrm>
        </p:spPr>
        <p:txBody>
          <a:bodyPr/>
          <a:lstStyle/>
          <a:p>
            <a:pPr marL="609600" indent="-609600" eaLnBrk="1" hangingPunct="1">
              <a:spcBef>
                <a:spcPct val="50000"/>
              </a:spcBef>
              <a:buClr>
                <a:schemeClr val="tx1"/>
              </a:buClr>
              <a:buFontTx/>
              <a:buNone/>
            </a:pPr>
            <a:r>
              <a:rPr lang="en-US"/>
              <a:t>	</a:t>
            </a:r>
          </a:p>
          <a:p>
            <a:pPr marL="609600" indent="-609600" eaLnBrk="1" hangingPunct="1">
              <a:spcBef>
                <a:spcPct val="50000"/>
              </a:spcBef>
              <a:buFontTx/>
              <a:buNone/>
            </a:pPr>
            <a:endParaRPr lang="en-US"/>
          </a:p>
        </p:txBody>
      </p:sp>
      <p:sp>
        <p:nvSpPr>
          <p:cNvPr id="28676" name="Line 4"/>
          <p:cNvSpPr>
            <a:spLocks noChangeShapeType="1"/>
          </p:cNvSpPr>
          <p:nvPr/>
        </p:nvSpPr>
        <p:spPr bwMode="auto">
          <a:xfrm>
            <a:off x="0" y="1828800"/>
            <a:ext cx="7391400" cy="0"/>
          </a:xfrm>
          <a:prstGeom prst="line">
            <a:avLst/>
          </a:prstGeom>
          <a:noFill/>
          <a:ln w="127000">
            <a:solidFill>
              <a:srgbClr val="CC00CC"/>
            </a:solidFill>
            <a:round/>
            <a:headEnd/>
            <a:tailEnd/>
          </a:ln>
        </p:spPr>
        <p:txBody>
          <a:bodyPr wrap="none" anchor="ctr"/>
          <a:lstStyle/>
          <a:p>
            <a:endParaRPr lang="en-US"/>
          </a:p>
        </p:txBody>
      </p:sp>
      <p:grpSp>
        <p:nvGrpSpPr>
          <p:cNvPr id="28677" name="Group 5"/>
          <p:cNvGrpSpPr>
            <a:grpSpLocks/>
          </p:cNvGrpSpPr>
          <p:nvPr/>
        </p:nvGrpSpPr>
        <p:grpSpPr bwMode="auto">
          <a:xfrm>
            <a:off x="287338" y="363538"/>
            <a:ext cx="1306512" cy="749300"/>
            <a:chOff x="2203" y="852"/>
            <a:chExt cx="1404" cy="740"/>
          </a:xfrm>
        </p:grpSpPr>
        <p:sp>
          <p:nvSpPr>
            <p:cNvPr id="28678" name="Freeform 6"/>
            <p:cNvSpPr>
              <a:spLocks/>
            </p:cNvSpPr>
            <p:nvPr/>
          </p:nvSpPr>
          <p:spPr bwMode="auto">
            <a:xfrm>
              <a:off x="2529" y="1410"/>
              <a:ext cx="469" cy="179"/>
            </a:xfrm>
            <a:custGeom>
              <a:avLst/>
              <a:gdLst>
                <a:gd name="T0" fmla="*/ 0 w 937"/>
                <a:gd name="T1" fmla="*/ 25 h 536"/>
                <a:gd name="T2" fmla="*/ 195 w 937"/>
                <a:gd name="T3" fmla="*/ 0 h 536"/>
                <a:gd name="T4" fmla="*/ 351 w 937"/>
                <a:gd name="T5" fmla="*/ 29 h 536"/>
                <a:gd name="T6" fmla="*/ 469 w 937"/>
                <a:gd name="T7" fmla="*/ 179 h 536"/>
                <a:gd name="T8" fmla="*/ 279 w 937"/>
                <a:gd name="T9" fmla="*/ 164 h 536"/>
                <a:gd name="T10" fmla="*/ 25 w 937"/>
                <a:gd name="T11" fmla="*/ 57 h 536"/>
                <a:gd name="T12" fmla="*/ 0 w 937"/>
                <a:gd name="T13" fmla="*/ 25 h 536"/>
                <a:gd name="T14" fmla="*/ 0 w 937"/>
                <a:gd name="T15" fmla="*/ 25 h 536"/>
                <a:gd name="T16" fmla="*/ 0 60000 65536"/>
                <a:gd name="T17" fmla="*/ 0 60000 65536"/>
                <a:gd name="T18" fmla="*/ 0 60000 65536"/>
                <a:gd name="T19" fmla="*/ 0 60000 65536"/>
                <a:gd name="T20" fmla="*/ 0 60000 65536"/>
                <a:gd name="T21" fmla="*/ 0 60000 65536"/>
                <a:gd name="T22" fmla="*/ 0 60000 65536"/>
                <a:gd name="T23" fmla="*/ 0 60000 65536"/>
                <a:gd name="T24" fmla="*/ 0 w 937"/>
                <a:gd name="T25" fmla="*/ 0 h 536"/>
                <a:gd name="T26" fmla="*/ 937 w 937"/>
                <a:gd name="T27" fmla="*/ 536 h 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37" h="536">
                  <a:moveTo>
                    <a:pt x="0" y="74"/>
                  </a:moveTo>
                  <a:lnTo>
                    <a:pt x="390" y="0"/>
                  </a:lnTo>
                  <a:lnTo>
                    <a:pt x="702" y="86"/>
                  </a:lnTo>
                  <a:lnTo>
                    <a:pt x="937" y="536"/>
                  </a:lnTo>
                  <a:lnTo>
                    <a:pt x="558" y="492"/>
                  </a:lnTo>
                  <a:lnTo>
                    <a:pt x="49" y="170"/>
                  </a:lnTo>
                  <a:lnTo>
                    <a:pt x="0" y="74"/>
                  </a:lnTo>
                  <a:close/>
                </a:path>
              </a:pathLst>
            </a:custGeom>
            <a:solidFill>
              <a:srgbClr val="84D184"/>
            </a:solidFill>
            <a:ln w="9525">
              <a:noFill/>
              <a:round/>
              <a:headEnd/>
              <a:tailEnd/>
            </a:ln>
          </p:spPr>
          <p:txBody>
            <a:bodyPr/>
            <a:lstStyle/>
            <a:p>
              <a:endParaRPr lang="en-US"/>
            </a:p>
          </p:txBody>
        </p:sp>
        <p:sp>
          <p:nvSpPr>
            <p:cNvPr id="28679" name="Freeform 7"/>
            <p:cNvSpPr>
              <a:spLocks/>
            </p:cNvSpPr>
            <p:nvPr/>
          </p:nvSpPr>
          <p:spPr bwMode="auto">
            <a:xfrm>
              <a:off x="2964" y="1250"/>
              <a:ext cx="610" cy="123"/>
            </a:xfrm>
            <a:custGeom>
              <a:avLst/>
              <a:gdLst>
                <a:gd name="T0" fmla="*/ 0 w 1219"/>
                <a:gd name="T1" fmla="*/ 35 h 369"/>
                <a:gd name="T2" fmla="*/ 72 w 1219"/>
                <a:gd name="T3" fmla="*/ 82 h 369"/>
                <a:gd name="T4" fmla="*/ 214 w 1219"/>
                <a:gd name="T5" fmla="*/ 123 h 369"/>
                <a:gd name="T6" fmla="*/ 336 w 1219"/>
                <a:gd name="T7" fmla="*/ 114 h 369"/>
                <a:gd name="T8" fmla="*/ 463 w 1219"/>
                <a:gd name="T9" fmla="*/ 99 h 369"/>
                <a:gd name="T10" fmla="*/ 585 w 1219"/>
                <a:gd name="T11" fmla="*/ 32 h 369"/>
                <a:gd name="T12" fmla="*/ 610 w 1219"/>
                <a:gd name="T13" fmla="*/ 0 h 369"/>
                <a:gd name="T14" fmla="*/ 216 w 1219"/>
                <a:gd name="T15" fmla="*/ 6 h 369"/>
                <a:gd name="T16" fmla="*/ 0 w 1219"/>
                <a:gd name="T17" fmla="*/ 35 h 369"/>
                <a:gd name="T18" fmla="*/ 0 w 1219"/>
                <a:gd name="T19" fmla="*/ 35 h 36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219"/>
                <a:gd name="T31" fmla="*/ 0 h 369"/>
                <a:gd name="T32" fmla="*/ 1219 w 1219"/>
                <a:gd name="T33" fmla="*/ 369 h 36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219" h="369">
                  <a:moveTo>
                    <a:pt x="0" y="106"/>
                  </a:moveTo>
                  <a:lnTo>
                    <a:pt x="144" y="246"/>
                  </a:lnTo>
                  <a:lnTo>
                    <a:pt x="427" y="369"/>
                  </a:lnTo>
                  <a:lnTo>
                    <a:pt x="672" y="341"/>
                  </a:lnTo>
                  <a:lnTo>
                    <a:pt x="925" y="297"/>
                  </a:lnTo>
                  <a:lnTo>
                    <a:pt x="1170" y="95"/>
                  </a:lnTo>
                  <a:lnTo>
                    <a:pt x="1219" y="0"/>
                  </a:lnTo>
                  <a:lnTo>
                    <a:pt x="432" y="18"/>
                  </a:lnTo>
                  <a:lnTo>
                    <a:pt x="0" y="106"/>
                  </a:lnTo>
                  <a:close/>
                </a:path>
              </a:pathLst>
            </a:custGeom>
            <a:solidFill>
              <a:srgbClr val="84D184"/>
            </a:solidFill>
            <a:ln w="9525">
              <a:noFill/>
              <a:round/>
              <a:headEnd/>
              <a:tailEnd/>
            </a:ln>
          </p:spPr>
          <p:txBody>
            <a:bodyPr/>
            <a:lstStyle/>
            <a:p>
              <a:endParaRPr lang="en-US"/>
            </a:p>
          </p:txBody>
        </p:sp>
        <p:sp>
          <p:nvSpPr>
            <p:cNvPr id="28680" name="Freeform 8"/>
            <p:cNvSpPr>
              <a:spLocks/>
            </p:cNvSpPr>
            <p:nvPr/>
          </p:nvSpPr>
          <p:spPr bwMode="auto">
            <a:xfrm>
              <a:off x="3261" y="852"/>
              <a:ext cx="346" cy="226"/>
            </a:xfrm>
            <a:custGeom>
              <a:avLst/>
              <a:gdLst>
                <a:gd name="T0" fmla="*/ 61 w 692"/>
                <a:gd name="T1" fmla="*/ 226 h 677"/>
                <a:gd name="T2" fmla="*/ 25 w 692"/>
                <a:gd name="T3" fmla="*/ 190 h 677"/>
                <a:gd name="T4" fmla="*/ 0 w 692"/>
                <a:gd name="T5" fmla="*/ 138 h 677"/>
                <a:gd name="T6" fmla="*/ 34 w 692"/>
                <a:gd name="T7" fmla="*/ 97 h 677"/>
                <a:gd name="T8" fmla="*/ 99 w 692"/>
                <a:gd name="T9" fmla="*/ 65 h 677"/>
                <a:gd name="T10" fmla="*/ 198 w 692"/>
                <a:gd name="T11" fmla="*/ 41 h 677"/>
                <a:gd name="T12" fmla="*/ 346 w 692"/>
                <a:gd name="T13" fmla="*/ 0 h 677"/>
                <a:gd name="T14" fmla="*/ 241 w 692"/>
                <a:gd name="T15" fmla="*/ 129 h 677"/>
                <a:gd name="T16" fmla="*/ 61 w 692"/>
                <a:gd name="T17" fmla="*/ 226 h 677"/>
                <a:gd name="T18" fmla="*/ 61 w 692"/>
                <a:gd name="T19" fmla="*/ 226 h 67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92"/>
                <a:gd name="T31" fmla="*/ 0 h 677"/>
                <a:gd name="T32" fmla="*/ 692 w 692"/>
                <a:gd name="T33" fmla="*/ 677 h 67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92" h="677">
                  <a:moveTo>
                    <a:pt x="123" y="677"/>
                  </a:moveTo>
                  <a:lnTo>
                    <a:pt x="50" y="570"/>
                  </a:lnTo>
                  <a:lnTo>
                    <a:pt x="0" y="413"/>
                  </a:lnTo>
                  <a:lnTo>
                    <a:pt x="67" y="290"/>
                  </a:lnTo>
                  <a:lnTo>
                    <a:pt x="199" y="195"/>
                  </a:lnTo>
                  <a:lnTo>
                    <a:pt x="397" y="123"/>
                  </a:lnTo>
                  <a:lnTo>
                    <a:pt x="692" y="0"/>
                  </a:lnTo>
                  <a:lnTo>
                    <a:pt x="482" y="386"/>
                  </a:lnTo>
                  <a:lnTo>
                    <a:pt x="123" y="677"/>
                  </a:lnTo>
                  <a:close/>
                </a:path>
              </a:pathLst>
            </a:custGeom>
            <a:solidFill>
              <a:srgbClr val="84D184"/>
            </a:solidFill>
            <a:ln w="9525">
              <a:noFill/>
              <a:round/>
              <a:headEnd/>
              <a:tailEnd/>
            </a:ln>
          </p:spPr>
          <p:txBody>
            <a:bodyPr/>
            <a:lstStyle/>
            <a:p>
              <a:endParaRPr lang="en-US"/>
            </a:p>
          </p:txBody>
        </p:sp>
        <p:sp>
          <p:nvSpPr>
            <p:cNvPr id="28681" name="Freeform 9"/>
            <p:cNvSpPr>
              <a:spLocks/>
            </p:cNvSpPr>
            <p:nvPr/>
          </p:nvSpPr>
          <p:spPr bwMode="auto">
            <a:xfrm>
              <a:off x="2851" y="973"/>
              <a:ext cx="203" cy="308"/>
            </a:xfrm>
            <a:custGeom>
              <a:avLst/>
              <a:gdLst>
                <a:gd name="T0" fmla="*/ 0 w 408"/>
                <a:gd name="T1" fmla="*/ 0 h 922"/>
                <a:gd name="T2" fmla="*/ 104 w 408"/>
                <a:gd name="T3" fmla="*/ 308 h 922"/>
                <a:gd name="T4" fmla="*/ 185 w 408"/>
                <a:gd name="T5" fmla="*/ 241 h 922"/>
                <a:gd name="T6" fmla="*/ 203 w 408"/>
                <a:gd name="T7" fmla="*/ 140 h 922"/>
                <a:gd name="T8" fmla="*/ 155 w 408"/>
                <a:gd name="T9" fmla="*/ 69 h 922"/>
                <a:gd name="T10" fmla="*/ 96 w 408"/>
                <a:gd name="T11" fmla="*/ 26 h 922"/>
                <a:gd name="T12" fmla="*/ 0 w 408"/>
                <a:gd name="T13" fmla="*/ 0 h 922"/>
                <a:gd name="T14" fmla="*/ 0 w 408"/>
                <a:gd name="T15" fmla="*/ 0 h 922"/>
                <a:gd name="T16" fmla="*/ 0 60000 65536"/>
                <a:gd name="T17" fmla="*/ 0 60000 65536"/>
                <a:gd name="T18" fmla="*/ 0 60000 65536"/>
                <a:gd name="T19" fmla="*/ 0 60000 65536"/>
                <a:gd name="T20" fmla="*/ 0 60000 65536"/>
                <a:gd name="T21" fmla="*/ 0 60000 65536"/>
                <a:gd name="T22" fmla="*/ 0 60000 65536"/>
                <a:gd name="T23" fmla="*/ 0 60000 65536"/>
                <a:gd name="T24" fmla="*/ 0 w 408"/>
                <a:gd name="T25" fmla="*/ 0 h 922"/>
                <a:gd name="T26" fmla="*/ 408 w 408"/>
                <a:gd name="T27" fmla="*/ 922 h 92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08" h="922">
                  <a:moveTo>
                    <a:pt x="0" y="0"/>
                  </a:moveTo>
                  <a:lnTo>
                    <a:pt x="210" y="922"/>
                  </a:lnTo>
                  <a:lnTo>
                    <a:pt x="372" y="720"/>
                  </a:lnTo>
                  <a:lnTo>
                    <a:pt x="408" y="419"/>
                  </a:lnTo>
                  <a:lnTo>
                    <a:pt x="312" y="207"/>
                  </a:lnTo>
                  <a:lnTo>
                    <a:pt x="192" y="78"/>
                  </a:lnTo>
                  <a:lnTo>
                    <a:pt x="0" y="0"/>
                  </a:lnTo>
                  <a:close/>
                </a:path>
              </a:pathLst>
            </a:custGeom>
            <a:solidFill>
              <a:srgbClr val="84D184"/>
            </a:solidFill>
            <a:ln w="9525">
              <a:noFill/>
              <a:round/>
              <a:headEnd/>
              <a:tailEnd/>
            </a:ln>
          </p:spPr>
          <p:txBody>
            <a:bodyPr/>
            <a:lstStyle/>
            <a:p>
              <a:endParaRPr lang="en-US"/>
            </a:p>
          </p:txBody>
        </p:sp>
        <p:sp>
          <p:nvSpPr>
            <p:cNvPr id="28682" name="Freeform 10"/>
            <p:cNvSpPr>
              <a:spLocks/>
            </p:cNvSpPr>
            <p:nvPr/>
          </p:nvSpPr>
          <p:spPr bwMode="auto">
            <a:xfrm>
              <a:off x="2499" y="1093"/>
              <a:ext cx="154" cy="342"/>
            </a:xfrm>
            <a:custGeom>
              <a:avLst/>
              <a:gdLst>
                <a:gd name="T0" fmla="*/ 0 w 306"/>
                <a:gd name="T1" fmla="*/ 342 h 1026"/>
                <a:gd name="T2" fmla="*/ 21 w 306"/>
                <a:gd name="T3" fmla="*/ 0 h 1026"/>
                <a:gd name="T4" fmla="*/ 126 w 306"/>
                <a:gd name="T5" fmla="*/ 70 h 1026"/>
                <a:gd name="T6" fmla="*/ 154 w 306"/>
                <a:gd name="T7" fmla="*/ 162 h 1026"/>
                <a:gd name="T8" fmla="*/ 111 w 306"/>
                <a:gd name="T9" fmla="*/ 269 h 1026"/>
                <a:gd name="T10" fmla="*/ 0 w 306"/>
                <a:gd name="T11" fmla="*/ 342 h 1026"/>
                <a:gd name="T12" fmla="*/ 0 w 306"/>
                <a:gd name="T13" fmla="*/ 342 h 1026"/>
                <a:gd name="T14" fmla="*/ 0 60000 65536"/>
                <a:gd name="T15" fmla="*/ 0 60000 65536"/>
                <a:gd name="T16" fmla="*/ 0 60000 65536"/>
                <a:gd name="T17" fmla="*/ 0 60000 65536"/>
                <a:gd name="T18" fmla="*/ 0 60000 65536"/>
                <a:gd name="T19" fmla="*/ 0 60000 65536"/>
                <a:gd name="T20" fmla="*/ 0 60000 65536"/>
                <a:gd name="T21" fmla="*/ 0 w 306"/>
                <a:gd name="T22" fmla="*/ 0 h 1026"/>
                <a:gd name="T23" fmla="*/ 306 w 306"/>
                <a:gd name="T24" fmla="*/ 1026 h 102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06" h="1026">
                  <a:moveTo>
                    <a:pt x="0" y="1026"/>
                  </a:moveTo>
                  <a:lnTo>
                    <a:pt x="42" y="0"/>
                  </a:lnTo>
                  <a:lnTo>
                    <a:pt x="251" y="211"/>
                  </a:lnTo>
                  <a:lnTo>
                    <a:pt x="306" y="485"/>
                  </a:lnTo>
                  <a:lnTo>
                    <a:pt x="221" y="808"/>
                  </a:lnTo>
                  <a:lnTo>
                    <a:pt x="0" y="1026"/>
                  </a:lnTo>
                  <a:close/>
                </a:path>
              </a:pathLst>
            </a:custGeom>
            <a:solidFill>
              <a:srgbClr val="84D184"/>
            </a:solidFill>
            <a:ln w="9525">
              <a:noFill/>
              <a:round/>
              <a:headEnd/>
              <a:tailEnd/>
            </a:ln>
          </p:spPr>
          <p:txBody>
            <a:bodyPr/>
            <a:lstStyle/>
            <a:p>
              <a:endParaRPr lang="en-US"/>
            </a:p>
          </p:txBody>
        </p:sp>
        <p:sp>
          <p:nvSpPr>
            <p:cNvPr id="28683" name="Freeform 11"/>
            <p:cNvSpPr>
              <a:spLocks/>
            </p:cNvSpPr>
            <p:nvPr/>
          </p:nvSpPr>
          <p:spPr bwMode="auto">
            <a:xfrm>
              <a:off x="2203" y="876"/>
              <a:ext cx="1385" cy="636"/>
            </a:xfrm>
            <a:custGeom>
              <a:avLst/>
              <a:gdLst>
                <a:gd name="T0" fmla="*/ 246 w 2771"/>
                <a:gd name="T1" fmla="*/ 555 h 1909"/>
                <a:gd name="T2" fmla="*/ 362 w 2771"/>
                <a:gd name="T3" fmla="*/ 531 h 1909"/>
                <a:gd name="T4" fmla="*/ 491 w 2771"/>
                <a:gd name="T5" fmla="*/ 497 h 1909"/>
                <a:gd name="T6" fmla="*/ 559 w 2771"/>
                <a:gd name="T7" fmla="*/ 474 h 1909"/>
                <a:gd name="T8" fmla="*/ 631 w 2771"/>
                <a:gd name="T9" fmla="*/ 450 h 1909"/>
                <a:gd name="T10" fmla="*/ 702 w 2771"/>
                <a:gd name="T11" fmla="*/ 420 h 1909"/>
                <a:gd name="T12" fmla="*/ 776 w 2771"/>
                <a:gd name="T13" fmla="*/ 388 h 1909"/>
                <a:gd name="T14" fmla="*/ 847 w 2771"/>
                <a:gd name="T15" fmla="*/ 353 h 1909"/>
                <a:gd name="T16" fmla="*/ 914 w 2771"/>
                <a:gd name="T17" fmla="*/ 318 h 1909"/>
                <a:gd name="T18" fmla="*/ 976 w 2771"/>
                <a:gd name="T19" fmla="*/ 283 h 1909"/>
                <a:gd name="T20" fmla="*/ 1035 w 2771"/>
                <a:gd name="T21" fmla="*/ 249 h 1909"/>
                <a:gd name="T22" fmla="*/ 1090 w 2771"/>
                <a:gd name="T23" fmla="*/ 215 h 1909"/>
                <a:gd name="T24" fmla="*/ 1139 w 2771"/>
                <a:gd name="T25" fmla="*/ 183 h 1909"/>
                <a:gd name="T26" fmla="*/ 1186 w 2771"/>
                <a:gd name="T27" fmla="*/ 153 h 1909"/>
                <a:gd name="T28" fmla="*/ 1226 w 2771"/>
                <a:gd name="T29" fmla="*/ 124 h 1909"/>
                <a:gd name="T30" fmla="*/ 1262 w 2771"/>
                <a:gd name="T31" fmla="*/ 98 h 1909"/>
                <a:gd name="T32" fmla="*/ 1295 w 2771"/>
                <a:gd name="T33" fmla="*/ 74 h 1909"/>
                <a:gd name="T34" fmla="*/ 1322 w 2771"/>
                <a:gd name="T35" fmla="*/ 53 h 1909"/>
                <a:gd name="T36" fmla="*/ 1362 w 2771"/>
                <a:gd name="T37" fmla="*/ 20 h 1909"/>
                <a:gd name="T38" fmla="*/ 1383 w 2771"/>
                <a:gd name="T39" fmla="*/ 0 h 1909"/>
                <a:gd name="T40" fmla="*/ 1377 w 2771"/>
                <a:gd name="T41" fmla="*/ 115 h 1909"/>
                <a:gd name="T42" fmla="*/ 1364 w 2771"/>
                <a:gd name="T43" fmla="*/ 146 h 1909"/>
                <a:gd name="T44" fmla="*/ 1342 w 2771"/>
                <a:gd name="T45" fmla="*/ 172 h 1909"/>
                <a:gd name="T46" fmla="*/ 1309 w 2771"/>
                <a:gd name="T47" fmla="*/ 190 h 1909"/>
                <a:gd name="T48" fmla="*/ 1238 w 2771"/>
                <a:gd name="T49" fmla="*/ 206 h 1909"/>
                <a:gd name="T50" fmla="*/ 1129 w 2771"/>
                <a:gd name="T51" fmla="*/ 206 h 1909"/>
                <a:gd name="T52" fmla="*/ 1106 w 2771"/>
                <a:gd name="T53" fmla="*/ 224 h 1909"/>
                <a:gd name="T54" fmla="*/ 1069 w 2771"/>
                <a:gd name="T55" fmla="*/ 253 h 1909"/>
                <a:gd name="T56" fmla="*/ 1030 w 2771"/>
                <a:gd name="T57" fmla="*/ 281 h 1909"/>
                <a:gd name="T58" fmla="*/ 999 w 2771"/>
                <a:gd name="T59" fmla="*/ 302 h 1909"/>
                <a:gd name="T60" fmla="*/ 965 w 2771"/>
                <a:gd name="T61" fmla="*/ 324 h 1909"/>
                <a:gd name="T62" fmla="*/ 928 w 2771"/>
                <a:gd name="T63" fmla="*/ 347 h 1909"/>
                <a:gd name="T64" fmla="*/ 887 w 2771"/>
                <a:gd name="T65" fmla="*/ 370 h 1909"/>
                <a:gd name="T66" fmla="*/ 843 w 2771"/>
                <a:gd name="T67" fmla="*/ 394 h 1909"/>
                <a:gd name="T68" fmla="*/ 797 w 2771"/>
                <a:gd name="T69" fmla="*/ 417 h 1909"/>
                <a:gd name="T70" fmla="*/ 749 w 2771"/>
                <a:gd name="T71" fmla="*/ 440 h 1909"/>
                <a:gd name="T72" fmla="*/ 699 w 2771"/>
                <a:gd name="T73" fmla="*/ 461 h 1909"/>
                <a:gd name="T74" fmla="*/ 646 w 2771"/>
                <a:gd name="T75" fmla="*/ 482 h 1909"/>
                <a:gd name="T76" fmla="*/ 565 w 2771"/>
                <a:gd name="T77" fmla="*/ 509 h 1909"/>
                <a:gd name="T78" fmla="*/ 455 w 2771"/>
                <a:gd name="T79" fmla="*/ 540 h 1909"/>
                <a:gd name="T80" fmla="*/ 347 w 2771"/>
                <a:gd name="T81" fmla="*/ 567 h 1909"/>
                <a:gd name="T82" fmla="*/ 247 w 2771"/>
                <a:gd name="T83" fmla="*/ 591 h 1909"/>
                <a:gd name="T84" fmla="*/ 120 w 2771"/>
                <a:gd name="T85" fmla="*/ 616 h 1909"/>
                <a:gd name="T86" fmla="*/ 0 w 2771"/>
                <a:gd name="T87" fmla="*/ 636 h 1909"/>
                <a:gd name="T88" fmla="*/ 11 w 2771"/>
                <a:gd name="T89" fmla="*/ 583 h 1909"/>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2771"/>
                <a:gd name="T136" fmla="*/ 0 h 1909"/>
                <a:gd name="T137" fmla="*/ 2771 w 2771"/>
                <a:gd name="T138" fmla="*/ 1909 h 1909"/>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2771" h="1909">
                  <a:moveTo>
                    <a:pt x="22" y="1751"/>
                  </a:moveTo>
                  <a:lnTo>
                    <a:pt x="492" y="1667"/>
                  </a:lnTo>
                  <a:lnTo>
                    <a:pt x="605" y="1633"/>
                  </a:lnTo>
                  <a:lnTo>
                    <a:pt x="724" y="1594"/>
                  </a:lnTo>
                  <a:lnTo>
                    <a:pt x="850" y="1546"/>
                  </a:lnTo>
                  <a:lnTo>
                    <a:pt x="983" y="1491"/>
                  </a:lnTo>
                  <a:lnTo>
                    <a:pt x="1051" y="1459"/>
                  </a:lnTo>
                  <a:lnTo>
                    <a:pt x="1119" y="1424"/>
                  </a:lnTo>
                  <a:lnTo>
                    <a:pt x="1191" y="1389"/>
                  </a:lnTo>
                  <a:lnTo>
                    <a:pt x="1263" y="1350"/>
                  </a:lnTo>
                  <a:lnTo>
                    <a:pt x="1332" y="1308"/>
                  </a:lnTo>
                  <a:lnTo>
                    <a:pt x="1405" y="1262"/>
                  </a:lnTo>
                  <a:lnTo>
                    <a:pt x="1479" y="1215"/>
                  </a:lnTo>
                  <a:lnTo>
                    <a:pt x="1552" y="1164"/>
                  </a:lnTo>
                  <a:lnTo>
                    <a:pt x="1624" y="1111"/>
                  </a:lnTo>
                  <a:lnTo>
                    <a:pt x="1694" y="1060"/>
                  </a:lnTo>
                  <a:lnTo>
                    <a:pt x="1761" y="1007"/>
                  </a:lnTo>
                  <a:lnTo>
                    <a:pt x="1829" y="954"/>
                  </a:lnTo>
                  <a:lnTo>
                    <a:pt x="1892" y="902"/>
                  </a:lnTo>
                  <a:lnTo>
                    <a:pt x="1953" y="849"/>
                  </a:lnTo>
                  <a:lnTo>
                    <a:pt x="2013" y="800"/>
                  </a:lnTo>
                  <a:lnTo>
                    <a:pt x="2071" y="748"/>
                  </a:lnTo>
                  <a:lnTo>
                    <a:pt x="2127" y="696"/>
                  </a:lnTo>
                  <a:lnTo>
                    <a:pt x="2181" y="646"/>
                  </a:lnTo>
                  <a:lnTo>
                    <a:pt x="2230" y="599"/>
                  </a:lnTo>
                  <a:lnTo>
                    <a:pt x="2279" y="550"/>
                  </a:lnTo>
                  <a:lnTo>
                    <a:pt x="2327" y="505"/>
                  </a:lnTo>
                  <a:lnTo>
                    <a:pt x="2372" y="460"/>
                  </a:lnTo>
                  <a:lnTo>
                    <a:pt x="2415" y="416"/>
                  </a:lnTo>
                  <a:lnTo>
                    <a:pt x="2452" y="372"/>
                  </a:lnTo>
                  <a:lnTo>
                    <a:pt x="2490" y="333"/>
                  </a:lnTo>
                  <a:lnTo>
                    <a:pt x="2525" y="293"/>
                  </a:lnTo>
                  <a:lnTo>
                    <a:pt x="2559" y="257"/>
                  </a:lnTo>
                  <a:lnTo>
                    <a:pt x="2590" y="221"/>
                  </a:lnTo>
                  <a:lnTo>
                    <a:pt x="2617" y="190"/>
                  </a:lnTo>
                  <a:lnTo>
                    <a:pt x="2644" y="158"/>
                  </a:lnTo>
                  <a:lnTo>
                    <a:pt x="2689" y="104"/>
                  </a:lnTo>
                  <a:lnTo>
                    <a:pt x="2724" y="61"/>
                  </a:lnTo>
                  <a:lnTo>
                    <a:pt x="2748" y="27"/>
                  </a:lnTo>
                  <a:lnTo>
                    <a:pt x="2767" y="0"/>
                  </a:lnTo>
                  <a:lnTo>
                    <a:pt x="2771" y="246"/>
                  </a:lnTo>
                  <a:lnTo>
                    <a:pt x="2755" y="344"/>
                  </a:lnTo>
                  <a:lnTo>
                    <a:pt x="2745" y="393"/>
                  </a:lnTo>
                  <a:lnTo>
                    <a:pt x="2728" y="438"/>
                  </a:lnTo>
                  <a:lnTo>
                    <a:pt x="2707" y="479"/>
                  </a:lnTo>
                  <a:lnTo>
                    <a:pt x="2685" y="517"/>
                  </a:lnTo>
                  <a:lnTo>
                    <a:pt x="2653" y="546"/>
                  </a:lnTo>
                  <a:lnTo>
                    <a:pt x="2619" y="571"/>
                  </a:lnTo>
                  <a:lnTo>
                    <a:pt x="2544" y="601"/>
                  </a:lnTo>
                  <a:lnTo>
                    <a:pt x="2477" y="619"/>
                  </a:lnTo>
                  <a:lnTo>
                    <a:pt x="2362" y="633"/>
                  </a:lnTo>
                  <a:lnTo>
                    <a:pt x="2259" y="619"/>
                  </a:lnTo>
                  <a:lnTo>
                    <a:pt x="2240" y="645"/>
                  </a:lnTo>
                  <a:lnTo>
                    <a:pt x="2213" y="673"/>
                  </a:lnTo>
                  <a:lnTo>
                    <a:pt x="2181" y="713"/>
                  </a:lnTo>
                  <a:lnTo>
                    <a:pt x="2139" y="760"/>
                  </a:lnTo>
                  <a:lnTo>
                    <a:pt x="2088" y="814"/>
                  </a:lnTo>
                  <a:lnTo>
                    <a:pt x="2060" y="842"/>
                  </a:lnTo>
                  <a:lnTo>
                    <a:pt x="2031" y="874"/>
                  </a:lnTo>
                  <a:lnTo>
                    <a:pt x="1998" y="906"/>
                  </a:lnTo>
                  <a:lnTo>
                    <a:pt x="1965" y="937"/>
                  </a:lnTo>
                  <a:lnTo>
                    <a:pt x="1931" y="972"/>
                  </a:lnTo>
                  <a:lnTo>
                    <a:pt x="1892" y="1007"/>
                  </a:lnTo>
                  <a:lnTo>
                    <a:pt x="1856" y="1041"/>
                  </a:lnTo>
                  <a:lnTo>
                    <a:pt x="1815" y="1076"/>
                  </a:lnTo>
                  <a:lnTo>
                    <a:pt x="1775" y="1111"/>
                  </a:lnTo>
                  <a:lnTo>
                    <a:pt x="1730" y="1147"/>
                  </a:lnTo>
                  <a:lnTo>
                    <a:pt x="1687" y="1183"/>
                  </a:lnTo>
                  <a:lnTo>
                    <a:pt x="1642" y="1217"/>
                  </a:lnTo>
                  <a:lnTo>
                    <a:pt x="1595" y="1253"/>
                  </a:lnTo>
                  <a:lnTo>
                    <a:pt x="1548" y="1286"/>
                  </a:lnTo>
                  <a:lnTo>
                    <a:pt x="1499" y="1322"/>
                  </a:lnTo>
                  <a:lnTo>
                    <a:pt x="1447" y="1353"/>
                  </a:lnTo>
                  <a:lnTo>
                    <a:pt x="1398" y="1385"/>
                  </a:lnTo>
                  <a:lnTo>
                    <a:pt x="1345" y="1416"/>
                  </a:lnTo>
                  <a:lnTo>
                    <a:pt x="1293" y="1446"/>
                  </a:lnTo>
                  <a:lnTo>
                    <a:pt x="1239" y="1474"/>
                  </a:lnTo>
                  <a:lnTo>
                    <a:pt x="1130" y="1527"/>
                  </a:lnTo>
                  <a:lnTo>
                    <a:pt x="1018" y="1574"/>
                  </a:lnTo>
                  <a:lnTo>
                    <a:pt x="910" y="1622"/>
                  </a:lnTo>
                  <a:lnTo>
                    <a:pt x="801" y="1664"/>
                  </a:lnTo>
                  <a:lnTo>
                    <a:pt x="694" y="1702"/>
                  </a:lnTo>
                  <a:lnTo>
                    <a:pt x="593" y="1739"/>
                  </a:lnTo>
                  <a:lnTo>
                    <a:pt x="495" y="1773"/>
                  </a:lnTo>
                  <a:lnTo>
                    <a:pt x="403" y="1801"/>
                  </a:lnTo>
                  <a:lnTo>
                    <a:pt x="240" y="1848"/>
                  </a:lnTo>
                  <a:lnTo>
                    <a:pt x="113" y="1882"/>
                  </a:lnTo>
                  <a:lnTo>
                    <a:pt x="0" y="1909"/>
                  </a:lnTo>
                  <a:lnTo>
                    <a:pt x="22" y="1751"/>
                  </a:lnTo>
                  <a:close/>
                </a:path>
              </a:pathLst>
            </a:custGeom>
            <a:solidFill>
              <a:srgbClr val="000000"/>
            </a:solidFill>
            <a:ln w="9525">
              <a:noFill/>
              <a:round/>
              <a:headEnd/>
              <a:tailEnd/>
            </a:ln>
          </p:spPr>
          <p:txBody>
            <a:bodyPr/>
            <a:lstStyle/>
            <a:p>
              <a:endParaRPr lang="en-US"/>
            </a:p>
          </p:txBody>
        </p:sp>
        <p:sp>
          <p:nvSpPr>
            <p:cNvPr id="28684" name="Freeform 12"/>
            <p:cNvSpPr>
              <a:spLocks/>
            </p:cNvSpPr>
            <p:nvPr/>
          </p:nvSpPr>
          <p:spPr bwMode="auto">
            <a:xfrm>
              <a:off x="3245" y="876"/>
              <a:ext cx="288" cy="190"/>
            </a:xfrm>
            <a:custGeom>
              <a:avLst/>
              <a:gdLst>
                <a:gd name="T0" fmla="*/ 288 w 575"/>
                <a:gd name="T1" fmla="*/ 0 h 571"/>
                <a:gd name="T2" fmla="*/ 260 w 575"/>
                <a:gd name="T3" fmla="*/ 8 h 571"/>
                <a:gd name="T4" fmla="*/ 196 w 575"/>
                <a:gd name="T5" fmla="*/ 27 h 571"/>
                <a:gd name="T6" fmla="*/ 159 w 575"/>
                <a:gd name="T7" fmla="*/ 40 h 571"/>
                <a:gd name="T8" fmla="*/ 123 w 575"/>
                <a:gd name="T9" fmla="*/ 55 h 571"/>
                <a:gd name="T10" fmla="*/ 93 w 575"/>
                <a:gd name="T11" fmla="*/ 70 h 571"/>
                <a:gd name="T12" fmla="*/ 71 w 575"/>
                <a:gd name="T13" fmla="*/ 87 h 571"/>
                <a:gd name="T14" fmla="*/ 58 w 575"/>
                <a:gd name="T15" fmla="*/ 103 h 571"/>
                <a:gd name="T16" fmla="*/ 51 w 575"/>
                <a:gd name="T17" fmla="*/ 121 h 571"/>
                <a:gd name="T18" fmla="*/ 49 w 575"/>
                <a:gd name="T19" fmla="*/ 155 h 571"/>
                <a:gd name="T20" fmla="*/ 56 w 575"/>
                <a:gd name="T21" fmla="*/ 180 h 571"/>
                <a:gd name="T22" fmla="*/ 60 w 575"/>
                <a:gd name="T23" fmla="*/ 190 h 571"/>
                <a:gd name="T24" fmla="*/ 46 w 575"/>
                <a:gd name="T25" fmla="*/ 178 h 571"/>
                <a:gd name="T26" fmla="*/ 33 w 575"/>
                <a:gd name="T27" fmla="*/ 165 h 571"/>
                <a:gd name="T28" fmla="*/ 19 w 575"/>
                <a:gd name="T29" fmla="*/ 149 h 571"/>
                <a:gd name="T30" fmla="*/ 7 w 575"/>
                <a:gd name="T31" fmla="*/ 131 h 571"/>
                <a:gd name="T32" fmla="*/ 0 w 575"/>
                <a:gd name="T33" fmla="*/ 112 h 571"/>
                <a:gd name="T34" fmla="*/ 1 w 575"/>
                <a:gd name="T35" fmla="*/ 92 h 571"/>
                <a:gd name="T36" fmla="*/ 13 w 575"/>
                <a:gd name="T37" fmla="*/ 74 h 571"/>
                <a:gd name="T38" fmla="*/ 24 w 575"/>
                <a:gd name="T39" fmla="*/ 66 h 571"/>
                <a:gd name="T40" fmla="*/ 38 w 575"/>
                <a:gd name="T41" fmla="*/ 58 h 571"/>
                <a:gd name="T42" fmla="*/ 76 w 575"/>
                <a:gd name="T43" fmla="*/ 43 h 571"/>
                <a:gd name="T44" fmla="*/ 120 w 575"/>
                <a:gd name="T45" fmla="*/ 30 h 571"/>
                <a:gd name="T46" fmla="*/ 169 w 575"/>
                <a:gd name="T47" fmla="*/ 19 h 571"/>
                <a:gd name="T48" fmla="*/ 251 w 575"/>
                <a:gd name="T49" fmla="*/ 5 h 571"/>
                <a:gd name="T50" fmla="*/ 288 w 575"/>
                <a:gd name="T51" fmla="*/ 0 h 571"/>
                <a:gd name="T52" fmla="*/ 288 w 575"/>
                <a:gd name="T53" fmla="*/ 0 h 57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575"/>
                <a:gd name="T82" fmla="*/ 0 h 571"/>
                <a:gd name="T83" fmla="*/ 575 w 575"/>
                <a:gd name="T84" fmla="*/ 571 h 571"/>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575" h="571">
                  <a:moveTo>
                    <a:pt x="575" y="0"/>
                  </a:moveTo>
                  <a:lnTo>
                    <a:pt x="520" y="23"/>
                  </a:lnTo>
                  <a:lnTo>
                    <a:pt x="392" y="80"/>
                  </a:lnTo>
                  <a:lnTo>
                    <a:pt x="318" y="119"/>
                  </a:lnTo>
                  <a:lnTo>
                    <a:pt x="246" y="164"/>
                  </a:lnTo>
                  <a:lnTo>
                    <a:pt x="185" y="211"/>
                  </a:lnTo>
                  <a:lnTo>
                    <a:pt x="141" y="260"/>
                  </a:lnTo>
                  <a:lnTo>
                    <a:pt x="115" y="311"/>
                  </a:lnTo>
                  <a:lnTo>
                    <a:pt x="101" y="364"/>
                  </a:lnTo>
                  <a:lnTo>
                    <a:pt x="97" y="465"/>
                  </a:lnTo>
                  <a:lnTo>
                    <a:pt x="111" y="540"/>
                  </a:lnTo>
                  <a:lnTo>
                    <a:pt x="119" y="571"/>
                  </a:lnTo>
                  <a:lnTo>
                    <a:pt x="91" y="535"/>
                  </a:lnTo>
                  <a:lnTo>
                    <a:pt x="65" y="497"/>
                  </a:lnTo>
                  <a:lnTo>
                    <a:pt x="37" y="448"/>
                  </a:lnTo>
                  <a:lnTo>
                    <a:pt x="13" y="393"/>
                  </a:lnTo>
                  <a:lnTo>
                    <a:pt x="0" y="336"/>
                  </a:lnTo>
                  <a:lnTo>
                    <a:pt x="1" y="276"/>
                  </a:lnTo>
                  <a:lnTo>
                    <a:pt x="25" y="223"/>
                  </a:lnTo>
                  <a:lnTo>
                    <a:pt x="47" y="198"/>
                  </a:lnTo>
                  <a:lnTo>
                    <a:pt x="76" y="173"/>
                  </a:lnTo>
                  <a:lnTo>
                    <a:pt x="151" y="130"/>
                  </a:lnTo>
                  <a:lnTo>
                    <a:pt x="240" y="90"/>
                  </a:lnTo>
                  <a:lnTo>
                    <a:pt x="337" y="58"/>
                  </a:lnTo>
                  <a:lnTo>
                    <a:pt x="502" y="15"/>
                  </a:lnTo>
                  <a:lnTo>
                    <a:pt x="575" y="0"/>
                  </a:lnTo>
                  <a:close/>
                </a:path>
              </a:pathLst>
            </a:custGeom>
            <a:solidFill>
              <a:srgbClr val="000000"/>
            </a:solidFill>
            <a:ln w="9525">
              <a:noFill/>
              <a:round/>
              <a:headEnd/>
              <a:tailEnd/>
            </a:ln>
          </p:spPr>
          <p:txBody>
            <a:bodyPr/>
            <a:lstStyle/>
            <a:p>
              <a:endParaRPr lang="en-US"/>
            </a:p>
          </p:txBody>
        </p:sp>
        <p:sp>
          <p:nvSpPr>
            <p:cNvPr id="28685" name="Freeform 13"/>
            <p:cNvSpPr>
              <a:spLocks/>
            </p:cNvSpPr>
            <p:nvPr/>
          </p:nvSpPr>
          <p:spPr bwMode="auto">
            <a:xfrm>
              <a:off x="2990" y="1219"/>
              <a:ext cx="570" cy="68"/>
            </a:xfrm>
            <a:custGeom>
              <a:avLst/>
              <a:gdLst>
                <a:gd name="T0" fmla="*/ 0 w 1140"/>
                <a:gd name="T1" fmla="*/ 68 h 204"/>
                <a:gd name="T2" fmla="*/ 570 w 1140"/>
                <a:gd name="T3" fmla="*/ 31 h 204"/>
                <a:gd name="T4" fmla="*/ 540 w 1140"/>
                <a:gd name="T5" fmla="*/ 25 h 204"/>
                <a:gd name="T6" fmla="*/ 464 w 1140"/>
                <a:gd name="T7" fmla="*/ 11 h 204"/>
                <a:gd name="T8" fmla="*/ 364 w 1140"/>
                <a:gd name="T9" fmla="*/ 0 h 204"/>
                <a:gd name="T10" fmla="*/ 261 w 1140"/>
                <a:gd name="T11" fmla="*/ 3 h 204"/>
                <a:gd name="T12" fmla="*/ 165 w 1140"/>
                <a:gd name="T13" fmla="*/ 20 h 204"/>
                <a:gd name="T14" fmla="*/ 122 w 1140"/>
                <a:gd name="T15" fmla="*/ 31 h 204"/>
                <a:gd name="T16" fmla="*/ 82 w 1140"/>
                <a:gd name="T17" fmla="*/ 41 h 204"/>
                <a:gd name="T18" fmla="*/ 22 w 1140"/>
                <a:gd name="T19" fmla="*/ 60 h 204"/>
                <a:gd name="T20" fmla="*/ 0 w 1140"/>
                <a:gd name="T21" fmla="*/ 68 h 204"/>
                <a:gd name="T22" fmla="*/ 0 w 1140"/>
                <a:gd name="T23" fmla="*/ 68 h 20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140"/>
                <a:gd name="T37" fmla="*/ 0 h 204"/>
                <a:gd name="T38" fmla="*/ 1140 w 1140"/>
                <a:gd name="T39" fmla="*/ 204 h 20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140" h="204">
                  <a:moveTo>
                    <a:pt x="0" y="204"/>
                  </a:moveTo>
                  <a:lnTo>
                    <a:pt x="1140" y="94"/>
                  </a:lnTo>
                  <a:lnTo>
                    <a:pt x="1080" y="75"/>
                  </a:lnTo>
                  <a:lnTo>
                    <a:pt x="928" y="32"/>
                  </a:lnTo>
                  <a:lnTo>
                    <a:pt x="728" y="0"/>
                  </a:lnTo>
                  <a:lnTo>
                    <a:pt x="522" y="8"/>
                  </a:lnTo>
                  <a:lnTo>
                    <a:pt x="331" y="59"/>
                  </a:lnTo>
                  <a:lnTo>
                    <a:pt x="244" y="92"/>
                  </a:lnTo>
                  <a:lnTo>
                    <a:pt x="165" y="124"/>
                  </a:lnTo>
                  <a:lnTo>
                    <a:pt x="45" y="180"/>
                  </a:lnTo>
                  <a:lnTo>
                    <a:pt x="0" y="204"/>
                  </a:lnTo>
                  <a:close/>
                </a:path>
              </a:pathLst>
            </a:custGeom>
            <a:solidFill>
              <a:srgbClr val="000000"/>
            </a:solidFill>
            <a:ln w="9525">
              <a:noFill/>
              <a:round/>
              <a:headEnd/>
              <a:tailEnd/>
            </a:ln>
          </p:spPr>
          <p:txBody>
            <a:bodyPr/>
            <a:lstStyle/>
            <a:p>
              <a:endParaRPr lang="en-US"/>
            </a:p>
          </p:txBody>
        </p:sp>
        <p:sp>
          <p:nvSpPr>
            <p:cNvPr id="28686" name="Freeform 14"/>
            <p:cNvSpPr>
              <a:spLocks/>
            </p:cNvSpPr>
            <p:nvPr/>
          </p:nvSpPr>
          <p:spPr bwMode="auto">
            <a:xfrm>
              <a:off x="3016" y="1264"/>
              <a:ext cx="544" cy="130"/>
            </a:xfrm>
            <a:custGeom>
              <a:avLst/>
              <a:gdLst>
                <a:gd name="T0" fmla="*/ 0 w 1087"/>
                <a:gd name="T1" fmla="*/ 63 h 392"/>
                <a:gd name="T2" fmla="*/ 31 w 1087"/>
                <a:gd name="T3" fmla="*/ 71 h 392"/>
                <a:gd name="T4" fmla="*/ 66 w 1087"/>
                <a:gd name="T5" fmla="*/ 79 h 392"/>
                <a:gd name="T6" fmla="*/ 111 w 1087"/>
                <a:gd name="T7" fmla="*/ 87 h 392"/>
                <a:gd name="T8" fmla="*/ 217 w 1087"/>
                <a:gd name="T9" fmla="*/ 97 h 392"/>
                <a:gd name="T10" fmla="*/ 327 w 1087"/>
                <a:gd name="T11" fmla="*/ 86 h 392"/>
                <a:gd name="T12" fmla="*/ 376 w 1087"/>
                <a:gd name="T13" fmla="*/ 73 h 392"/>
                <a:gd name="T14" fmla="*/ 419 w 1087"/>
                <a:gd name="T15" fmla="*/ 58 h 392"/>
                <a:gd name="T16" fmla="*/ 456 w 1087"/>
                <a:gd name="T17" fmla="*/ 44 h 392"/>
                <a:gd name="T18" fmla="*/ 488 w 1087"/>
                <a:gd name="T19" fmla="*/ 31 h 392"/>
                <a:gd name="T20" fmla="*/ 513 w 1087"/>
                <a:gd name="T21" fmla="*/ 18 h 392"/>
                <a:gd name="T22" fmla="*/ 530 w 1087"/>
                <a:gd name="T23" fmla="*/ 9 h 392"/>
                <a:gd name="T24" fmla="*/ 544 w 1087"/>
                <a:gd name="T25" fmla="*/ 0 h 392"/>
                <a:gd name="T26" fmla="*/ 540 w 1087"/>
                <a:gd name="T27" fmla="*/ 5 h 392"/>
                <a:gd name="T28" fmla="*/ 530 w 1087"/>
                <a:gd name="T29" fmla="*/ 19 h 392"/>
                <a:gd name="T30" fmla="*/ 522 w 1087"/>
                <a:gd name="T31" fmla="*/ 28 h 392"/>
                <a:gd name="T32" fmla="*/ 513 w 1087"/>
                <a:gd name="T33" fmla="*/ 37 h 392"/>
                <a:gd name="T34" fmla="*/ 501 w 1087"/>
                <a:gd name="T35" fmla="*/ 48 h 392"/>
                <a:gd name="T36" fmla="*/ 488 w 1087"/>
                <a:gd name="T37" fmla="*/ 60 h 392"/>
                <a:gd name="T38" fmla="*/ 473 w 1087"/>
                <a:gd name="T39" fmla="*/ 72 h 392"/>
                <a:gd name="T40" fmla="*/ 456 w 1087"/>
                <a:gd name="T41" fmla="*/ 84 h 392"/>
                <a:gd name="T42" fmla="*/ 438 w 1087"/>
                <a:gd name="T43" fmla="*/ 95 h 392"/>
                <a:gd name="T44" fmla="*/ 419 w 1087"/>
                <a:gd name="T45" fmla="*/ 104 h 392"/>
                <a:gd name="T46" fmla="*/ 396 w 1087"/>
                <a:gd name="T47" fmla="*/ 113 h 392"/>
                <a:gd name="T48" fmla="*/ 373 w 1087"/>
                <a:gd name="T49" fmla="*/ 121 h 392"/>
                <a:gd name="T50" fmla="*/ 320 w 1087"/>
                <a:gd name="T51" fmla="*/ 130 h 392"/>
                <a:gd name="T52" fmla="*/ 207 w 1087"/>
                <a:gd name="T53" fmla="*/ 125 h 392"/>
                <a:gd name="T54" fmla="*/ 103 w 1087"/>
                <a:gd name="T55" fmla="*/ 101 h 392"/>
                <a:gd name="T56" fmla="*/ 61 w 1087"/>
                <a:gd name="T57" fmla="*/ 87 h 392"/>
                <a:gd name="T58" fmla="*/ 29 w 1087"/>
                <a:gd name="T59" fmla="*/ 75 h 392"/>
                <a:gd name="T60" fmla="*/ 0 w 1087"/>
                <a:gd name="T61" fmla="*/ 63 h 392"/>
                <a:gd name="T62" fmla="*/ 0 w 1087"/>
                <a:gd name="T63" fmla="*/ 63 h 39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87"/>
                <a:gd name="T97" fmla="*/ 0 h 392"/>
                <a:gd name="T98" fmla="*/ 1087 w 1087"/>
                <a:gd name="T99" fmla="*/ 392 h 392"/>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87" h="392">
                  <a:moveTo>
                    <a:pt x="0" y="189"/>
                  </a:moveTo>
                  <a:lnTo>
                    <a:pt x="62" y="214"/>
                  </a:lnTo>
                  <a:lnTo>
                    <a:pt x="132" y="239"/>
                  </a:lnTo>
                  <a:lnTo>
                    <a:pt x="222" y="261"/>
                  </a:lnTo>
                  <a:lnTo>
                    <a:pt x="434" y="291"/>
                  </a:lnTo>
                  <a:lnTo>
                    <a:pt x="653" y="259"/>
                  </a:lnTo>
                  <a:lnTo>
                    <a:pt x="752" y="219"/>
                  </a:lnTo>
                  <a:lnTo>
                    <a:pt x="838" y="176"/>
                  </a:lnTo>
                  <a:lnTo>
                    <a:pt x="912" y="133"/>
                  </a:lnTo>
                  <a:lnTo>
                    <a:pt x="976" y="92"/>
                  </a:lnTo>
                  <a:lnTo>
                    <a:pt x="1025" y="54"/>
                  </a:lnTo>
                  <a:lnTo>
                    <a:pt x="1060" y="26"/>
                  </a:lnTo>
                  <a:lnTo>
                    <a:pt x="1087" y="0"/>
                  </a:lnTo>
                  <a:lnTo>
                    <a:pt x="1080" y="14"/>
                  </a:lnTo>
                  <a:lnTo>
                    <a:pt x="1060" y="56"/>
                  </a:lnTo>
                  <a:lnTo>
                    <a:pt x="1044" y="83"/>
                  </a:lnTo>
                  <a:lnTo>
                    <a:pt x="1025" y="113"/>
                  </a:lnTo>
                  <a:lnTo>
                    <a:pt x="1001" y="146"/>
                  </a:lnTo>
                  <a:lnTo>
                    <a:pt x="976" y="180"/>
                  </a:lnTo>
                  <a:lnTo>
                    <a:pt x="946" y="217"/>
                  </a:lnTo>
                  <a:lnTo>
                    <a:pt x="912" y="252"/>
                  </a:lnTo>
                  <a:lnTo>
                    <a:pt x="875" y="285"/>
                  </a:lnTo>
                  <a:lnTo>
                    <a:pt x="837" y="314"/>
                  </a:lnTo>
                  <a:lnTo>
                    <a:pt x="791" y="341"/>
                  </a:lnTo>
                  <a:lnTo>
                    <a:pt x="745" y="364"/>
                  </a:lnTo>
                  <a:lnTo>
                    <a:pt x="639" y="392"/>
                  </a:lnTo>
                  <a:lnTo>
                    <a:pt x="414" y="376"/>
                  </a:lnTo>
                  <a:lnTo>
                    <a:pt x="206" y="304"/>
                  </a:lnTo>
                  <a:lnTo>
                    <a:pt x="122" y="262"/>
                  </a:lnTo>
                  <a:lnTo>
                    <a:pt x="58" y="226"/>
                  </a:lnTo>
                  <a:lnTo>
                    <a:pt x="0" y="189"/>
                  </a:lnTo>
                  <a:close/>
                </a:path>
              </a:pathLst>
            </a:custGeom>
            <a:solidFill>
              <a:srgbClr val="000000"/>
            </a:solidFill>
            <a:ln w="9525">
              <a:noFill/>
              <a:round/>
              <a:headEnd/>
              <a:tailEnd/>
            </a:ln>
          </p:spPr>
          <p:txBody>
            <a:bodyPr/>
            <a:lstStyle/>
            <a:p>
              <a:endParaRPr lang="en-US"/>
            </a:p>
          </p:txBody>
        </p:sp>
        <p:sp>
          <p:nvSpPr>
            <p:cNvPr id="28687" name="Freeform 15"/>
            <p:cNvSpPr>
              <a:spLocks/>
            </p:cNvSpPr>
            <p:nvPr/>
          </p:nvSpPr>
          <p:spPr bwMode="auto">
            <a:xfrm>
              <a:off x="2798" y="979"/>
              <a:ext cx="163" cy="306"/>
            </a:xfrm>
            <a:custGeom>
              <a:avLst/>
              <a:gdLst>
                <a:gd name="T0" fmla="*/ 163 w 327"/>
                <a:gd name="T1" fmla="*/ 306 h 917"/>
                <a:gd name="T2" fmla="*/ 58 w 327"/>
                <a:gd name="T3" fmla="*/ 0 h 917"/>
                <a:gd name="T4" fmla="*/ 54 w 327"/>
                <a:gd name="T5" fmla="*/ 8 h 917"/>
                <a:gd name="T6" fmla="*/ 43 w 327"/>
                <a:gd name="T7" fmla="*/ 28 h 917"/>
                <a:gd name="T8" fmla="*/ 37 w 327"/>
                <a:gd name="T9" fmla="*/ 42 h 917"/>
                <a:gd name="T10" fmla="*/ 30 w 327"/>
                <a:gd name="T11" fmla="*/ 58 h 917"/>
                <a:gd name="T12" fmla="*/ 22 w 327"/>
                <a:gd name="T13" fmla="*/ 75 h 917"/>
                <a:gd name="T14" fmla="*/ 15 w 327"/>
                <a:gd name="T15" fmla="*/ 93 h 917"/>
                <a:gd name="T16" fmla="*/ 0 w 327"/>
                <a:gd name="T17" fmla="*/ 169 h 917"/>
                <a:gd name="T18" fmla="*/ 4 w 327"/>
                <a:gd name="T19" fmla="*/ 202 h 917"/>
                <a:gd name="T20" fmla="*/ 10 w 327"/>
                <a:gd name="T21" fmla="*/ 215 h 917"/>
                <a:gd name="T22" fmla="*/ 21 w 327"/>
                <a:gd name="T23" fmla="*/ 226 h 917"/>
                <a:gd name="T24" fmla="*/ 45 w 327"/>
                <a:gd name="T25" fmla="*/ 244 h 917"/>
                <a:gd name="T26" fmla="*/ 70 w 327"/>
                <a:gd name="T27" fmla="*/ 260 h 917"/>
                <a:gd name="T28" fmla="*/ 95 w 327"/>
                <a:gd name="T29" fmla="*/ 273 h 917"/>
                <a:gd name="T30" fmla="*/ 117 w 327"/>
                <a:gd name="T31" fmla="*/ 285 h 917"/>
                <a:gd name="T32" fmla="*/ 151 w 327"/>
                <a:gd name="T33" fmla="*/ 300 h 917"/>
                <a:gd name="T34" fmla="*/ 163 w 327"/>
                <a:gd name="T35" fmla="*/ 306 h 917"/>
                <a:gd name="T36" fmla="*/ 163 w 327"/>
                <a:gd name="T37" fmla="*/ 306 h 91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27"/>
                <a:gd name="T58" fmla="*/ 0 h 917"/>
                <a:gd name="T59" fmla="*/ 327 w 327"/>
                <a:gd name="T60" fmla="*/ 917 h 91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27" h="917">
                  <a:moveTo>
                    <a:pt x="327" y="917"/>
                  </a:moveTo>
                  <a:lnTo>
                    <a:pt x="117" y="0"/>
                  </a:lnTo>
                  <a:lnTo>
                    <a:pt x="109" y="23"/>
                  </a:lnTo>
                  <a:lnTo>
                    <a:pt x="87" y="85"/>
                  </a:lnTo>
                  <a:lnTo>
                    <a:pt x="74" y="126"/>
                  </a:lnTo>
                  <a:lnTo>
                    <a:pt x="60" y="174"/>
                  </a:lnTo>
                  <a:lnTo>
                    <a:pt x="44" y="226"/>
                  </a:lnTo>
                  <a:lnTo>
                    <a:pt x="31" y="280"/>
                  </a:lnTo>
                  <a:lnTo>
                    <a:pt x="0" y="506"/>
                  </a:lnTo>
                  <a:lnTo>
                    <a:pt x="8" y="604"/>
                  </a:lnTo>
                  <a:lnTo>
                    <a:pt x="21" y="643"/>
                  </a:lnTo>
                  <a:lnTo>
                    <a:pt x="42" y="676"/>
                  </a:lnTo>
                  <a:lnTo>
                    <a:pt x="91" y="730"/>
                  </a:lnTo>
                  <a:lnTo>
                    <a:pt x="141" y="778"/>
                  </a:lnTo>
                  <a:lnTo>
                    <a:pt x="190" y="819"/>
                  </a:lnTo>
                  <a:lnTo>
                    <a:pt x="235" y="853"/>
                  </a:lnTo>
                  <a:lnTo>
                    <a:pt x="302" y="900"/>
                  </a:lnTo>
                  <a:lnTo>
                    <a:pt x="327" y="917"/>
                  </a:lnTo>
                  <a:close/>
                </a:path>
              </a:pathLst>
            </a:custGeom>
            <a:solidFill>
              <a:srgbClr val="000000"/>
            </a:solidFill>
            <a:ln w="9525">
              <a:noFill/>
              <a:round/>
              <a:headEnd/>
              <a:tailEnd/>
            </a:ln>
          </p:spPr>
          <p:txBody>
            <a:bodyPr/>
            <a:lstStyle/>
            <a:p>
              <a:endParaRPr lang="en-US"/>
            </a:p>
          </p:txBody>
        </p:sp>
        <p:sp>
          <p:nvSpPr>
            <p:cNvPr id="28688" name="Freeform 16"/>
            <p:cNvSpPr>
              <a:spLocks/>
            </p:cNvSpPr>
            <p:nvPr/>
          </p:nvSpPr>
          <p:spPr bwMode="auto">
            <a:xfrm>
              <a:off x="2897" y="977"/>
              <a:ext cx="208" cy="263"/>
            </a:xfrm>
            <a:custGeom>
              <a:avLst/>
              <a:gdLst>
                <a:gd name="T0" fmla="*/ 0 w 416"/>
                <a:gd name="T1" fmla="*/ 0 h 790"/>
                <a:gd name="T2" fmla="*/ 20 w 416"/>
                <a:gd name="T3" fmla="*/ 13 h 790"/>
                <a:gd name="T4" fmla="*/ 39 w 416"/>
                <a:gd name="T5" fmla="*/ 27 h 790"/>
                <a:gd name="T6" fmla="*/ 63 w 416"/>
                <a:gd name="T7" fmla="*/ 45 h 790"/>
                <a:gd name="T8" fmla="*/ 75 w 416"/>
                <a:gd name="T9" fmla="*/ 56 h 790"/>
                <a:gd name="T10" fmla="*/ 87 w 416"/>
                <a:gd name="T11" fmla="*/ 67 h 790"/>
                <a:gd name="T12" fmla="*/ 98 w 416"/>
                <a:gd name="T13" fmla="*/ 78 h 790"/>
                <a:gd name="T14" fmla="*/ 110 w 416"/>
                <a:gd name="T15" fmla="*/ 90 h 790"/>
                <a:gd name="T16" fmla="*/ 119 w 416"/>
                <a:gd name="T17" fmla="*/ 102 h 790"/>
                <a:gd name="T18" fmla="*/ 128 w 416"/>
                <a:gd name="T19" fmla="*/ 114 h 790"/>
                <a:gd name="T20" fmla="*/ 140 w 416"/>
                <a:gd name="T21" fmla="*/ 139 h 790"/>
                <a:gd name="T22" fmla="*/ 145 w 416"/>
                <a:gd name="T23" fmla="*/ 186 h 790"/>
                <a:gd name="T24" fmla="*/ 141 w 416"/>
                <a:gd name="T25" fmla="*/ 207 h 790"/>
                <a:gd name="T26" fmla="*/ 138 w 416"/>
                <a:gd name="T27" fmla="*/ 217 h 790"/>
                <a:gd name="T28" fmla="*/ 134 w 416"/>
                <a:gd name="T29" fmla="*/ 225 h 790"/>
                <a:gd name="T30" fmla="*/ 126 w 416"/>
                <a:gd name="T31" fmla="*/ 241 h 790"/>
                <a:gd name="T32" fmla="*/ 120 w 416"/>
                <a:gd name="T33" fmla="*/ 253 h 790"/>
                <a:gd name="T34" fmla="*/ 113 w 416"/>
                <a:gd name="T35" fmla="*/ 263 h 790"/>
                <a:gd name="T36" fmla="*/ 131 w 416"/>
                <a:gd name="T37" fmla="*/ 249 h 790"/>
                <a:gd name="T38" fmla="*/ 149 w 416"/>
                <a:gd name="T39" fmla="*/ 233 h 790"/>
                <a:gd name="T40" fmla="*/ 169 w 416"/>
                <a:gd name="T41" fmla="*/ 213 h 790"/>
                <a:gd name="T42" fmla="*/ 179 w 416"/>
                <a:gd name="T43" fmla="*/ 203 h 790"/>
                <a:gd name="T44" fmla="*/ 187 w 416"/>
                <a:gd name="T45" fmla="*/ 191 h 790"/>
                <a:gd name="T46" fmla="*/ 202 w 416"/>
                <a:gd name="T47" fmla="*/ 168 h 790"/>
                <a:gd name="T48" fmla="*/ 208 w 416"/>
                <a:gd name="T49" fmla="*/ 145 h 790"/>
                <a:gd name="T50" fmla="*/ 205 w 416"/>
                <a:gd name="T51" fmla="*/ 125 h 790"/>
                <a:gd name="T52" fmla="*/ 198 w 416"/>
                <a:gd name="T53" fmla="*/ 114 h 790"/>
                <a:gd name="T54" fmla="*/ 189 w 416"/>
                <a:gd name="T55" fmla="*/ 104 h 790"/>
                <a:gd name="T56" fmla="*/ 176 w 416"/>
                <a:gd name="T57" fmla="*/ 93 h 790"/>
                <a:gd name="T58" fmla="*/ 162 w 416"/>
                <a:gd name="T59" fmla="*/ 83 h 790"/>
                <a:gd name="T60" fmla="*/ 128 w 416"/>
                <a:gd name="T61" fmla="*/ 62 h 790"/>
                <a:gd name="T62" fmla="*/ 110 w 416"/>
                <a:gd name="T63" fmla="*/ 52 h 790"/>
                <a:gd name="T64" fmla="*/ 93 w 416"/>
                <a:gd name="T65" fmla="*/ 43 h 790"/>
                <a:gd name="T66" fmla="*/ 58 w 416"/>
                <a:gd name="T67" fmla="*/ 25 h 790"/>
                <a:gd name="T68" fmla="*/ 29 w 416"/>
                <a:gd name="T69" fmla="*/ 12 h 790"/>
                <a:gd name="T70" fmla="*/ 0 w 416"/>
                <a:gd name="T71" fmla="*/ 0 h 790"/>
                <a:gd name="T72" fmla="*/ 0 w 416"/>
                <a:gd name="T73" fmla="*/ 0 h 79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416"/>
                <a:gd name="T112" fmla="*/ 0 h 790"/>
                <a:gd name="T113" fmla="*/ 416 w 416"/>
                <a:gd name="T114" fmla="*/ 790 h 790"/>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416" h="790">
                  <a:moveTo>
                    <a:pt x="0" y="0"/>
                  </a:moveTo>
                  <a:lnTo>
                    <a:pt x="40" y="38"/>
                  </a:lnTo>
                  <a:lnTo>
                    <a:pt x="78" y="81"/>
                  </a:lnTo>
                  <a:lnTo>
                    <a:pt x="126" y="135"/>
                  </a:lnTo>
                  <a:lnTo>
                    <a:pt x="149" y="168"/>
                  </a:lnTo>
                  <a:lnTo>
                    <a:pt x="174" y="200"/>
                  </a:lnTo>
                  <a:lnTo>
                    <a:pt x="196" y="235"/>
                  </a:lnTo>
                  <a:lnTo>
                    <a:pt x="220" y="269"/>
                  </a:lnTo>
                  <a:lnTo>
                    <a:pt x="239" y="307"/>
                  </a:lnTo>
                  <a:lnTo>
                    <a:pt x="256" y="342"/>
                  </a:lnTo>
                  <a:lnTo>
                    <a:pt x="280" y="418"/>
                  </a:lnTo>
                  <a:lnTo>
                    <a:pt x="289" y="558"/>
                  </a:lnTo>
                  <a:lnTo>
                    <a:pt x="281" y="622"/>
                  </a:lnTo>
                  <a:lnTo>
                    <a:pt x="275" y="651"/>
                  </a:lnTo>
                  <a:lnTo>
                    <a:pt x="268" y="677"/>
                  </a:lnTo>
                  <a:lnTo>
                    <a:pt x="253" y="723"/>
                  </a:lnTo>
                  <a:lnTo>
                    <a:pt x="240" y="759"/>
                  </a:lnTo>
                  <a:lnTo>
                    <a:pt x="226" y="790"/>
                  </a:lnTo>
                  <a:lnTo>
                    <a:pt x="262" y="747"/>
                  </a:lnTo>
                  <a:lnTo>
                    <a:pt x="298" y="699"/>
                  </a:lnTo>
                  <a:lnTo>
                    <a:pt x="337" y="640"/>
                  </a:lnTo>
                  <a:lnTo>
                    <a:pt x="357" y="609"/>
                  </a:lnTo>
                  <a:lnTo>
                    <a:pt x="374" y="575"/>
                  </a:lnTo>
                  <a:lnTo>
                    <a:pt x="403" y="505"/>
                  </a:lnTo>
                  <a:lnTo>
                    <a:pt x="416" y="436"/>
                  </a:lnTo>
                  <a:lnTo>
                    <a:pt x="409" y="374"/>
                  </a:lnTo>
                  <a:lnTo>
                    <a:pt x="396" y="342"/>
                  </a:lnTo>
                  <a:lnTo>
                    <a:pt x="377" y="311"/>
                  </a:lnTo>
                  <a:lnTo>
                    <a:pt x="352" y="280"/>
                  </a:lnTo>
                  <a:lnTo>
                    <a:pt x="323" y="249"/>
                  </a:lnTo>
                  <a:lnTo>
                    <a:pt x="256" y="187"/>
                  </a:lnTo>
                  <a:lnTo>
                    <a:pt x="221" y="156"/>
                  </a:lnTo>
                  <a:lnTo>
                    <a:pt x="186" y="128"/>
                  </a:lnTo>
                  <a:lnTo>
                    <a:pt x="116" y="76"/>
                  </a:lnTo>
                  <a:lnTo>
                    <a:pt x="58" y="36"/>
                  </a:lnTo>
                  <a:lnTo>
                    <a:pt x="0" y="0"/>
                  </a:lnTo>
                  <a:close/>
                </a:path>
              </a:pathLst>
            </a:custGeom>
            <a:solidFill>
              <a:srgbClr val="000000"/>
            </a:solidFill>
            <a:ln w="9525">
              <a:noFill/>
              <a:round/>
              <a:headEnd/>
              <a:tailEnd/>
            </a:ln>
          </p:spPr>
          <p:txBody>
            <a:bodyPr/>
            <a:lstStyle/>
            <a:p>
              <a:endParaRPr lang="en-US"/>
            </a:p>
          </p:txBody>
        </p:sp>
        <p:sp>
          <p:nvSpPr>
            <p:cNvPr id="28689" name="Freeform 17"/>
            <p:cNvSpPr>
              <a:spLocks/>
            </p:cNvSpPr>
            <p:nvPr/>
          </p:nvSpPr>
          <p:spPr bwMode="auto">
            <a:xfrm>
              <a:off x="2409" y="1102"/>
              <a:ext cx="111" cy="324"/>
            </a:xfrm>
            <a:custGeom>
              <a:avLst/>
              <a:gdLst>
                <a:gd name="T0" fmla="*/ 87 w 221"/>
                <a:gd name="T1" fmla="*/ 324 h 973"/>
                <a:gd name="T2" fmla="*/ 111 w 221"/>
                <a:gd name="T3" fmla="*/ 0 h 973"/>
                <a:gd name="T4" fmla="*/ 106 w 221"/>
                <a:gd name="T5" fmla="*/ 6 h 973"/>
                <a:gd name="T6" fmla="*/ 91 w 221"/>
                <a:gd name="T7" fmla="*/ 24 h 973"/>
                <a:gd name="T8" fmla="*/ 81 w 221"/>
                <a:gd name="T9" fmla="*/ 36 h 973"/>
                <a:gd name="T10" fmla="*/ 71 w 221"/>
                <a:gd name="T11" fmla="*/ 50 h 973"/>
                <a:gd name="T12" fmla="*/ 59 w 221"/>
                <a:gd name="T13" fmla="*/ 65 h 973"/>
                <a:gd name="T14" fmla="*/ 47 w 221"/>
                <a:gd name="T15" fmla="*/ 81 h 973"/>
                <a:gd name="T16" fmla="*/ 37 w 221"/>
                <a:gd name="T17" fmla="*/ 98 h 973"/>
                <a:gd name="T18" fmla="*/ 26 w 221"/>
                <a:gd name="T19" fmla="*/ 115 h 973"/>
                <a:gd name="T20" fmla="*/ 17 w 221"/>
                <a:gd name="T21" fmla="*/ 132 h 973"/>
                <a:gd name="T22" fmla="*/ 9 w 221"/>
                <a:gd name="T23" fmla="*/ 149 h 973"/>
                <a:gd name="T24" fmla="*/ 0 w 221"/>
                <a:gd name="T25" fmla="*/ 180 h 973"/>
                <a:gd name="T26" fmla="*/ 2 w 221"/>
                <a:gd name="T27" fmla="*/ 206 h 973"/>
                <a:gd name="T28" fmla="*/ 7 w 221"/>
                <a:gd name="T29" fmla="*/ 217 h 973"/>
                <a:gd name="T30" fmla="*/ 13 w 221"/>
                <a:gd name="T31" fmla="*/ 228 h 973"/>
                <a:gd name="T32" fmla="*/ 19 w 221"/>
                <a:gd name="T33" fmla="*/ 239 h 973"/>
                <a:gd name="T34" fmla="*/ 25 w 221"/>
                <a:gd name="T35" fmla="*/ 249 h 973"/>
                <a:gd name="T36" fmla="*/ 32 w 221"/>
                <a:gd name="T37" fmla="*/ 260 h 973"/>
                <a:gd name="T38" fmla="*/ 40 w 221"/>
                <a:gd name="T39" fmla="*/ 269 h 973"/>
                <a:gd name="T40" fmla="*/ 53 w 221"/>
                <a:gd name="T41" fmla="*/ 287 h 973"/>
                <a:gd name="T42" fmla="*/ 67 w 221"/>
                <a:gd name="T43" fmla="*/ 302 h 973"/>
                <a:gd name="T44" fmla="*/ 77 w 221"/>
                <a:gd name="T45" fmla="*/ 313 h 973"/>
                <a:gd name="T46" fmla="*/ 87 w 221"/>
                <a:gd name="T47" fmla="*/ 324 h 973"/>
                <a:gd name="T48" fmla="*/ 87 w 221"/>
                <a:gd name="T49" fmla="*/ 324 h 97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21"/>
                <a:gd name="T76" fmla="*/ 0 h 973"/>
                <a:gd name="T77" fmla="*/ 221 w 221"/>
                <a:gd name="T78" fmla="*/ 973 h 97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21" h="973">
                  <a:moveTo>
                    <a:pt x="173" y="973"/>
                  </a:moveTo>
                  <a:lnTo>
                    <a:pt x="221" y="0"/>
                  </a:lnTo>
                  <a:lnTo>
                    <a:pt x="211" y="18"/>
                  </a:lnTo>
                  <a:lnTo>
                    <a:pt x="181" y="71"/>
                  </a:lnTo>
                  <a:lnTo>
                    <a:pt x="161" y="108"/>
                  </a:lnTo>
                  <a:lnTo>
                    <a:pt x="141" y="149"/>
                  </a:lnTo>
                  <a:lnTo>
                    <a:pt x="118" y="195"/>
                  </a:lnTo>
                  <a:lnTo>
                    <a:pt x="94" y="242"/>
                  </a:lnTo>
                  <a:lnTo>
                    <a:pt x="73" y="294"/>
                  </a:lnTo>
                  <a:lnTo>
                    <a:pt x="52" y="345"/>
                  </a:lnTo>
                  <a:lnTo>
                    <a:pt x="33" y="397"/>
                  </a:lnTo>
                  <a:lnTo>
                    <a:pt x="18" y="446"/>
                  </a:lnTo>
                  <a:lnTo>
                    <a:pt x="0" y="540"/>
                  </a:lnTo>
                  <a:lnTo>
                    <a:pt x="3" y="619"/>
                  </a:lnTo>
                  <a:lnTo>
                    <a:pt x="13" y="652"/>
                  </a:lnTo>
                  <a:lnTo>
                    <a:pt x="25" y="685"/>
                  </a:lnTo>
                  <a:lnTo>
                    <a:pt x="38" y="717"/>
                  </a:lnTo>
                  <a:lnTo>
                    <a:pt x="50" y="747"/>
                  </a:lnTo>
                  <a:lnTo>
                    <a:pt x="64" y="780"/>
                  </a:lnTo>
                  <a:lnTo>
                    <a:pt x="79" y="808"/>
                  </a:lnTo>
                  <a:lnTo>
                    <a:pt x="106" y="862"/>
                  </a:lnTo>
                  <a:lnTo>
                    <a:pt x="133" y="907"/>
                  </a:lnTo>
                  <a:lnTo>
                    <a:pt x="153" y="941"/>
                  </a:lnTo>
                  <a:lnTo>
                    <a:pt x="173" y="973"/>
                  </a:lnTo>
                  <a:close/>
                </a:path>
              </a:pathLst>
            </a:custGeom>
            <a:solidFill>
              <a:srgbClr val="000000"/>
            </a:solidFill>
            <a:ln w="9525">
              <a:noFill/>
              <a:round/>
              <a:headEnd/>
              <a:tailEnd/>
            </a:ln>
          </p:spPr>
          <p:txBody>
            <a:bodyPr/>
            <a:lstStyle/>
            <a:p>
              <a:endParaRPr lang="en-US"/>
            </a:p>
          </p:txBody>
        </p:sp>
        <p:sp>
          <p:nvSpPr>
            <p:cNvPr id="28690" name="Freeform 18"/>
            <p:cNvSpPr>
              <a:spLocks/>
            </p:cNvSpPr>
            <p:nvPr/>
          </p:nvSpPr>
          <p:spPr bwMode="auto">
            <a:xfrm>
              <a:off x="2503" y="1116"/>
              <a:ext cx="187" cy="304"/>
            </a:xfrm>
            <a:custGeom>
              <a:avLst/>
              <a:gdLst>
                <a:gd name="T0" fmla="*/ 57 w 374"/>
                <a:gd name="T1" fmla="*/ 0 h 910"/>
                <a:gd name="T2" fmla="*/ 62 w 374"/>
                <a:gd name="T3" fmla="*/ 4 h 910"/>
                <a:gd name="T4" fmla="*/ 76 w 374"/>
                <a:gd name="T5" fmla="*/ 19 h 910"/>
                <a:gd name="T6" fmla="*/ 83 w 374"/>
                <a:gd name="T7" fmla="*/ 28 h 910"/>
                <a:gd name="T8" fmla="*/ 92 w 374"/>
                <a:gd name="T9" fmla="*/ 39 h 910"/>
                <a:gd name="T10" fmla="*/ 100 w 374"/>
                <a:gd name="T11" fmla="*/ 51 h 910"/>
                <a:gd name="T12" fmla="*/ 109 w 374"/>
                <a:gd name="T13" fmla="*/ 64 h 910"/>
                <a:gd name="T14" fmla="*/ 117 w 374"/>
                <a:gd name="T15" fmla="*/ 78 h 910"/>
                <a:gd name="T16" fmla="*/ 123 w 374"/>
                <a:gd name="T17" fmla="*/ 93 h 910"/>
                <a:gd name="T18" fmla="*/ 131 w 374"/>
                <a:gd name="T19" fmla="*/ 124 h 910"/>
                <a:gd name="T20" fmla="*/ 128 w 374"/>
                <a:gd name="T21" fmla="*/ 154 h 910"/>
                <a:gd name="T22" fmla="*/ 121 w 374"/>
                <a:gd name="T23" fmla="*/ 168 h 910"/>
                <a:gd name="T24" fmla="*/ 112 w 374"/>
                <a:gd name="T25" fmla="*/ 181 h 910"/>
                <a:gd name="T26" fmla="*/ 100 w 374"/>
                <a:gd name="T27" fmla="*/ 194 h 910"/>
                <a:gd name="T28" fmla="*/ 89 w 374"/>
                <a:gd name="T29" fmla="*/ 206 h 910"/>
                <a:gd name="T30" fmla="*/ 77 w 374"/>
                <a:gd name="T31" fmla="*/ 219 h 910"/>
                <a:gd name="T32" fmla="*/ 67 w 374"/>
                <a:gd name="T33" fmla="*/ 230 h 910"/>
                <a:gd name="T34" fmla="*/ 57 w 374"/>
                <a:gd name="T35" fmla="*/ 241 h 910"/>
                <a:gd name="T36" fmla="*/ 48 w 374"/>
                <a:gd name="T37" fmla="*/ 251 h 910"/>
                <a:gd name="T38" fmla="*/ 31 w 374"/>
                <a:gd name="T39" fmla="*/ 269 h 910"/>
                <a:gd name="T40" fmla="*/ 19 w 374"/>
                <a:gd name="T41" fmla="*/ 284 h 910"/>
                <a:gd name="T42" fmla="*/ 9 w 374"/>
                <a:gd name="T43" fmla="*/ 294 h 910"/>
                <a:gd name="T44" fmla="*/ 0 w 374"/>
                <a:gd name="T45" fmla="*/ 304 h 910"/>
                <a:gd name="T46" fmla="*/ 28 w 374"/>
                <a:gd name="T47" fmla="*/ 293 h 910"/>
                <a:gd name="T48" fmla="*/ 57 w 374"/>
                <a:gd name="T49" fmla="*/ 280 h 910"/>
                <a:gd name="T50" fmla="*/ 91 w 374"/>
                <a:gd name="T51" fmla="*/ 261 h 910"/>
                <a:gd name="T52" fmla="*/ 124 w 374"/>
                <a:gd name="T53" fmla="*/ 239 h 910"/>
                <a:gd name="T54" fmla="*/ 141 w 374"/>
                <a:gd name="T55" fmla="*/ 225 h 910"/>
                <a:gd name="T56" fmla="*/ 155 w 374"/>
                <a:gd name="T57" fmla="*/ 210 h 910"/>
                <a:gd name="T58" fmla="*/ 167 w 374"/>
                <a:gd name="T59" fmla="*/ 194 h 910"/>
                <a:gd name="T60" fmla="*/ 178 w 374"/>
                <a:gd name="T61" fmla="*/ 178 h 910"/>
                <a:gd name="T62" fmla="*/ 187 w 374"/>
                <a:gd name="T63" fmla="*/ 141 h 910"/>
                <a:gd name="T64" fmla="*/ 184 w 374"/>
                <a:gd name="T65" fmla="*/ 106 h 910"/>
                <a:gd name="T66" fmla="*/ 178 w 374"/>
                <a:gd name="T67" fmla="*/ 90 h 910"/>
                <a:gd name="T68" fmla="*/ 170 w 374"/>
                <a:gd name="T69" fmla="*/ 75 h 910"/>
                <a:gd name="T70" fmla="*/ 160 w 374"/>
                <a:gd name="T71" fmla="*/ 63 h 910"/>
                <a:gd name="T72" fmla="*/ 149 w 374"/>
                <a:gd name="T73" fmla="*/ 51 h 910"/>
                <a:gd name="T74" fmla="*/ 137 w 374"/>
                <a:gd name="T75" fmla="*/ 41 h 910"/>
                <a:gd name="T76" fmla="*/ 124 w 374"/>
                <a:gd name="T77" fmla="*/ 32 h 910"/>
                <a:gd name="T78" fmla="*/ 100 w 374"/>
                <a:gd name="T79" fmla="*/ 17 h 910"/>
                <a:gd name="T80" fmla="*/ 79 w 374"/>
                <a:gd name="T81" fmla="*/ 8 h 910"/>
                <a:gd name="T82" fmla="*/ 57 w 374"/>
                <a:gd name="T83" fmla="*/ 0 h 910"/>
                <a:gd name="T84" fmla="*/ 57 w 374"/>
                <a:gd name="T85" fmla="*/ 0 h 91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74"/>
                <a:gd name="T130" fmla="*/ 0 h 910"/>
                <a:gd name="T131" fmla="*/ 374 w 374"/>
                <a:gd name="T132" fmla="*/ 910 h 910"/>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74" h="910">
                  <a:moveTo>
                    <a:pt x="115" y="0"/>
                  </a:moveTo>
                  <a:lnTo>
                    <a:pt x="124" y="13"/>
                  </a:lnTo>
                  <a:lnTo>
                    <a:pt x="151" y="56"/>
                  </a:lnTo>
                  <a:lnTo>
                    <a:pt x="166" y="83"/>
                  </a:lnTo>
                  <a:lnTo>
                    <a:pt x="184" y="116"/>
                  </a:lnTo>
                  <a:lnTo>
                    <a:pt x="200" y="153"/>
                  </a:lnTo>
                  <a:lnTo>
                    <a:pt x="219" y="193"/>
                  </a:lnTo>
                  <a:lnTo>
                    <a:pt x="234" y="234"/>
                  </a:lnTo>
                  <a:lnTo>
                    <a:pt x="246" y="279"/>
                  </a:lnTo>
                  <a:lnTo>
                    <a:pt x="261" y="370"/>
                  </a:lnTo>
                  <a:lnTo>
                    <a:pt x="256" y="461"/>
                  </a:lnTo>
                  <a:lnTo>
                    <a:pt x="243" y="503"/>
                  </a:lnTo>
                  <a:lnTo>
                    <a:pt x="225" y="543"/>
                  </a:lnTo>
                  <a:lnTo>
                    <a:pt x="200" y="580"/>
                  </a:lnTo>
                  <a:lnTo>
                    <a:pt x="178" y="618"/>
                  </a:lnTo>
                  <a:lnTo>
                    <a:pt x="154" y="655"/>
                  </a:lnTo>
                  <a:lnTo>
                    <a:pt x="134" y="688"/>
                  </a:lnTo>
                  <a:lnTo>
                    <a:pt x="115" y="721"/>
                  </a:lnTo>
                  <a:lnTo>
                    <a:pt x="97" y="751"/>
                  </a:lnTo>
                  <a:lnTo>
                    <a:pt x="63" y="805"/>
                  </a:lnTo>
                  <a:lnTo>
                    <a:pt x="37" y="849"/>
                  </a:lnTo>
                  <a:lnTo>
                    <a:pt x="17" y="881"/>
                  </a:lnTo>
                  <a:lnTo>
                    <a:pt x="0" y="910"/>
                  </a:lnTo>
                  <a:lnTo>
                    <a:pt x="57" y="877"/>
                  </a:lnTo>
                  <a:lnTo>
                    <a:pt x="115" y="838"/>
                  </a:lnTo>
                  <a:lnTo>
                    <a:pt x="181" y="782"/>
                  </a:lnTo>
                  <a:lnTo>
                    <a:pt x="249" y="714"/>
                  </a:lnTo>
                  <a:lnTo>
                    <a:pt x="282" y="673"/>
                  </a:lnTo>
                  <a:lnTo>
                    <a:pt x="309" y="629"/>
                  </a:lnTo>
                  <a:lnTo>
                    <a:pt x="334" y="582"/>
                  </a:lnTo>
                  <a:lnTo>
                    <a:pt x="355" y="533"/>
                  </a:lnTo>
                  <a:lnTo>
                    <a:pt x="374" y="423"/>
                  </a:lnTo>
                  <a:lnTo>
                    <a:pt x="368" y="316"/>
                  </a:lnTo>
                  <a:lnTo>
                    <a:pt x="355" y="269"/>
                  </a:lnTo>
                  <a:lnTo>
                    <a:pt x="340" y="225"/>
                  </a:lnTo>
                  <a:lnTo>
                    <a:pt x="320" y="188"/>
                  </a:lnTo>
                  <a:lnTo>
                    <a:pt x="297" y="153"/>
                  </a:lnTo>
                  <a:lnTo>
                    <a:pt x="274" y="122"/>
                  </a:lnTo>
                  <a:lnTo>
                    <a:pt x="249" y="95"/>
                  </a:lnTo>
                  <a:lnTo>
                    <a:pt x="200" y="52"/>
                  </a:lnTo>
                  <a:lnTo>
                    <a:pt x="157" y="24"/>
                  </a:lnTo>
                  <a:lnTo>
                    <a:pt x="115" y="0"/>
                  </a:lnTo>
                  <a:close/>
                </a:path>
              </a:pathLst>
            </a:custGeom>
            <a:solidFill>
              <a:srgbClr val="000000"/>
            </a:solidFill>
            <a:ln w="9525">
              <a:noFill/>
              <a:round/>
              <a:headEnd/>
              <a:tailEnd/>
            </a:ln>
          </p:spPr>
          <p:txBody>
            <a:bodyPr/>
            <a:lstStyle/>
            <a:p>
              <a:endParaRPr lang="en-US"/>
            </a:p>
          </p:txBody>
        </p:sp>
        <p:sp>
          <p:nvSpPr>
            <p:cNvPr id="28691" name="Freeform 19"/>
            <p:cNvSpPr>
              <a:spLocks/>
            </p:cNvSpPr>
            <p:nvPr/>
          </p:nvSpPr>
          <p:spPr bwMode="auto">
            <a:xfrm>
              <a:off x="2525" y="1442"/>
              <a:ext cx="419" cy="150"/>
            </a:xfrm>
            <a:custGeom>
              <a:avLst/>
              <a:gdLst>
                <a:gd name="T0" fmla="*/ 15 w 838"/>
                <a:gd name="T1" fmla="*/ 0 h 449"/>
                <a:gd name="T2" fmla="*/ 419 w 838"/>
                <a:gd name="T3" fmla="*/ 144 h 449"/>
                <a:gd name="T4" fmla="*/ 375 w 838"/>
                <a:gd name="T5" fmla="*/ 148 h 449"/>
                <a:gd name="T6" fmla="*/ 271 w 838"/>
                <a:gd name="T7" fmla="*/ 150 h 449"/>
                <a:gd name="T8" fmla="*/ 149 w 838"/>
                <a:gd name="T9" fmla="*/ 139 h 449"/>
                <a:gd name="T10" fmla="*/ 95 w 838"/>
                <a:gd name="T11" fmla="*/ 123 h 449"/>
                <a:gd name="T12" fmla="*/ 52 w 838"/>
                <a:gd name="T13" fmla="*/ 99 h 449"/>
                <a:gd name="T14" fmla="*/ 37 w 838"/>
                <a:gd name="T15" fmla="*/ 86 h 449"/>
                <a:gd name="T16" fmla="*/ 25 w 838"/>
                <a:gd name="T17" fmla="*/ 73 h 449"/>
                <a:gd name="T18" fmla="*/ 8 w 838"/>
                <a:gd name="T19" fmla="*/ 52 h 449"/>
                <a:gd name="T20" fmla="*/ 0 w 838"/>
                <a:gd name="T21" fmla="*/ 22 h 449"/>
                <a:gd name="T22" fmla="*/ 8 w 838"/>
                <a:gd name="T23" fmla="*/ 5 h 449"/>
                <a:gd name="T24" fmla="*/ 15 w 838"/>
                <a:gd name="T25" fmla="*/ 0 h 449"/>
                <a:gd name="T26" fmla="*/ 15 w 838"/>
                <a:gd name="T27" fmla="*/ 0 h 44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838"/>
                <a:gd name="T43" fmla="*/ 0 h 449"/>
                <a:gd name="T44" fmla="*/ 838 w 838"/>
                <a:gd name="T45" fmla="*/ 449 h 449"/>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838" h="449">
                  <a:moveTo>
                    <a:pt x="30" y="0"/>
                  </a:moveTo>
                  <a:lnTo>
                    <a:pt x="838" y="430"/>
                  </a:lnTo>
                  <a:lnTo>
                    <a:pt x="749" y="442"/>
                  </a:lnTo>
                  <a:lnTo>
                    <a:pt x="541" y="449"/>
                  </a:lnTo>
                  <a:lnTo>
                    <a:pt x="297" y="415"/>
                  </a:lnTo>
                  <a:lnTo>
                    <a:pt x="190" y="368"/>
                  </a:lnTo>
                  <a:lnTo>
                    <a:pt x="104" y="297"/>
                  </a:lnTo>
                  <a:lnTo>
                    <a:pt x="74" y="256"/>
                  </a:lnTo>
                  <a:lnTo>
                    <a:pt x="49" y="219"/>
                  </a:lnTo>
                  <a:lnTo>
                    <a:pt x="16" y="156"/>
                  </a:lnTo>
                  <a:lnTo>
                    <a:pt x="0" y="65"/>
                  </a:lnTo>
                  <a:lnTo>
                    <a:pt x="16" y="14"/>
                  </a:lnTo>
                  <a:lnTo>
                    <a:pt x="30" y="0"/>
                  </a:lnTo>
                  <a:close/>
                </a:path>
              </a:pathLst>
            </a:custGeom>
            <a:solidFill>
              <a:srgbClr val="000000"/>
            </a:solidFill>
            <a:ln w="9525">
              <a:noFill/>
              <a:round/>
              <a:headEnd/>
              <a:tailEnd/>
            </a:ln>
          </p:spPr>
          <p:txBody>
            <a:bodyPr/>
            <a:lstStyle/>
            <a:p>
              <a:endParaRPr lang="en-US"/>
            </a:p>
          </p:txBody>
        </p:sp>
        <p:sp>
          <p:nvSpPr>
            <p:cNvPr id="28692" name="Freeform 20"/>
            <p:cNvSpPr>
              <a:spLocks/>
            </p:cNvSpPr>
            <p:nvPr/>
          </p:nvSpPr>
          <p:spPr bwMode="auto">
            <a:xfrm>
              <a:off x="2622" y="1405"/>
              <a:ext cx="368" cy="174"/>
            </a:xfrm>
            <a:custGeom>
              <a:avLst/>
              <a:gdLst>
                <a:gd name="T0" fmla="*/ 0 w 735"/>
                <a:gd name="T1" fmla="*/ 21 h 523"/>
                <a:gd name="T2" fmla="*/ 29 w 735"/>
                <a:gd name="T3" fmla="*/ 17 h 523"/>
                <a:gd name="T4" fmla="*/ 100 w 735"/>
                <a:gd name="T5" fmla="*/ 17 h 523"/>
                <a:gd name="T6" fmla="*/ 187 w 735"/>
                <a:gd name="T7" fmla="*/ 33 h 523"/>
                <a:gd name="T8" fmla="*/ 229 w 735"/>
                <a:gd name="T9" fmla="*/ 53 h 523"/>
                <a:gd name="T10" fmla="*/ 248 w 735"/>
                <a:gd name="T11" fmla="*/ 66 h 523"/>
                <a:gd name="T12" fmla="*/ 265 w 735"/>
                <a:gd name="T13" fmla="*/ 82 h 523"/>
                <a:gd name="T14" fmla="*/ 280 w 735"/>
                <a:gd name="T15" fmla="*/ 98 h 523"/>
                <a:gd name="T16" fmla="*/ 294 w 735"/>
                <a:gd name="T17" fmla="*/ 112 h 523"/>
                <a:gd name="T18" fmla="*/ 306 w 735"/>
                <a:gd name="T19" fmla="*/ 124 h 523"/>
                <a:gd name="T20" fmla="*/ 318 w 735"/>
                <a:gd name="T21" fmla="*/ 135 h 523"/>
                <a:gd name="T22" fmla="*/ 335 w 735"/>
                <a:gd name="T23" fmla="*/ 151 h 523"/>
                <a:gd name="T24" fmla="*/ 348 w 735"/>
                <a:gd name="T25" fmla="*/ 163 h 523"/>
                <a:gd name="T26" fmla="*/ 368 w 735"/>
                <a:gd name="T27" fmla="*/ 174 h 523"/>
                <a:gd name="T28" fmla="*/ 365 w 735"/>
                <a:gd name="T29" fmla="*/ 121 h 523"/>
                <a:gd name="T30" fmla="*/ 358 w 735"/>
                <a:gd name="T31" fmla="*/ 97 h 523"/>
                <a:gd name="T32" fmla="*/ 352 w 735"/>
                <a:gd name="T33" fmla="*/ 85 h 523"/>
                <a:gd name="T34" fmla="*/ 344 w 735"/>
                <a:gd name="T35" fmla="*/ 72 h 523"/>
                <a:gd name="T36" fmla="*/ 334 w 735"/>
                <a:gd name="T37" fmla="*/ 60 h 523"/>
                <a:gd name="T38" fmla="*/ 322 w 735"/>
                <a:gd name="T39" fmla="*/ 48 h 523"/>
                <a:gd name="T40" fmla="*/ 309 w 735"/>
                <a:gd name="T41" fmla="*/ 36 h 523"/>
                <a:gd name="T42" fmla="*/ 292 w 735"/>
                <a:gd name="T43" fmla="*/ 25 h 523"/>
                <a:gd name="T44" fmla="*/ 274 w 735"/>
                <a:gd name="T45" fmla="*/ 16 h 523"/>
                <a:gd name="T46" fmla="*/ 253 w 735"/>
                <a:gd name="T47" fmla="*/ 9 h 523"/>
                <a:gd name="T48" fmla="*/ 207 w 735"/>
                <a:gd name="T49" fmla="*/ 0 h 523"/>
                <a:gd name="T50" fmla="*/ 110 w 735"/>
                <a:gd name="T51" fmla="*/ 1 h 523"/>
                <a:gd name="T52" fmla="*/ 32 w 735"/>
                <a:gd name="T53" fmla="*/ 14 h 523"/>
                <a:gd name="T54" fmla="*/ 0 w 735"/>
                <a:gd name="T55" fmla="*/ 21 h 523"/>
                <a:gd name="T56" fmla="*/ 0 w 735"/>
                <a:gd name="T57" fmla="*/ 21 h 523"/>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735"/>
                <a:gd name="T88" fmla="*/ 0 h 523"/>
                <a:gd name="T89" fmla="*/ 735 w 735"/>
                <a:gd name="T90" fmla="*/ 523 h 523"/>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735" h="523">
                  <a:moveTo>
                    <a:pt x="0" y="63"/>
                  </a:moveTo>
                  <a:lnTo>
                    <a:pt x="58" y="52"/>
                  </a:lnTo>
                  <a:lnTo>
                    <a:pt x="199" y="50"/>
                  </a:lnTo>
                  <a:lnTo>
                    <a:pt x="374" y="99"/>
                  </a:lnTo>
                  <a:lnTo>
                    <a:pt x="458" y="159"/>
                  </a:lnTo>
                  <a:lnTo>
                    <a:pt x="495" y="198"/>
                  </a:lnTo>
                  <a:lnTo>
                    <a:pt x="530" y="245"/>
                  </a:lnTo>
                  <a:lnTo>
                    <a:pt x="560" y="295"/>
                  </a:lnTo>
                  <a:lnTo>
                    <a:pt x="588" y="338"/>
                  </a:lnTo>
                  <a:lnTo>
                    <a:pt x="611" y="374"/>
                  </a:lnTo>
                  <a:lnTo>
                    <a:pt x="635" y="407"/>
                  </a:lnTo>
                  <a:lnTo>
                    <a:pt x="669" y="455"/>
                  </a:lnTo>
                  <a:lnTo>
                    <a:pt x="696" y="489"/>
                  </a:lnTo>
                  <a:lnTo>
                    <a:pt x="735" y="523"/>
                  </a:lnTo>
                  <a:lnTo>
                    <a:pt x="730" y="363"/>
                  </a:lnTo>
                  <a:lnTo>
                    <a:pt x="715" y="293"/>
                  </a:lnTo>
                  <a:lnTo>
                    <a:pt x="703" y="255"/>
                  </a:lnTo>
                  <a:lnTo>
                    <a:pt x="687" y="217"/>
                  </a:lnTo>
                  <a:lnTo>
                    <a:pt x="668" y="179"/>
                  </a:lnTo>
                  <a:lnTo>
                    <a:pt x="644" y="144"/>
                  </a:lnTo>
                  <a:lnTo>
                    <a:pt x="618" y="109"/>
                  </a:lnTo>
                  <a:lnTo>
                    <a:pt x="583" y="76"/>
                  </a:lnTo>
                  <a:lnTo>
                    <a:pt x="547" y="47"/>
                  </a:lnTo>
                  <a:lnTo>
                    <a:pt x="505" y="26"/>
                  </a:lnTo>
                  <a:lnTo>
                    <a:pt x="413" y="0"/>
                  </a:lnTo>
                  <a:lnTo>
                    <a:pt x="220" y="4"/>
                  </a:lnTo>
                  <a:lnTo>
                    <a:pt x="64" y="41"/>
                  </a:lnTo>
                  <a:lnTo>
                    <a:pt x="0" y="63"/>
                  </a:lnTo>
                  <a:close/>
                </a:path>
              </a:pathLst>
            </a:custGeom>
            <a:solidFill>
              <a:srgbClr val="000000"/>
            </a:solidFill>
            <a:ln w="9525">
              <a:noFill/>
              <a:round/>
              <a:headEnd/>
              <a:tailEnd/>
            </a:ln>
          </p:spPr>
          <p:txBody>
            <a:bodyPr/>
            <a:lstStyle/>
            <a:p>
              <a:endParaRPr lang="en-US"/>
            </a:p>
          </p:txBody>
        </p:sp>
        <p:sp>
          <p:nvSpPr>
            <p:cNvPr id="28693" name="Freeform 21"/>
            <p:cNvSpPr>
              <a:spLocks/>
            </p:cNvSpPr>
            <p:nvPr/>
          </p:nvSpPr>
          <p:spPr bwMode="auto">
            <a:xfrm>
              <a:off x="2744" y="1230"/>
              <a:ext cx="60" cy="132"/>
            </a:xfrm>
            <a:custGeom>
              <a:avLst/>
              <a:gdLst>
                <a:gd name="T0" fmla="*/ 20 w 120"/>
                <a:gd name="T1" fmla="*/ 132 h 397"/>
                <a:gd name="T2" fmla="*/ 4 w 120"/>
                <a:gd name="T3" fmla="*/ 61 h 397"/>
                <a:gd name="T4" fmla="*/ 0 w 120"/>
                <a:gd name="T5" fmla="*/ 10 h 397"/>
                <a:gd name="T6" fmla="*/ 47 w 120"/>
                <a:gd name="T7" fmla="*/ 0 h 397"/>
                <a:gd name="T8" fmla="*/ 60 w 120"/>
                <a:gd name="T9" fmla="*/ 11 h 397"/>
                <a:gd name="T10" fmla="*/ 55 w 120"/>
                <a:gd name="T11" fmla="*/ 31 h 397"/>
                <a:gd name="T12" fmla="*/ 48 w 120"/>
                <a:gd name="T13" fmla="*/ 41 h 397"/>
                <a:gd name="T14" fmla="*/ 41 w 120"/>
                <a:gd name="T15" fmla="*/ 51 h 397"/>
                <a:gd name="T16" fmla="*/ 35 w 120"/>
                <a:gd name="T17" fmla="*/ 72 h 397"/>
                <a:gd name="T18" fmla="*/ 38 w 120"/>
                <a:gd name="T19" fmla="*/ 99 h 397"/>
                <a:gd name="T20" fmla="*/ 44 w 120"/>
                <a:gd name="T21" fmla="*/ 122 h 397"/>
                <a:gd name="T22" fmla="*/ 48 w 120"/>
                <a:gd name="T23" fmla="*/ 132 h 397"/>
                <a:gd name="T24" fmla="*/ 20 w 120"/>
                <a:gd name="T25" fmla="*/ 132 h 397"/>
                <a:gd name="T26" fmla="*/ 20 w 120"/>
                <a:gd name="T27" fmla="*/ 132 h 39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20"/>
                <a:gd name="T43" fmla="*/ 0 h 397"/>
                <a:gd name="T44" fmla="*/ 120 w 120"/>
                <a:gd name="T45" fmla="*/ 397 h 39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20" h="397">
                  <a:moveTo>
                    <a:pt x="40" y="397"/>
                  </a:moveTo>
                  <a:lnTo>
                    <a:pt x="7" y="182"/>
                  </a:lnTo>
                  <a:lnTo>
                    <a:pt x="0" y="31"/>
                  </a:lnTo>
                  <a:lnTo>
                    <a:pt x="93" y="0"/>
                  </a:lnTo>
                  <a:lnTo>
                    <a:pt x="120" y="32"/>
                  </a:lnTo>
                  <a:lnTo>
                    <a:pt x="109" y="93"/>
                  </a:lnTo>
                  <a:lnTo>
                    <a:pt x="96" y="124"/>
                  </a:lnTo>
                  <a:lnTo>
                    <a:pt x="82" y="152"/>
                  </a:lnTo>
                  <a:lnTo>
                    <a:pt x="69" y="217"/>
                  </a:lnTo>
                  <a:lnTo>
                    <a:pt x="76" y="299"/>
                  </a:lnTo>
                  <a:lnTo>
                    <a:pt x="88" y="368"/>
                  </a:lnTo>
                  <a:lnTo>
                    <a:pt x="96" y="397"/>
                  </a:lnTo>
                  <a:lnTo>
                    <a:pt x="40" y="397"/>
                  </a:lnTo>
                  <a:close/>
                </a:path>
              </a:pathLst>
            </a:custGeom>
            <a:solidFill>
              <a:srgbClr val="000000"/>
            </a:solidFill>
            <a:ln w="9525">
              <a:noFill/>
              <a:round/>
              <a:headEnd/>
              <a:tailEnd/>
            </a:ln>
          </p:spPr>
          <p:txBody>
            <a:bodyPr/>
            <a:lstStyle/>
            <a:p>
              <a:endParaRPr lang="en-US"/>
            </a:p>
          </p:txBody>
        </p:sp>
        <p:sp>
          <p:nvSpPr>
            <p:cNvPr id="28694" name="Freeform 22"/>
            <p:cNvSpPr>
              <a:spLocks/>
            </p:cNvSpPr>
            <p:nvPr/>
          </p:nvSpPr>
          <p:spPr bwMode="auto">
            <a:xfrm>
              <a:off x="2781" y="1357"/>
              <a:ext cx="347" cy="92"/>
            </a:xfrm>
            <a:custGeom>
              <a:avLst/>
              <a:gdLst>
                <a:gd name="T0" fmla="*/ 42 w 694"/>
                <a:gd name="T1" fmla="*/ 0 h 277"/>
                <a:gd name="T2" fmla="*/ 246 w 694"/>
                <a:gd name="T3" fmla="*/ 29 h 277"/>
                <a:gd name="T4" fmla="*/ 260 w 694"/>
                <a:gd name="T5" fmla="*/ 25 h 277"/>
                <a:gd name="T6" fmla="*/ 292 w 694"/>
                <a:gd name="T7" fmla="*/ 20 h 277"/>
                <a:gd name="T8" fmla="*/ 326 w 694"/>
                <a:gd name="T9" fmla="*/ 21 h 277"/>
                <a:gd name="T10" fmla="*/ 347 w 694"/>
                <a:gd name="T11" fmla="*/ 38 h 277"/>
                <a:gd name="T12" fmla="*/ 347 w 694"/>
                <a:gd name="T13" fmla="*/ 51 h 277"/>
                <a:gd name="T14" fmla="*/ 340 w 694"/>
                <a:gd name="T15" fmla="*/ 64 h 277"/>
                <a:gd name="T16" fmla="*/ 327 w 694"/>
                <a:gd name="T17" fmla="*/ 75 h 277"/>
                <a:gd name="T18" fmla="*/ 308 w 694"/>
                <a:gd name="T19" fmla="*/ 84 h 277"/>
                <a:gd name="T20" fmla="*/ 269 w 694"/>
                <a:gd name="T21" fmla="*/ 92 h 277"/>
                <a:gd name="T22" fmla="*/ 238 w 694"/>
                <a:gd name="T23" fmla="*/ 79 h 277"/>
                <a:gd name="T24" fmla="*/ 226 w 694"/>
                <a:gd name="T25" fmla="*/ 61 h 277"/>
                <a:gd name="T26" fmla="*/ 226 w 694"/>
                <a:gd name="T27" fmla="*/ 53 h 277"/>
                <a:gd name="T28" fmla="*/ 235 w 694"/>
                <a:gd name="T29" fmla="*/ 52 h 277"/>
                <a:gd name="T30" fmla="*/ 0 w 694"/>
                <a:gd name="T31" fmla="*/ 10 h 277"/>
                <a:gd name="T32" fmla="*/ 42 w 694"/>
                <a:gd name="T33" fmla="*/ 0 h 277"/>
                <a:gd name="T34" fmla="*/ 42 w 694"/>
                <a:gd name="T35" fmla="*/ 0 h 27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94"/>
                <a:gd name="T55" fmla="*/ 0 h 277"/>
                <a:gd name="T56" fmla="*/ 694 w 694"/>
                <a:gd name="T57" fmla="*/ 277 h 27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94" h="277">
                  <a:moveTo>
                    <a:pt x="83" y="0"/>
                  </a:moveTo>
                  <a:lnTo>
                    <a:pt x="492" y="87"/>
                  </a:lnTo>
                  <a:lnTo>
                    <a:pt x="519" y="76"/>
                  </a:lnTo>
                  <a:lnTo>
                    <a:pt x="583" y="60"/>
                  </a:lnTo>
                  <a:lnTo>
                    <a:pt x="651" y="62"/>
                  </a:lnTo>
                  <a:lnTo>
                    <a:pt x="694" y="113"/>
                  </a:lnTo>
                  <a:lnTo>
                    <a:pt x="694" y="154"/>
                  </a:lnTo>
                  <a:lnTo>
                    <a:pt x="680" y="192"/>
                  </a:lnTo>
                  <a:lnTo>
                    <a:pt x="653" y="227"/>
                  </a:lnTo>
                  <a:lnTo>
                    <a:pt x="616" y="254"/>
                  </a:lnTo>
                  <a:lnTo>
                    <a:pt x="538" y="277"/>
                  </a:lnTo>
                  <a:lnTo>
                    <a:pt x="477" y="238"/>
                  </a:lnTo>
                  <a:lnTo>
                    <a:pt x="453" y="183"/>
                  </a:lnTo>
                  <a:lnTo>
                    <a:pt x="453" y="160"/>
                  </a:lnTo>
                  <a:lnTo>
                    <a:pt x="470" y="157"/>
                  </a:lnTo>
                  <a:lnTo>
                    <a:pt x="0" y="31"/>
                  </a:lnTo>
                  <a:lnTo>
                    <a:pt x="83" y="0"/>
                  </a:lnTo>
                  <a:close/>
                </a:path>
              </a:pathLst>
            </a:custGeom>
            <a:solidFill>
              <a:srgbClr val="000000"/>
            </a:solidFill>
            <a:ln w="9525">
              <a:noFill/>
              <a:round/>
              <a:headEnd/>
              <a:tailEnd/>
            </a:ln>
          </p:spPr>
          <p:txBody>
            <a:bodyPr/>
            <a:lstStyle/>
            <a:p>
              <a:endParaRPr lang="en-US"/>
            </a:p>
          </p:txBody>
        </p:sp>
        <p:sp>
          <p:nvSpPr>
            <p:cNvPr id="28695" name="Freeform 23"/>
            <p:cNvSpPr>
              <a:spLocks/>
            </p:cNvSpPr>
            <p:nvPr/>
          </p:nvSpPr>
          <p:spPr bwMode="auto">
            <a:xfrm>
              <a:off x="3087" y="1002"/>
              <a:ext cx="114" cy="183"/>
            </a:xfrm>
            <a:custGeom>
              <a:avLst/>
              <a:gdLst>
                <a:gd name="T0" fmla="*/ 61 w 227"/>
                <a:gd name="T1" fmla="*/ 183 h 549"/>
                <a:gd name="T2" fmla="*/ 61 w 227"/>
                <a:gd name="T3" fmla="*/ 59 h 549"/>
                <a:gd name="T4" fmla="*/ 22 w 227"/>
                <a:gd name="T5" fmla="*/ 49 h 549"/>
                <a:gd name="T6" fmla="*/ 1 w 227"/>
                <a:gd name="T7" fmla="*/ 35 h 549"/>
                <a:gd name="T8" fmla="*/ 0 w 227"/>
                <a:gd name="T9" fmla="*/ 27 h 549"/>
                <a:gd name="T10" fmla="*/ 7 w 227"/>
                <a:gd name="T11" fmla="*/ 17 h 549"/>
                <a:gd name="T12" fmla="*/ 22 w 227"/>
                <a:gd name="T13" fmla="*/ 8 h 549"/>
                <a:gd name="T14" fmla="*/ 41 w 227"/>
                <a:gd name="T15" fmla="*/ 3 h 549"/>
                <a:gd name="T16" fmla="*/ 81 w 227"/>
                <a:gd name="T17" fmla="*/ 0 h 549"/>
                <a:gd name="T18" fmla="*/ 109 w 227"/>
                <a:gd name="T19" fmla="*/ 10 h 549"/>
                <a:gd name="T20" fmla="*/ 114 w 227"/>
                <a:gd name="T21" fmla="*/ 18 h 549"/>
                <a:gd name="T22" fmla="*/ 113 w 227"/>
                <a:gd name="T23" fmla="*/ 24 h 549"/>
                <a:gd name="T24" fmla="*/ 109 w 227"/>
                <a:gd name="T25" fmla="*/ 30 h 549"/>
                <a:gd name="T26" fmla="*/ 100 w 227"/>
                <a:gd name="T27" fmla="*/ 40 h 549"/>
                <a:gd name="T28" fmla="*/ 94 w 227"/>
                <a:gd name="T29" fmla="*/ 47 h 549"/>
                <a:gd name="T30" fmla="*/ 85 w 227"/>
                <a:gd name="T31" fmla="*/ 54 h 549"/>
                <a:gd name="T32" fmla="*/ 82 w 227"/>
                <a:gd name="T33" fmla="*/ 53 h 549"/>
                <a:gd name="T34" fmla="*/ 89 w 227"/>
                <a:gd name="T35" fmla="*/ 174 h 549"/>
                <a:gd name="T36" fmla="*/ 61 w 227"/>
                <a:gd name="T37" fmla="*/ 183 h 549"/>
                <a:gd name="T38" fmla="*/ 61 w 227"/>
                <a:gd name="T39" fmla="*/ 183 h 549"/>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27"/>
                <a:gd name="T61" fmla="*/ 0 h 549"/>
                <a:gd name="T62" fmla="*/ 227 w 227"/>
                <a:gd name="T63" fmla="*/ 549 h 549"/>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27" h="549">
                  <a:moveTo>
                    <a:pt x="122" y="549"/>
                  </a:moveTo>
                  <a:lnTo>
                    <a:pt x="122" y="177"/>
                  </a:lnTo>
                  <a:lnTo>
                    <a:pt x="43" y="146"/>
                  </a:lnTo>
                  <a:lnTo>
                    <a:pt x="2" y="106"/>
                  </a:lnTo>
                  <a:lnTo>
                    <a:pt x="0" y="80"/>
                  </a:lnTo>
                  <a:lnTo>
                    <a:pt x="14" y="51"/>
                  </a:lnTo>
                  <a:lnTo>
                    <a:pt x="44" y="25"/>
                  </a:lnTo>
                  <a:lnTo>
                    <a:pt x="81" y="9"/>
                  </a:lnTo>
                  <a:lnTo>
                    <a:pt x="162" y="0"/>
                  </a:lnTo>
                  <a:lnTo>
                    <a:pt x="218" y="30"/>
                  </a:lnTo>
                  <a:lnTo>
                    <a:pt x="227" y="54"/>
                  </a:lnTo>
                  <a:lnTo>
                    <a:pt x="225" y="71"/>
                  </a:lnTo>
                  <a:lnTo>
                    <a:pt x="218" y="90"/>
                  </a:lnTo>
                  <a:lnTo>
                    <a:pt x="200" y="121"/>
                  </a:lnTo>
                  <a:lnTo>
                    <a:pt x="188" y="141"/>
                  </a:lnTo>
                  <a:lnTo>
                    <a:pt x="170" y="161"/>
                  </a:lnTo>
                  <a:lnTo>
                    <a:pt x="163" y="159"/>
                  </a:lnTo>
                  <a:lnTo>
                    <a:pt x="177" y="523"/>
                  </a:lnTo>
                  <a:lnTo>
                    <a:pt x="122" y="549"/>
                  </a:lnTo>
                  <a:close/>
                </a:path>
              </a:pathLst>
            </a:custGeom>
            <a:solidFill>
              <a:srgbClr val="000000"/>
            </a:solidFill>
            <a:ln w="9525">
              <a:noFill/>
              <a:round/>
              <a:headEnd/>
              <a:tailEnd/>
            </a:ln>
          </p:spPr>
          <p:txBody>
            <a:bodyPr/>
            <a:lstStyle/>
            <a:p>
              <a:endParaRPr lang="en-US"/>
            </a:p>
          </p:txBody>
        </p:sp>
        <p:sp>
          <p:nvSpPr>
            <p:cNvPr id="28696" name="Freeform 24"/>
            <p:cNvSpPr>
              <a:spLocks/>
            </p:cNvSpPr>
            <p:nvPr/>
          </p:nvSpPr>
          <p:spPr bwMode="auto">
            <a:xfrm>
              <a:off x="3156" y="1093"/>
              <a:ext cx="427" cy="99"/>
            </a:xfrm>
            <a:custGeom>
              <a:avLst/>
              <a:gdLst>
                <a:gd name="T0" fmla="*/ 37 w 855"/>
                <a:gd name="T1" fmla="*/ 78 h 295"/>
                <a:gd name="T2" fmla="*/ 330 w 855"/>
                <a:gd name="T3" fmla="*/ 47 h 295"/>
                <a:gd name="T4" fmla="*/ 334 w 855"/>
                <a:gd name="T5" fmla="*/ 36 h 295"/>
                <a:gd name="T6" fmla="*/ 340 w 855"/>
                <a:gd name="T7" fmla="*/ 27 h 295"/>
                <a:gd name="T8" fmla="*/ 348 w 855"/>
                <a:gd name="T9" fmla="*/ 16 h 295"/>
                <a:gd name="T10" fmla="*/ 357 w 855"/>
                <a:gd name="T11" fmla="*/ 6 h 295"/>
                <a:gd name="T12" fmla="*/ 369 w 855"/>
                <a:gd name="T13" fmla="*/ 0 h 295"/>
                <a:gd name="T14" fmla="*/ 394 w 855"/>
                <a:gd name="T15" fmla="*/ 2 h 295"/>
                <a:gd name="T16" fmla="*/ 417 w 855"/>
                <a:gd name="T17" fmla="*/ 21 h 295"/>
                <a:gd name="T18" fmla="*/ 427 w 855"/>
                <a:gd name="T19" fmla="*/ 45 h 295"/>
                <a:gd name="T20" fmla="*/ 423 w 855"/>
                <a:gd name="T21" fmla="*/ 68 h 295"/>
                <a:gd name="T22" fmla="*/ 413 w 855"/>
                <a:gd name="T23" fmla="*/ 79 h 295"/>
                <a:gd name="T24" fmla="*/ 397 w 855"/>
                <a:gd name="T25" fmla="*/ 89 h 295"/>
                <a:gd name="T26" fmla="*/ 366 w 855"/>
                <a:gd name="T27" fmla="*/ 97 h 295"/>
                <a:gd name="T28" fmla="*/ 342 w 855"/>
                <a:gd name="T29" fmla="*/ 92 h 295"/>
                <a:gd name="T30" fmla="*/ 323 w 855"/>
                <a:gd name="T31" fmla="*/ 78 h 295"/>
                <a:gd name="T32" fmla="*/ 0 w 855"/>
                <a:gd name="T33" fmla="*/ 99 h 295"/>
                <a:gd name="T34" fmla="*/ 37 w 855"/>
                <a:gd name="T35" fmla="*/ 78 h 295"/>
                <a:gd name="T36" fmla="*/ 37 w 855"/>
                <a:gd name="T37" fmla="*/ 78 h 29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855"/>
                <a:gd name="T58" fmla="*/ 0 h 295"/>
                <a:gd name="T59" fmla="*/ 855 w 855"/>
                <a:gd name="T60" fmla="*/ 295 h 29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855" h="295">
                  <a:moveTo>
                    <a:pt x="75" y="233"/>
                  </a:moveTo>
                  <a:lnTo>
                    <a:pt x="660" y="139"/>
                  </a:lnTo>
                  <a:lnTo>
                    <a:pt x="668" y="108"/>
                  </a:lnTo>
                  <a:lnTo>
                    <a:pt x="680" y="80"/>
                  </a:lnTo>
                  <a:lnTo>
                    <a:pt x="697" y="47"/>
                  </a:lnTo>
                  <a:lnTo>
                    <a:pt x="714" y="19"/>
                  </a:lnTo>
                  <a:lnTo>
                    <a:pt x="738" y="0"/>
                  </a:lnTo>
                  <a:lnTo>
                    <a:pt x="788" y="6"/>
                  </a:lnTo>
                  <a:lnTo>
                    <a:pt x="835" y="63"/>
                  </a:lnTo>
                  <a:lnTo>
                    <a:pt x="855" y="133"/>
                  </a:lnTo>
                  <a:lnTo>
                    <a:pt x="846" y="203"/>
                  </a:lnTo>
                  <a:lnTo>
                    <a:pt x="826" y="236"/>
                  </a:lnTo>
                  <a:lnTo>
                    <a:pt x="795" y="264"/>
                  </a:lnTo>
                  <a:lnTo>
                    <a:pt x="733" y="289"/>
                  </a:lnTo>
                  <a:lnTo>
                    <a:pt x="685" y="275"/>
                  </a:lnTo>
                  <a:lnTo>
                    <a:pt x="647" y="233"/>
                  </a:lnTo>
                  <a:lnTo>
                    <a:pt x="0" y="295"/>
                  </a:lnTo>
                  <a:lnTo>
                    <a:pt x="75" y="233"/>
                  </a:lnTo>
                  <a:close/>
                </a:path>
              </a:pathLst>
            </a:custGeom>
            <a:solidFill>
              <a:srgbClr val="000000"/>
            </a:solidFill>
            <a:ln w="9525">
              <a:noFill/>
              <a:round/>
              <a:headEnd/>
              <a:tailEnd/>
            </a:ln>
          </p:spPr>
          <p:txBody>
            <a:bodyPr/>
            <a:lstStyle/>
            <a:p>
              <a:endParaRPr lang="en-US"/>
            </a:p>
          </p:txBody>
        </p:sp>
      </p:gr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342900" y="547688"/>
            <a:ext cx="8318500" cy="1143000"/>
          </a:xfrm>
        </p:spPr>
        <p:txBody>
          <a:bodyPr/>
          <a:lstStyle/>
          <a:p>
            <a:pPr eaLnBrk="1" hangingPunct="1"/>
            <a:r>
              <a:rPr lang="en-US" sz="3600"/>
              <a:t>     </a:t>
            </a:r>
            <a:endParaRPr lang="en-US" sz="4000"/>
          </a:p>
        </p:txBody>
      </p:sp>
      <p:sp>
        <p:nvSpPr>
          <p:cNvPr id="29699" name="Rectangle 3"/>
          <p:cNvSpPr>
            <a:spLocks noGrp="1" noChangeArrowheads="1"/>
          </p:cNvSpPr>
          <p:nvPr>
            <p:ph type="body" idx="1"/>
          </p:nvPr>
        </p:nvSpPr>
        <p:spPr>
          <a:xfrm>
            <a:off x="687388" y="2574925"/>
            <a:ext cx="7772400" cy="4114800"/>
          </a:xfrm>
        </p:spPr>
        <p:txBody>
          <a:bodyPr/>
          <a:lstStyle/>
          <a:p>
            <a:pPr marL="609600" indent="-609600" eaLnBrk="1" hangingPunct="1"/>
            <a:endParaRPr lang="en-US"/>
          </a:p>
          <a:p>
            <a:pPr marL="609600" indent="-609600" eaLnBrk="1" hangingPunct="1"/>
            <a:endParaRPr lang="en-US"/>
          </a:p>
        </p:txBody>
      </p:sp>
      <p:sp>
        <p:nvSpPr>
          <p:cNvPr id="29700" name="Line 4"/>
          <p:cNvSpPr>
            <a:spLocks noChangeShapeType="1"/>
          </p:cNvSpPr>
          <p:nvPr/>
        </p:nvSpPr>
        <p:spPr bwMode="auto">
          <a:xfrm>
            <a:off x="0" y="1828800"/>
            <a:ext cx="7391400" cy="0"/>
          </a:xfrm>
          <a:prstGeom prst="line">
            <a:avLst/>
          </a:prstGeom>
          <a:noFill/>
          <a:ln w="127000">
            <a:solidFill>
              <a:srgbClr val="CC00CC"/>
            </a:solidFill>
            <a:round/>
            <a:headEnd/>
            <a:tailEnd/>
          </a:ln>
        </p:spPr>
        <p:txBody>
          <a:bodyPr wrap="none" anchor="ctr"/>
          <a:lstStyle/>
          <a:p>
            <a:endParaRPr lang="en-US"/>
          </a:p>
        </p:txBody>
      </p:sp>
      <p:grpSp>
        <p:nvGrpSpPr>
          <p:cNvPr id="29701" name="Group 5"/>
          <p:cNvGrpSpPr>
            <a:grpSpLocks/>
          </p:cNvGrpSpPr>
          <p:nvPr/>
        </p:nvGrpSpPr>
        <p:grpSpPr bwMode="auto">
          <a:xfrm>
            <a:off x="287338" y="363538"/>
            <a:ext cx="1306512" cy="749300"/>
            <a:chOff x="2203" y="852"/>
            <a:chExt cx="1404" cy="740"/>
          </a:xfrm>
        </p:grpSpPr>
        <p:sp>
          <p:nvSpPr>
            <p:cNvPr id="29702" name="Freeform 6"/>
            <p:cNvSpPr>
              <a:spLocks/>
            </p:cNvSpPr>
            <p:nvPr/>
          </p:nvSpPr>
          <p:spPr bwMode="auto">
            <a:xfrm>
              <a:off x="2529" y="1410"/>
              <a:ext cx="469" cy="179"/>
            </a:xfrm>
            <a:custGeom>
              <a:avLst/>
              <a:gdLst>
                <a:gd name="T0" fmla="*/ 0 w 937"/>
                <a:gd name="T1" fmla="*/ 25 h 536"/>
                <a:gd name="T2" fmla="*/ 195 w 937"/>
                <a:gd name="T3" fmla="*/ 0 h 536"/>
                <a:gd name="T4" fmla="*/ 351 w 937"/>
                <a:gd name="T5" fmla="*/ 29 h 536"/>
                <a:gd name="T6" fmla="*/ 469 w 937"/>
                <a:gd name="T7" fmla="*/ 179 h 536"/>
                <a:gd name="T8" fmla="*/ 279 w 937"/>
                <a:gd name="T9" fmla="*/ 164 h 536"/>
                <a:gd name="T10" fmla="*/ 25 w 937"/>
                <a:gd name="T11" fmla="*/ 57 h 536"/>
                <a:gd name="T12" fmla="*/ 0 w 937"/>
                <a:gd name="T13" fmla="*/ 25 h 536"/>
                <a:gd name="T14" fmla="*/ 0 w 937"/>
                <a:gd name="T15" fmla="*/ 25 h 536"/>
                <a:gd name="T16" fmla="*/ 0 60000 65536"/>
                <a:gd name="T17" fmla="*/ 0 60000 65536"/>
                <a:gd name="T18" fmla="*/ 0 60000 65536"/>
                <a:gd name="T19" fmla="*/ 0 60000 65536"/>
                <a:gd name="T20" fmla="*/ 0 60000 65536"/>
                <a:gd name="T21" fmla="*/ 0 60000 65536"/>
                <a:gd name="T22" fmla="*/ 0 60000 65536"/>
                <a:gd name="T23" fmla="*/ 0 60000 65536"/>
                <a:gd name="T24" fmla="*/ 0 w 937"/>
                <a:gd name="T25" fmla="*/ 0 h 536"/>
                <a:gd name="T26" fmla="*/ 937 w 937"/>
                <a:gd name="T27" fmla="*/ 536 h 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37" h="536">
                  <a:moveTo>
                    <a:pt x="0" y="74"/>
                  </a:moveTo>
                  <a:lnTo>
                    <a:pt x="390" y="0"/>
                  </a:lnTo>
                  <a:lnTo>
                    <a:pt x="702" y="86"/>
                  </a:lnTo>
                  <a:lnTo>
                    <a:pt x="937" y="536"/>
                  </a:lnTo>
                  <a:lnTo>
                    <a:pt x="558" y="492"/>
                  </a:lnTo>
                  <a:lnTo>
                    <a:pt x="49" y="170"/>
                  </a:lnTo>
                  <a:lnTo>
                    <a:pt x="0" y="74"/>
                  </a:lnTo>
                  <a:close/>
                </a:path>
              </a:pathLst>
            </a:custGeom>
            <a:solidFill>
              <a:srgbClr val="84D184"/>
            </a:solidFill>
            <a:ln w="9525">
              <a:noFill/>
              <a:round/>
              <a:headEnd/>
              <a:tailEnd/>
            </a:ln>
          </p:spPr>
          <p:txBody>
            <a:bodyPr/>
            <a:lstStyle/>
            <a:p>
              <a:endParaRPr lang="en-US"/>
            </a:p>
          </p:txBody>
        </p:sp>
        <p:sp>
          <p:nvSpPr>
            <p:cNvPr id="29703" name="Freeform 7"/>
            <p:cNvSpPr>
              <a:spLocks/>
            </p:cNvSpPr>
            <p:nvPr/>
          </p:nvSpPr>
          <p:spPr bwMode="auto">
            <a:xfrm>
              <a:off x="2964" y="1250"/>
              <a:ext cx="610" cy="123"/>
            </a:xfrm>
            <a:custGeom>
              <a:avLst/>
              <a:gdLst>
                <a:gd name="T0" fmla="*/ 0 w 1219"/>
                <a:gd name="T1" fmla="*/ 35 h 369"/>
                <a:gd name="T2" fmla="*/ 72 w 1219"/>
                <a:gd name="T3" fmla="*/ 82 h 369"/>
                <a:gd name="T4" fmla="*/ 214 w 1219"/>
                <a:gd name="T5" fmla="*/ 123 h 369"/>
                <a:gd name="T6" fmla="*/ 336 w 1219"/>
                <a:gd name="T7" fmla="*/ 114 h 369"/>
                <a:gd name="T8" fmla="*/ 463 w 1219"/>
                <a:gd name="T9" fmla="*/ 99 h 369"/>
                <a:gd name="T10" fmla="*/ 585 w 1219"/>
                <a:gd name="T11" fmla="*/ 32 h 369"/>
                <a:gd name="T12" fmla="*/ 610 w 1219"/>
                <a:gd name="T13" fmla="*/ 0 h 369"/>
                <a:gd name="T14" fmla="*/ 216 w 1219"/>
                <a:gd name="T15" fmla="*/ 6 h 369"/>
                <a:gd name="T16" fmla="*/ 0 w 1219"/>
                <a:gd name="T17" fmla="*/ 35 h 369"/>
                <a:gd name="T18" fmla="*/ 0 w 1219"/>
                <a:gd name="T19" fmla="*/ 35 h 36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219"/>
                <a:gd name="T31" fmla="*/ 0 h 369"/>
                <a:gd name="T32" fmla="*/ 1219 w 1219"/>
                <a:gd name="T33" fmla="*/ 369 h 36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219" h="369">
                  <a:moveTo>
                    <a:pt x="0" y="106"/>
                  </a:moveTo>
                  <a:lnTo>
                    <a:pt x="144" y="246"/>
                  </a:lnTo>
                  <a:lnTo>
                    <a:pt x="427" y="369"/>
                  </a:lnTo>
                  <a:lnTo>
                    <a:pt x="672" y="341"/>
                  </a:lnTo>
                  <a:lnTo>
                    <a:pt x="925" y="297"/>
                  </a:lnTo>
                  <a:lnTo>
                    <a:pt x="1170" y="95"/>
                  </a:lnTo>
                  <a:lnTo>
                    <a:pt x="1219" y="0"/>
                  </a:lnTo>
                  <a:lnTo>
                    <a:pt x="432" y="18"/>
                  </a:lnTo>
                  <a:lnTo>
                    <a:pt x="0" y="106"/>
                  </a:lnTo>
                  <a:close/>
                </a:path>
              </a:pathLst>
            </a:custGeom>
            <a:solidFill>
              <a:srgbClr val="84D184"/>
            </a:solidFill>
            <a:ln w="9525">
              <a:noFill/>
              <a:round/>
              <a:headEnd/>
              <a:tailEnd/>
            </a:ln>
          </p:spPr>
          <p:txBody>
            <a:bodyPr/>
            <a:lstStyle/>
            <a:p>
              <a:endParaRPr lang="en-US"/>
            </a:p>
          </p:txBody>
        </p:sp>
        <p:sp>
          <p:nvSpPr>
            <p:cNvPr id="29704" name="Freeform 8"/>
            <p:cNvSpPr>
              <a:spLocks/>
            </p:cNvSpPr>
            <p:nvPr/>
          </p:nvSpPr>
          <p:spPr bwMode="auto">
            <a:xfrm>
              <a:off x="3261" y="852"/>
              <a:ext cx="346" cy="226"/>
            </a:xfrm>
            <a:custGeom>
              <a:avLst/>
              <a:gdLst>
                <a:gd name="T0" fmla="*/ 61 w 692"/>
                <a:gd name="T1" fmla="*/ 226 h 677"/>
                <a:gd name="T2" fmla="*/ 25 w 692"/>
                <a:gd name="T3" fmla="*/ 190 h 677"/>
                <a:gd name="T4" fmla="*/ 0 w 692"/>
                <a:gd name="T5" fmla="*/ 138 h 677"/>
                <a:gd name="T6" fmla="*/ 34 w 692"/>
                <a:gd name="T7" fmla="*/ 97 h 677"/>
                <a:gd name="T8" fmla="*/ 99 w 692"/>
                <a:gd name="T9" fmla="*/ 65 h 677"/>
                <a:gd name="T10" fmla="*/ 198 w 692"/>
                <a:gd name="T11" fmla="*/ 41 h 677"/>
                <a:gd name="T12" fmla="*/ 346 w 692"/>
                <a:gd name="T13" fmla="*/ 0 h 677"/>
                <a:gd name="T14" fmla="*/ 241 w 692"/>
                <a:gd name="T15" fmla="*/ 129 h 677"/>
                <a:gd name="T16" fmla="*/ 61 w 692"/>
                <a:gd name="T17" fmla="*/ 226 h 677"/>
                <a:gd name="T18" fmla="*/ 61 w 692"/>
                <a:gd name="T19" fmla="*/ 226 h 67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92"/>
                <a:gd name="T31" fmla="*/ 0 h 677"/>
                <a:gd name="T32" fmla="*/ 692 w 692"/>
                <a:gd name="T33" fmla="*/ 677 h 67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92" h="677">
                  <a:moveTo>
                    <a:pt x="123" y="677"/>
                  </a:moveTo>
                  <a:lnTo>
                    <a:pt x="50" y="570"/>
                  </a:lnTo>
                  <a:lnTo>
                    <a:pt x="0" y="413"/>
                  </a:lnTo>
                  <a:lnTo>
                    <a:pt x="67" y="290"/>
                  </a:lnTo>
                  <a:lnTo>
                    <a:pt x="199" y="195"/>
                  </a:lnTo>
                  <a:lnTo>
                    <a:pt x="397" y="123"/>
                  </a:lnTo>
                  <a:lnTo>
                    <a:pt x="692" y="0"/>
                  </a:lnTo>
                  <a:lnTo>
                    <a:pt x="482" y="386"/>
                  </a:lnTo>
                  <a:lnTo>
                    <a:pt x="123" y="677"/>
                  </a:lnTo>
                  <a:close/>
                </a:path>
              </a:pathLst>
            </a:custGeom>
            <a:solidFill>
              <a:srgbClr val="84D184"/>
            </a:solidFill>
            <a:ln w="9525">
              <a:noFill/>
              <a:round/>
              <a:headEnd/>
              <a:tailEnd/>
            </a:ln>
          </p:spPr>
          <p:txBody>
            <a:bodyPr/>
            <a:lstStyle/>
            <a:p>
              <a:endParaRPr lang="en-US"/>
            </a:p>
          </p:txBody>
        </p:sp>
        <p:sp>
          <p:nvSpPr>
            <p:cNvPr id="29705" name="Freeform 9"/>
            <p:cNvSpPr>
              <a:spLocks/>
            </p:cNvSpPr>
            <p:nvPr/>
          </p:nvSpPr>
          <p:spPr bwMode="auto">
            <a:xfrm>
              <a:off x="2851" y="973"/>
              <a:ext cx="203" cy="308"/>
            </a:xfrm>
            <a:custGeom>
              <a:avLst/>
              <a:gdLst>
                <a:gd name="T0" fmla="*/ 0 w 408"/>
                <a:gd name="T1" fmla="*/ 0 h 922"/>
                <a:gd name="T2" fmla="*/ 104 w 408"/>
                <a:gd name="T3" fmla="*/ 308 h 922"/>
                <a:gd name="T4" fmla="*/ 185 w 408"/>
                <a:gd name="T5" fmla="*/ 241 h 922"/>
                <a:gd name="T6" fmla="*/ 203 w 408"/>
                <a:gd name="T7" fmla="*/ 140 h 922"/>
                <a:gd name="T8" fmla="*/ 155 w 408"/>
                <a:gd name="T9" fmla="*/ 69 h 922"/>
                <a:gd name="T10" fmla="*/ 96 w 408"/>
                <a:gd name="T11" fmla="*/ 26 h 922"/>
                <a:gd name="T12" fmla="*/ 0 w 408"/>
                <a:gd name="T13" fmla="*/ 0 h 922"/>
                <a:gd name="T14" fmla="*/ 0 w 408"/>
                <a:gd name="T15" fmla="*/ 0 h 922"/>
                <a:gd name="T16" fmla="*/ 0 60000 65536"/>
                <a:gd name="T17" fmla="*/ 0 60000 65536"/>
                <a:gd name="T18" fmla="*/ 0 60000 65536"/>
                <a:gd name="T19" fmla="*/ 0 60000 65536"/>
                <a:gd name="T20" fmla="*/ 0 60000 65536"/>
                <a:gd name="T21" fmla="*/ 0 60000 65536"/>
                <a:gd name="T22" fmla="*/ 0 60000 65536"/>
                <a:gd name="T23" fmla="*/ 0 60000 65536"/>
                <a:gd name="T24" fmla="*/ 0 w 408"/>
                <a:gd name="T25" fmla="*/ 0 h 922"/>
                <a:gd name="T26" fmla="*/ 408 w 408"/>
                <a:gd name="T27" fmla="*/ 922 h 92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08" h="922">
                  <a:moveTo>
                    <a:pt x="0" y="0"/>
                  </a:moveTo>
                  <a:lnTo>
                    <a:pt x="210" y="922"/>
                  </a:lnTo>
                  <a:lnTo>
                    <a:pt x="372" y="720"/>
                  </a:lnTo>
                  <a:lnTo>
                    <a:pt x="408" y="419"/>
                  </a:lnTo>
                  <a:lnTo>
                    <a:pt x="312" y="207"/>
                  </a:lnTo>
                  <a:lnTo>
                    <a:pt x="192" y="78"/>
                  </a:lnTo>
                  <a:lnTo>
                    <a:pt x="0" y="0"/>
                  </a:lnTo>
                  <a:close/>
                </a:path>
              </a:pathLst>
            </a:custGeom>
            <a:solidFill>
              <a:srgbClr val="84D184"/>
            </a:solidFill>
            <a:ln w="9525">
              <a:noFill/>
              <a:round/>
              <a:headEnd/>
              <a:tailEnd/>
            </a:ln>
          </p:spPr>
          <p:txBody>
            <a:bodyPr/>
            <a:lstStyle/>
            <a:p>
              <a:endParaRPr lang="en-US"/>
            </a:p>
          </p:txBody>
        </p:sp>
        <p:sp>
          <p:nvSpPr>
            <p:cNvPr id="29706" name="Freeform 10"/>
            <p:cNvSpPr>
              <a:spLocks/>
            </p:cNvSpPr>
            <p:nvPr/>
          </p:nvSpPr>
          <p:spPr bwMode="auto">
            <a:xfrm>
              <a:off x="2499" y="1093"/>
              <a:ext cx="154" cy="342"/>
            </a:xfrm>
            <a:custGeom>
              <a:avLst/>
              <a:gdLst>
                <a:gd name="T0" fmla="*/ 0 w 306"/>
                <a:gd name="T1" fmla="*/ 342 h 1026"/>
                <a:gd name="T2" fmla="*/ 21 w 306"/>
                <a:gd name="T3" fmla="*/ 0 h 1026"/>
                <a:gd name="T4" fmla="*/ 126 w 306"/>
                <a:gd name="T5" fmla="*/ 70 h 1026"/>
                <a:gd name="T6" fmla="*/ 154 w 306"/>
                <a:gd name="T7" fmla="*/ 162 h 1026"/>
                <a:gd name="T8" fmla="*/ 111 w 306"/>
                <a:gd name="T9" fmla="*/ 269 h 1026"/>
                <a:gd name="T10" fmla="*/ 0 w 306"/>
                <a:gd name="T11" fmla="*/ 342 h 1026"/>
                <a:gd name="T12" fmla="*/ 0 w 306"/>
                <a:gd name="T13" fmla="*/ 342 h 1026"/>
                <a:gd name="T14" fmla="*/ 0 60000 65536"/>
                <a:gd name="T15" fmla="*/ 0 60000 65536"/>
                <a:gd name="T16" fmla="*/ 0 60000 65536"/>
                <a:gd name="T17" fmla="*/ 0 60000 65536"/>
                <a:gd name="T18" fmla="*/ 0 60000 65536"/>
                <a:gd name="T19" fmla="*/ 0 60000 65536"/>
                <a:gd name="T20" fmla="*/ 0 60000 65536"/>
                <a:gd name="T21" fmla="*/ 0 w 306"/>
                <a:gd name="T22" fmla="*/ 0 h 1026"/>
                <a:gd name="T23" fmla="*/ 306 w 306"/>
                <a:gd name="T24" fmla="*/ 1026 h 102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06" h="1026">
                  <a:moveTo>
                    <a:pt x="0" y="1026"/>
                  </a:moveTo>
                  <a:lnTo>
                    <a:pt x="42" y="0"/>
                  </a:lnTo>
                  <a:lnTo>
                    <a:pt x="251" y="211"/>
                  </a:lnTo>
                  <a:lnTo>
                    <a:pt x="306" y="485"/>
                  </a:lnTo>
                  <a:lnTo>
                    <a:pt x="221" y="808"/>
                  </a:lnTo>
                  <a:lnTo>
                    <a:pt x="0" y="1026"/>
                  </a:lnTo>
                  <a:close/>
                </a:path>
              </a:pathLst>
            </a:custGeom>
            <a:solidFill>
              <a:srgbClr val="84D184"/>
            </a:solidFill>
            <a:ln w="9525">
              <a:noFill/>
              <a:round/>
              <a:headEnd/>
              <a:tailEnd/>
            </a:ln>
          </p:spPr>
          <p:txBody>
            <a:bodyPr/>
            <a:lstStyle/>
            <a:p>
              <a:endParaRPr lang="en-US"/>
            </a:p>
          </p:txBody>
        </p:sp>
        <p:sp>
          <p:nvSpPr>
            <p:cNvPr id="29707" name="Freeform 11"/>
            <p:cNvSpPr>
              <a:spLocks/>
            </p:cNvSpPr>
            <p:nvPr/>
          </p:nvSpPr>
          <p:spPr bwMode="auto">
            <a:xfrm>
              <a:off x="2203" y="876"/>
              <a:ext cx="1385" cy="636"/>
            </a:xfrm>
            <a:custGeom>
              <a:avLst/>
              <a:gdLst>
                <a:gd name="T0" fmla="*/ 246 w 2771"/>
                <a:gd name="T1" fmla="*/ 555 h 1909"/>
                <a:gd name="T2" fmla="*/ 362 w 2771"/>
                <a:gd name="T3" fmla="*/ 531 h 1909"/>
                <a:gd name="T4" fmla="*/ 491 w 2771"/>
                <a:gd name="T5" fmla="*/ 497 h 1909"/>
                <a:gd name="T6" fmla="*/ 559 w 2771"/>
                <a:gd name="T7" fmla="*/ 474 h 1909"/>
                <a:gd name="T8" fmla="*/ 631 w 2771"/>
                <a:gd name="T9" fmla="*/ 450 h 1909"/>
                <a:gd name="T10" fmla="*/ 702 w 2771"/>
                <a:gd name="T11" fmla="*/ 420 h 1909"/>
                <a:gd name="T12" fmla="*/ 776 w 2771"/>
                <a:gd name="T13" fmla="*/ 388 h 1909"/>
                <a:gd name="T14" fmla="*/ 847 w 2771"/>
                <a:gd name="T15" fmla="*/ 353 h 1909"/>
                <a:gd name="T16" fmla="*/ 914 w 2771"/>
                <a:gd name="T17" fmla="*/ 318 h 1909"/>
                <a:gd name="T18" fmla="*/ 976 w 2771"/>
                <a:gd name="T19" fmla="*/ 283 h 1909"/>
                <a:gd name="T20" fmla="*/ 1035 w 2771"/>
                <a:gd name="T21" fmla="*/ 249 h 1909"/>
                <a:gd name="T22" fmla="*/ 1090 w 2771"/>
                <a:gd name="T23" fmla="*/ 215 h 1909"/>
                <a:gd name="T24" fmla="*/ 1139 w 2771"/>
                <a:gd name="T25" fmla="*/ 183 h 1909"/>
                <a:gd name="T26" fmla="*/ 1186 w 2771"/>
                <a:gd name="T27" fmla="*/ 153 h 1909"/>
                <a:gd name="T28" fmla="*/ 1226 w 2771"/>
                <a:gd name="T29" fmla="*/ 124 h 1909"/>
                <a:gd name="T30" fmla="*/ 1262 w 2771"/>
                <a:gd name="T31" fmla="*/ 98 h 1909"/>
                <a:gd name="T32" fmla="*/ 1295 w 2771"/>
                <a:gd name="T33" fmla="*/ 74 h 1909"/>
                <a:gd name="T34" fmla="*/ 1322 w 2771"/>
                <a:gd name="T35" fmla="*/ 53 h 1909"/>
                <a:gd name="T36" fmla="*/ 1362 w 2771"/>
                <a:gd name="T37" fmla="*/ 20 h 1909"/>
                <a:gd name="T38" fmla="*/ 1383 w 2771"/>
                <a:gd name="T39" fmla="*/ 0 h 1909"/>
                <a:gd name="T40" fmla="*/ 1377 w 2771"/>
                <a:gd name="T41" fmla="*/ 115 h 1909"/>
                <a:gd name="T42" fmla="*/ 1364 w 2771"/>
                <a:gd name="T43" fmla="*/ 146 h 1909"/>
                <a:gd name="T44" fmla="*/ 1342 w 2771"/>
                <a:gd name="T45" fmla="*/ 172 h 1909"/>
                <a:gd name="T46" fmla="*/ 1309 w 2771"/>
                <a:gd name="T47" fmla="*/ 190 h 1909"/>
                <a:gd name="T48" fmla="*/ 1238 w 2771"/>
                <a:gd name="T49" fmla="*/ 206 h 1909"/>
                <a:gd name="T50" fmla="*/ 1129 w 2771"/>
                <a:gd name="T51" fmla="*/ 206 h 1909"/>
                <a:gd name="T52" fmla="*/ 1106 w 2771"/>
                <a:gd name="T53" fmla="*/ 224 h 1909"/>
                <a:gd name="T54" fmla="*/ 1069 w 2771"/>
                <a:gd name="T55" fmla="*/ 253 h 1909"/>
                <a:gd name="T56" fmla="*/ 1030 w 2771"/>
                <a:gd name="T57" fmla="*/ 281 h 1909"/>
                <a:gd name="T58" fmla="*/ 999 w 2771"/>
                <a:gd name="T59" fmla="*/ 302 h 1909"/>
                <a:gd name="T60" fmla="*/ 965 w 2771"/>
                <a:gd name="T61" fmla="*/ 324 h 1909"/>
                <a:gd name="T62" fmla="*/ 928 w 2771"/>
                <a:gd name="T63" fmla="*/ 347 h 1909"/>
                <a:gd name="T64" fmla="*/ 887 w 2771"/>
                <a:gd name="T65" fmla="*/ 370 h 1909"/>
                <a:gd name="T66" fmla="*/ 843 w 2771"/>
                <a:gd name="T67" fmla="*/ 394 h 1909"/>
                <a:gd name="T68" fmla="*/ 797 w 2771"/>
                <a:gd name="T69" fmla="*/ 417 h 1909"/>
                <a:gd name="T70" fmla="*/ 749 w 2771"/>
                <a:gd name="T71" fmla="*/ 440 h 1909"/>
                <a:gd name="T72" fmla="*/ 699 w 2771"/>
                <a:gd name="T73" fmla="*/ 461 h 1909"/>
                <a:gd name="T74" fmla="*/ 646 w 2771"/>
                <a:gd name="T75" fmla="*/ 482 h 1909"/>
                <a:gd name="T76" fmla="*/ 565 w 2771"/>
                <a:gd name="T77" fmla="*/ 509 h 1909"/>
                <a:gd name="T78" fmla="*/ 455 w 2771"/>
                <a:gd name="T79" fmla="*/ 540 h 1909"/>
                <a:gd name="T80" fmla="*/ 347 w 2771"/>
                <a:gd name="T81" fmla="*/ 567 h 1909"/>
                <a:gd name="T82" fmla="*/ 247 w 2771"/>
                <a:gd name="T83" fmla="*/ 591 h 1909"/>
                <a:gd name="T84" fmla="*/ 120 w 2771"/>
                <a:gd name="T85" fmla="*/ 616 h 1909"/>
                <a:gd name="T86" fmla="*/ 0 w 2771"/>
                <a:gd name="T87" fmla="*/ 636 h 1909"/>
                <a:gd name="T88" fmla="*/ 11 w 2771"/>
                <a:gd name="T89" fmla="*/ 583 h 1909"/>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2771"/>
                <a:gd name="T136" fmla="*/ 0 h 1909"/>
                <a:gd name="T137" fmla="*/ 2771 w 2771"/>
                <a:gd name="T138" fmla="*/ 1909 h 1909"/>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2771" h="1909">
                  <a:moveTo>
                    <a:pt x="22" y="1751"/>
                  </a:moveTo>
                  <a:lnTo>
                    <a:pt x="492" y="1667"/>
                  </a:lnTo>
                  <a:lnTo>
                    <a:pt x="605" y="1633"/>
                  </a:lnTo>
                  <a:lnTo>
                    <a:pt x="724" y="1594"/>
                  </a:lnTo>
                  <a:lnTo>
                    <a:pt x="850" y="1546"/>
                  </a:lnTo>
                  <a:lnTo>
                    <a:pt x="983" y="1491"/>
                  </a:lnTo>
                  <a:lnTo>
                    <a:pt x="1051" y="1459"/>
                  </a:lnTo>
                  <a:lnTo>
                    <a:pt x="1119" y="1424"/>
                  </a:lnTo>
                  <a:lnTo>
                    <a:pt x="1191" y="1389"/>
                  </a:lnTo>
                  <a:lnTo>
                    <a:pt x="1263" y="1350"/>
                  </a:lnTo>
                  <a:lnTo>
                    <a:pt x="1332" y="1308"/>
                  </a:lnTo>
                  <a:lnTo>
                    <a:pt x="1405" y="1262"/>
                  </a:lnTo>
                  <a:lnTo>
                    <a:pt x="1479" y="1215"/>
                  </a:lnTo>
                  <a:lnTo>
                    <a:pt x="1552" y="1164"/>
                  </a:lnTo>
                  <a:lnTo>
                    <a:pt x="1624" y="1111"/>
                  </a:lnTo>
                  <a:lnTo>
                    <a:pt x="1694" y="1060"/>
                  </a:lnTo>
                  <a:lnTo>
                    <a:pt x="1761" y="1007"/>
                  </a:lnTo>
                  <a:lnTo>
                    <a:pt x="1829" y="954"/>
                  </a:lnTo>
                  <a:lnTo>
                    <a:pt x="1892" y="902"/>
                  </a:lnTo>
                  <a:lnTo>
                    <a:pt x="1953" y="849"/>
                  </a:lnTo>
                  <a:lnTo>
                    <a:pt x="2013" y="800"/>
                  </a:lnTo>
                  <a:lnTo>
                    <a:pt x="2071" y="748"/>
                  </a:lnTo>
                  <a:lnTo>
                    <a:pt x="2127" y="696"/>
                  </a:lnTo>
                  <a:lnTo>
                    <a:pt x="2181" y="646"/>
                  </a:lnTo>
                  <a:lnTo>
                    <a:pt x="2230" y="599"/>
                  </a:lnTo>
                  <a:lnTo>
                    <a:pt x="2279" y="550"/>
                  </a:lnTo>
                  <a:lnTo>
                    <a:pt x="2327" y="505"/>
                  </a:lnTo>
                  <a:lnTo>
                    <a:pt x="2372" y="460"/>
                  </a:lnTo>
                  <a:lnTo>
                    <a:pt x="2415" y="416"/>
                  </a:lnTo>
                  <a:lnTo>
                    <a:pt x="2452" y="372"/>
                  </a:lnTo>
                  <a:lnTo>
                    <a:pt x="2490" y="333"/>
                  </a:lnTo>
                  <a:lnTo>
                    <a:pt x="2525" y="293"/>
                  </a:lnTo>
                  <a:lnTo>
                    <a:pt x="2559" y="257"/>
                  </a:lnTo>
                  <a:lnTo>
                    <a:pt x="2590" y="221"/>
                  </a:lnTo>
                  <a:lnTo>
                    <a:pt x="2617" y="190"/>
                  </a:lnTo>
                  <a:lnTo>
                    <a:pt x="2644" y="158"/>
                  </a:lnTo>
                  <a:lnTo>
                    <a:pt x="2689" y="104"/>
                  </a:lnTo>
                  <a:lnTo>
                    <a:pt x="2724" y="61"/>
                  </a:lnTo>
                  <a:lnTo>
                    <a:pt x="2748" y="27"/>
                  </a:lnTo>
                  <a:lnTo>
                    <a:pt x="2767" y="0"/>
                  </a:lnTo>
                  <a:lnTo>
                    <a:pt x="2771" y="246"/>
                  </a:lnTo>
                  <a:lnTo>
                    <a:pt x="2755" y="344"/>
                  </a:lnTo>
                  <a:lnTo>
                    <a:pt x="2745" y="393"/>
                  </a:lnTo>
                  <a:lnTo>
                    <a:pt x="2728" y="438"/>
                  </a:lnTo>
                  <a:lnTo>
                    <a:pt x="2707" y="479"/>
                  </a:lnTo>
                  <a:lnTo>
                    <a:pt x="2685" y="517"/>
                  </a:lnTo>
                  <a:lnTo>
                    <a:pt x="2653" y="546"/>
                  </a:lnTo>
                  <a:lnTo>
                    <a:pt x="2619" y="571"/>
                  </a:lnTo>
                  <a:lnTo>
                    <a:pt x="2544" y="601"/>
                  </a:lnTo>
                  <a:lnTo>
                    <a:pt x="2477" y="619"/>
                  </a:lnTo>
                  <a:lnTo>
                    <a:pt x="2362" y="633"/>
                  </a:lnTo>
                  <a:lnTo>
                    <a:pt x="2259" y="619"/>
                  </a:lnTo>
                  <a:lnTo>
                    <a:pt x="2240" y="645"/>
                  </a:lnTo>
                  <a:lnTo>
                    <a:pt x="2213" y="673"/>
                  </a:lnTo>
                  <a:lnTo>
                    <a:pt x="2181" y="713"/>
                  </a:lnTo>
                  <a:lnTo>
                    <a:pt x="2139" y="760"/>
                  </a:lnTo>
                  <a:lnTo>
                    <a:pt x="2088" y="814"/>
                  </a:lnTo>
                  <a:lnTo>
                    <a:pt x="2060" y="842"/>
                  </a:lnTo>
                  <a:lnTo>
                    <a:pt x="2031" y="874"/>
                  </a:lnTo>
                  <a:lnTo>
                    <a:pt x="1998" y="906"/>
                  </a:lnTo>
                  <a:lnTo>
                    <a:pt x="1965" y="937"/>
                  </a:lnTo>
                  <a:lnTo>
                    <a:pt x="1931" y="972"/>
                  </a:lnTo>
                  <a:lnTo>
                    <a:pt x="1892" y="1007"/>
                  </a:lnTo>
                  <a:lnTo>
                    <a:pt x="1856" y="1041"/>
                  </a:lnTo>
                  <a:lnTo>
                    <a:pt x="1815" y="1076"/>
                  </a:lnTo>
                  <a:lnTo>
                    <a:pt x="1775" y="1111"/>
                  </a:lnTo>
                  <a:lnTo>
                    <a:pt x="1730" y="1147"/>
                  </a:lnTo>
                  <a:lnTo>
                    <a:pt x="1687" y="1183"/>
                  </a:lnTo>
                  <a:lnTo>
                    <a:pt x="1642" y="1217"/>
                  </a:lnTo>
                  <a:lnTo>
                    <a:pt x="1595" y="1253"/>
                  </a:lnTo>
                  <a:lnTo>
                    <a:pt x="1548" y="1286"/>
                  </a:lnTo>
                  <a:lnTo>
                    <a:pt x="1499" y="1322"/>
                  </a:lnTo>
                  <a:lnTo>
                    <a:pt x="1447" y="1353"/>
                  </a:lnTo>
                  <a:lnTo>
                    <a:pt x="1398" y="1385"/>
                  </a:lnTo>
                  <a:lnTo>
                    <a:pt x="1345" y="1416"/>
                  </a:lnTo>
                  <a:lnTo>
                    <a:pt x="1293" y="1446"/>
                  </a:lnTo>
                  <a:lnTo>
                    <a:pt x="1239" y="1474"/>
                  </a:lnTo>
                  <a:lnTo>
                    <a:pt x="1130" y="1527"/>
                  </a:lnTo>
                  <a:lnTo>
                    <a:pt x="1018" y="1574"/>
                  </a:lnTo>
                  <a:lnTo>
                    <a:pt x="910" y="1622"/>
                  </a:lnTo>
                  <a:lnTo>
                    <a:pt x="801" y="1664"/>
                  </a:lnTo>
                  <a:lnTo>
                    <a:pt x="694" y="1702"/>
                  </a:lnTo>
                  <a:lnTo>
                    <a:pt x="593" y="1739"/>
                  </a:lnTo>
                  <a:lnTo>
                    <a:pt x="495" y="1773"/>
                  </a:lnTo>
                  <a:lnTo>
                    <a:pt x="403" y="1801"/>
                  </a:lnTo>
                  <a:lnTo>
                    <a:pt x="240" y="1848"/>
                  </a:lnTo>
                  <a:lnTo>
                    <a:pt x="113" y="1882"/>
                  </a:lnTo>
                  <a:lnTo>
                    <a:pt x="0" y="1909"/>
                  </a:lnTo>
                  <a:lnTo>
                    <a:pt x="22" y="1751"/>
                  </a:lnTo>
                  <a:close/>
                </a:path>
              </a:pathLst>
            </a:custGeom>
            <a:solidFill>
              <a:srgbClr val="000000"/>
            </a:solidFill>
            <a:ln w="9525">
              <a:noFill/>
              <a:round/>
              <a:headEnd/>
              <a:tailEnd/>
            </a:ln>
          </p:spPr>
          <p:txBody>
            <a:bodyPr/>
            <a:lstStyle/>
            <a:p>
              <a:endParaRPr lang="en-US"/>
            </a:p>
          </p:txBody>
        </p:sp>
        <p:sp>
          <p:nvSpPr>
            <p:cNvPr id="29708" name="Freeform 12"/>
            <p:cNvSpPr>
              <a:spLocks/>
            </p:cNvSpPr>
            <p:nvPr/>
          </p:nvSpPr>
          <p:spPr bwMode="auto">
            <a:xfrm>
              <a:off x="3245" y="876"/>
              <a:ext cx="288" cy="190"/>
            </a:xfrm>
            <a:custGeom>
              <a:avLst/>
              <a:gdLst>
                <a:gd name="T0" fmla="*/ 288 w 575"/>
                <a:gd name="T1" fmla="*/ 0 h 571"/>
                <a:gd name="T2" fmla="*/ 260 w 575"/>
                <a:gd name="T3" fmla="*/ 8 h 571"/>
                <a:gd name="T4" fmla="*/ 196 w 575"/>
                <a:gd name="T5" fmla="*/ 27 h 571"/>
                <a:gd name="T6" fmla="*/ 159 w 575"/>
                <a:gd name="T7" fmla="*/ 40 h 571"/>
                <a:gd name="T8" fmla="*/ 123 w 575"/>
                <a:gd name="T9" fmla="*/ 55 h 571"/>
                <a:gd name="T10" fmla="*/ 93 w 575"/>
                <a:gd name="T11" fmla="*/ 70 h 571"/>
                <a:gd name="T12" fmla="*/ 71 w 575"/>
                <a:gd name="T13" fmla="*/ 87 h 571"/>
                <a:gd name="T14" fmla="*/ 58 w 575"/>
                <a:gd name="T15" fmla="*/ 103 h 571"/>
                <a:gd name="T16" fmla="*/ 51 w 575"/>
                <a:gd name="T17" fmla="*/ 121 h 571"/>
                <a:gd name="T18" fmla="*/ 49 w 575"/>
                <a:gd name="T19" fmla="*/ 155 h 571"/>
                <a:gd name="T20" fmla="*/ 56 w 575"/>
                <a:gd name="T21" fmla="*/ 180 h 571"/>
                <a:gd name="T22" fmla="*/ 60 w 575"/>
                <a:gd name="T23" fmla="*/ 190 h 571"/>
                <a:gd name="T24" fmla="*/ 46 w 575"/>
                <a:gd name="T25" fmla="*/ 178 h 571"/>
                <a:gd name="T26" fmla="*/ 33 w 575"/>
                <a:gd name="T27" fmla="*/ 165 h 571"/>
                <a:gd name="T28" fmla="*/ 19 w 575"/>
                <a:gd name="T29" fmla="*/ 149 h 571"/>
                <a:gd name="T30" fmla="*/ 7 w 575"/>
                <a:gd name="T31" fmla="*/ 131 h 571"/>
                <a:gd name="T32" fmla="*/ 0 w 575"/>
                <a:gd name="T33" fmla="*/ 112 h 571"/>
                <a:gd name="T34" fmla="*/ 1 w 575"/>
                <a:gd name="T35" fmla="*/ 92 h 571"/>
                <a:gd name="T36" fmla="*/ 13 w 575"/>
                <a:gd name="T37" fmla="*/ 74 h 571"/>
                <a:gd name="T38" fmla="*/ 24 w 575"/>
                <a:gd name="T39" fmla="*/ 66 h 571"/>
                <a:gd name="T40" fmla="*/ 38 w 575"/>
                <a:gd name="T41" fmla="*/ 58 h 571"/>
                <a:gd name="T42" fmla="*/ 76 w 575"/>
                <a:gd name="T43" fmla="*/ 43 h 571"/>
                <a:gd name="T44" fmla="*/ 120 w 575"/>
                <a:gd name="T45" fmla="*/ 30 h 571"/>
                <a:gd name="T46" fmla="*/ 169 w 575"/>
                <a:gd name="T47" fmla="*/ 19 h 571"/>
                <a:gd name="T48" fmla="*/ 251 w 575"/>
                <a:gd name="T49" fmla="*/ 5 h 571"/>
                <a:gd name="T50" fmla="*/ 288 w 575"/>
                <a:gd name="T51" fmla="*/ 0 h 571"/>
                <a:gd name="T52" fmla="*/ 288 w 575"/>
                <a:gd name="T53" fmla="*/ 0 h 57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575"/>
                <a:gd name="T82" fmla="*/ 0 h 571"/>
                <a:gd name="T83" fmla="*/ 575 w 575"/>
                <a:gd name="T84" fmla="*/ 571 h 571"/>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575" h="571">
                  <a:moveTo>
                    <a:pt x="575" y="0"/>
                  </a:moveTo>
                  <a:lnTo>
                    <a:pt x="520" y="23"/>
                  </a:lnTo>
                  <a:lnTo>
                    <a:pt x="392" y="80"/>
                  </a:lnTo>
                  <a:lnTo>
                    <a:pt x="318" y="119"/>
                  </a:lnTo>
                  <a:lnTo>
                    <a:pt x="246" y="164"/>
                  </a:lnTo>
                  <a:lnTo>
                    <a:pt x="185" y="211"/>
                  </a:lnTo>
                  <a:lnTo>
                    <a:pt x="141" y="260"/>
                  </a:lnTo>
                  <a:lnTo>
                    <a:pt x="115" y="311"/>
                  </a:lnTo>
                  <a:lnTo>
                    <a:pt x="101" y="364"/>
                  </a:lnTo>
                  <a:lnTo>
                    <a:pt x="97" y="465"/>
                  </a:lnTo>
                  <a:lnTo>
                    <a:pt x="111" y="540"/>
                  </a:lnTo>
                  <a:lnTo>
                    <a:pt x="119" y="571"/>
                  </a:lnTo>
                  <a:lnTo>
                    <a:pt x="91" y="535"/>
                  </a:lnTo>
                  <a:lnTo>
                    <a:pt x="65" y="497"/>
                  </a:lnTo>
                  <a:lnTo>
                    <a:pt x="37" y="448"/>
                  </a:lnTo>
                  <a:lnTo>
                    <a:pt x="13" y="393"/>
                  </a:lnTo>
                  <a:lnTo>
                    <a:pt x="0" y="336"/>
                  </a:lnTo>
                  <a:lnTo>
                    <a:pt x="1" y="276"/>
                  </a:lnTo>
                  <a:lnTo>
                    <a:pt x="25" y="223"/>
                  </a:lnTo>
                  <a:lnTo>
                    <a:pt x="47" y="198"/>
                  </a:lnTo>
                  <a:lnTo>
                    <a:pt x="76" y="173"/>
                  </a:lnTo>
                  <a:lnTo>
                    <a:pt x="151" y="130"/>
                  </a:lnTo>
                  <a:lnTo>
                    <a:pt x="240" y="90"/>
                  </a:lnTo>
                  <a:lnTo>
                    <a:pt x="337" y="58"/>
                  </a:lnTo>
                  <a:lnTo>
                    <a:pt x="502" y="15"/>
                  </a:lnTo>
                  <a:lnTo>
                    <a:pt x="575" y="0"/>
                  </a:lnTo>
                  <a:close/>
                </a:path>
              </a:pathLst>
            </a:custGeom>
            <a:solidFill>
              <a:srgbClr val="000000"/>
            </a:solidFill>
            <a:ln w="9525">
              <a:noFill/>
              <a:round/>
              <a:headEnd/>
              <a:tailEnd/>
            </a:ln>
          </p:spPr>
          <p:txBody>
            <a:bodyPr/>
            <a:lstStyle/>
            <a:p>
              <a:endParaRPr lang="en-US"/>
            </a:p>
          </p:txBody>
        </p:sp>
        <p:sp>
          <p:nvSpPr>
            <p:cNvPr id="29709" name="Freeform 13"/>
            <p:cNvSpPr>
              <a:spLocks/>
            </p:cNvSpPr>
            <p:nvPr/>
          </p:nvSpPr>
          <p:spPr bwMode="auto">
            <a:xfrm>
              <a:off x="2990" y="1219"/>
              <a:ext cx="570" cy="68"/>
            </a:xfrm>
            <a:custGeom>
              <a:avLst/>
              <a:gdLst>
                <a:gd name="T0" fmla="*/ 0 w 1140"/>
                <a:gd name="T1" fmla="*/ 68 h 204"/>
                <a:gd name="T2" fmla="*/ 570 w 1140"/>
                <a:gd name="T3" fmla="*/ 31 h 204"/>
                <a:gd name="T4" fmla="*/ 540 w 1140"/>
                <a:gd name="T5" fmla="*/ 25 h 204"/>
                <a:gd name="T6" fmla="*/ 464 w 1140"/>
                <a:gd name="T7" fmla="*/ 11 h 204"/>
                <a:gd name="T8" fmla="*/ 364 w 1140"/>
                <a:gd name="T9" fmla="*/ 0 h 204"/>
                <a:gd name="T10" fmla="*/ 261 w 1140"/>
                <a:gd name="T11" fmla="*/ 3 h 204"/>
                <a:gd name="T12" fmla="*/ 165 w 1140"/>
                <a:gd name="T13" fmla="*/ 20 h 204"/>
                <a:gd name="T14" fmla="*/ 122 w 1140"/>
                <a:gd name="T15" fmla="*/ 31 h 204"/>
                <a:gd name="T16" fmla="*/ 82 w 1140"/>
                <a:gd name="T17" fmla="*/ 41 h 204"/>
                <a:gd name="T18" fmla="*/ 22 w 1140"/>
                <a:gd name="T19" fmla="*/ 60 h 204"/>
                <a:gd name="T20" fmla="*/ 0 w 1140"/>
                <a:gd name="T21" fmla="*/ 68 h 204"/>
                <a:gd name="T22" fmla="*/ 0 w 1140"/>
                <a:gd name="T23" fmla="*/ 68 h 20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140"/>
                <a:gd name="T37" fmla="*/ 0 h 204"/>
                <a:gd name="T38" fmla="*/ 1140 w 1140"/>
                <a:gd name="T39" fmla="*/ 204 h 20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140" h="204">
                  <a:moveTo>
                    <a:pt x="0" y="204"/>
                  </a:moveTo>
                  <a:lnTo>
                    <a:pt x="1140" y="94"/>
                  </a:lnTo>
                  <a:lnTo>
                    <a:pt x="1080" y="75"/>
                  </a:lnTo>
                  <a:lnTo>
                    <a:pt x="928" y="32"/>
                  </a:lnTo>
                  <a:lnTo>
                    <a:pt x="728" y="0"/>
                  </a:lnTo>
                  <a:lnTo>
                    <a:pt x="522" y="8"/>
                  </a:lnTo>
                  <a:lnTo>
                    <a:pt x="331" y="59"/>
                  </a:lnTo>
                  <a:lnTo>
                    <a:pt x="244" y="92"/>
                  </a:lnTo>
                  <a:lnTo>
                    <a:pt x="165" y="124"/>
                  </a:lnTo>
                  <a:lnTo>
                    <a:pt x="45" y="180"/>
                  </a:lnTo>
                  <a:lnTo>
                    <a:pt x="0" y="204"/>
                  </a:lnTo>
                  <a:close/>
                </a:path>
              </a:pathLst>
            </a:custGeom>
            <a:solidFill>
              <a:srgbClr val="000000"/>
            </a:solidFill>
            <a:ln w="9525">
              <a:noFill/>
              <a:round/>
              <a:headEnd/>
              <a:tailEnd/>
            </a:ln>
          </p:spPr>
          <p:txBody>
            <a:bodyPr/>
            <a:lstStyle/>
            <a:p>
              <a:endParaRPr lang="en-US"/>
            </a:p>
          </p:txBody>
        </p:sp>
        <p:sp>
          <p:nvSpPr>
            <p:cNvPr id="29710" name="Freeform 14"/>
            <p:cNvSpPr>
              <a:spLocks/>
            </p:cNvSpPr>
            <p:nvPr/>
          </p:nvSpPr>
          <p:spPr bwMode="auto">
            <a:xfrm>
              <a:off x="3016" y="1264"/>
              <a:ext cx="544" cy="130"/>
            </a:xfrm>
            <a:custGeom>
              <a:avLst/>
              <a:gdLst>
                <a:gd name="T0" fmla="*/ 0 w 1087"/>
                <a:gd name="T1" fmla="*/ 63 h 392"/>
                <a:gd name="T2" fmla="*/ 31 w 1087"/>
                <a:gd name="T3" fmla="*/ 71 h 392"/>
                <a:gd name="T4" fmla="*/ 66 w 1087"/>
                <a:gd name="T5" fmla="*/ 79 h 392"/>
                <a:gd name="T6" fmla="*/ 111 w 1087"/>
                <a:gd name="T7" fmla="*/ 87 h 392"/>
                <a:gd name="T8" fmla="*/ 217 w 1087"/>
                <a:gd name="T9" fmla="*/ 97 h 392"/>
                <a:gd name="T10" fmla="*/ 327 w 1087"/>
                <a:gd name="T11" fmla="*/ 86 h 392"/>
                <a:gd name="T12" fmla="*/ 376 w 1087"/>
                <a:gd name="T13" fmla="*/ 73 h 392"/>
                <a:gd name="T14" fmla="*/ 419 w 1087"/>
                <a:gd name="T15" fmla="*/ 58 h 392"/>
                <a:gd name="T16" fmla="*/ 456 w 1087"/>
                <a:gd name="T17" fmla="*/ 44 h 392"/>
                <a:gd name="T18" fmla="*/ 488 w 1087"/>
                <a:gd name="T19" fmla="*/ 31 h 392"/>
                <a:gd name="T20" fmla="*/ 513 w 1087"/>
                <a:gd name="T21" fmla="*/ 18 h 392"/>
                <a:gd name="T22" fmla="*/ 530 w 1087"/>
                <a:gd name="T23" fmla="*/ 9 h 392"/>
                <a:gd name="T24" fmla="*/ 544 w 1087"/>
                <a:gd name="T25" fmla="*/ 0 h 392"/>
                <a:gd name="T26" fmla="*/ 540 w 1087"/>
                <a:gd name="T27" fmla="*/ 5 h 392"/>
                <a:gd name="T28" fmla="*/ 530 w 1087"/>
                <a:gd name="T29" fmla="*/ 19 h 392"/>
                <a:gd name="T30" fmla="*/ 522 w 1087"/>
                <a:gd name="T31" fmla="*/ 28 h 392"/>
                <a:gd name="T32" fmla="*/ 513 w 1087"/>
                <a:gd name="T33" fmla="*/ 37 h 392"/>
                <a:gd name="T34" fmla="*/ 501 w 1087"/>
                <a:gd name="T35" fmla="*/ 48 h 392"/>
                <a:gd name="T36" fmla="*/ 488 w 1087"/>
                <a:gd name="T37" fmla="*/ 60 h 392"/>
                <a:gd name="T38" fmla="*/ 473 w 1087"/>
                <a:gd name="T39" fmla="*/ 72 h 392"/>
                <a:gd name="T40" fmla="*/ 456 w 1087"/>
                <a:gd name="T41" fmla="*/ 84 h 392"/>
                <a:gd name="T42" fmla="*/ 438 w 1087"/>
                <a:gd name="T43" fmla="*/ 95 h 392"/>
                <a:gd name="T44" fmla="*/ 419 w 1087"/>
                <a:gd name="T45" fmla="*/ 104 h 392"/>
                <a:gd name="T46" fmla="*/ 396 w 1087"/>
                <a:gd name="T47" fmla="*/ 113 h 392"/>
                <a:gd name="T48" fmla="*/ 373 w 1087"/>
                <a:gd name="T49" fmla="*/ 121 h 392"/>
                <a:gd name="T50" fmla="*/ 320 w 1087"/>
                <a:gd name="T51" fmla="*/ 130 h 392"/>
                <a:gd name="T52" fmla="*/ 207 w 1087"/>
                <a:gd name="T53" fmla="*/ 125 h 392"/>
                <a:gd name="T54" fmla="*/ 103 w 1087"/>
                <a:gd name="T55" fmla="*/ 101 h 392"/>
                <a:gd name="T56" fmla="*/ 61 w 1087"/>
                <a:gd name="T57" fmla="*/ 87 h 392"/>
                <a:gd name="T58" fmla="*/ 29 w 1087"/>
                <a:gd name="T59" fmla="*/ 75 h 392"/>
                <a:gd name="T60" fmla="*/ 0 w 1087"/>
                <a:gd name="T61" fmla="*/ 63 h 392"/>
                <a:gd name="T62" fmla="*/ 0 w 1087"/>
                <a:gd name="T63" fmla="*/ 63 h 39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87"/>
                <a:gd name="T97" fmla="*/ 0 h 392"/>
                <a:gd name="T98" fmla="*/ 1087 w 1087"/>
                <a:gd name="T99" fmla="*/ 392 h 392"/>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87" h="392">
                  <a:moveTo>
                    <a:pt x="0" y="189"/>
                  </a:moveTo>
                  <a:lnTo>
                    <a:pt x="62" y="214"/>
                  </a:lnTo>
                  <a:lnTo>
                    <a:pt x="132" y="239"/>
                  </a:lnTo>
                  <a:lnTo>
                    <a:pt x="222" y="261"/>
                  </a:lnTo>
                  <a:lnTo>
                    <a:pt x="434" y="291"/>
                  </a:lnTo>
                  <a:lnTo>
                    <a:pt x="653" y="259"/>
                  </a:lnTo>
                  <a:lnTo>
                    <a:pt x="752" y="219"/>
                  </a:lnTo>
                  <a:lnTo>
                    <a:pt x="838" y="176"/>
                  </a:lnTo>
                  <a:lnTo>
                    <a:pt x="912" y="133"/>
                  </a:lnTo>
                  <a:lnTo>
                    <a:pt x="976" y="92"/>
                  </a:lnTo>
                  <a:lnTo>
                    <a:pt x="1025" y="54"/>
                  </a:lnTo>
                  <a:lnTo>
                    <a:pt x="1060" y="26"/>
                  </a:lnTo>
                  <a:lnTo>
                    <a:pt x="1087" y="0"/>
                  </a:lnTo>
                  <a:lnTo>
                    <a:pt x="1080" y="14"/>
                  </a:lnTo>
                  <a:lnTo>
                    <a:pt x="1060" y="56"/>
                  </a:lnTo>
                  <a:lnTo>
                    <a:pt x="1044" y="83"/>
                  </a:lnTo>
                  <a:lnTo>
                    <a:pt x="1025" y="113"/>
                  </a:lnTo>
                  <a:lnTo>
                    <a:pt x="1001" y="146"/>
                  </a:lnTo>
                  <a:lnTo>
                    <a:pt x="976" y="180"/>
                  </a:lnTo>
                  <a:lnTo>
                    <a:pt x="946" y="217"/>
                  </a:lnTo>
                  <a:lnTo>
                    <a:pt x="912" y="252"/>
                  </a:lnTo>
                  <a:lnTo>
                    <a:pt x="875" y="285"/>
                  </a:lnTo>
                  <a:lnTo>
                    <a:pt x="837" y="314"/>
                  </a:lnTo>
                  <a:lnTo>
                    <a:pt x="791" y="341"/>
                  </a:lnTo>
                  <a:lnTo>
                    <a:pt x="745" y="364"/>
                  </a:lnTo>
                  <a:lnTo>
                    <a:pt x="639" y="392"/>
                  </a:lnTo>
                  <a:lnTo>
                    <a:pt x="414" y="376"/>
                  </a:lnTo>
                  <a:lnTo>
                    <a:pt x="206" y="304"/>
                  </a:lnTo>
                  <a:lnTo>
                    <a:pt x="122" y="262"/>
                  </a:lnTo>
                  <a:lnTo>
                    <a:pt x="58" y="226"/>
                  </a:lnTo>
                  <a:lnTo>
                    <a:pt x="0" y="189"/>
                  </a:lnTo>
                  <a:close/>
                </a:path>
              </a:pathLst>
            </a:custGeom>
            <a:solidFill>
              <a:srgbClr val="000000"/>
            </a:solidFill>
            <a:ln w="9525">
              <a:noFill/>
              <a:round/>
              <a:headEnd/>
              <a:tailEnd/>
            </a:ln>
          </p:spPr>
          <p:txBody>
            <a:bodyPr/>
            <a:lstStyle/>
            <a:p>
              <a:endParaRPr lang="en-US"/>
            </a:p>
          </p:txBody>
        </p:sp>
        <p:sp>
          <p:nvSpPr>
            <p:cNvPr id="29711" name="Freeform 15"/>
            <p:cNvSpPr>
              <a:spLocks/>
            </p:cNvSpPr>
            <p:nvPr/>
          </p:nvSpPr>
          <p:spPr bwMode="auto">
            <a:xfrm>
              <a:off x="2798" y="979"/>
              <a:ext cx="163" cy="306"/>
            </a:xfrm>
            <a:custGeom>
              <a:avLst/>
              <a:gdLst>
                <a:gd name="T0" fmla="*/ 163 w 327"/>
                <a:gd name="T1" fmla="*/ 306 h 917"/>
                <a:gd name="T2" fmla="*/ 58 w 327"/>
                <a:gd name="T3" fmla="*/ 0 h 917"/>
                <a:gd name="T4" fmla="*/ 54 w 327"/>
                <a:gd name="T5" fmla="*/ 8 h 917"/>
                <a:gd name="T6" fmla="*/ 43 w 327"/>
                <a:gd name="T7" fmla="*/ 28 h 917"/>
                <a:gd name="T8" fmla="*/ 37 w 327"/>
                <a:gd name="T9" fmla="*/ 42 h 917"/>
                <a:gd name="T10" fmla="*/ 30 w 327"/>
                <a:gd name="T11" fmla="*/ 58 h 917"/>
                <a:gd name="T12" fmla="*/ 22 w 327"/>
                <a:gd name="T13" fmla="*/ 75 h 917"/>
                <a:gd name="T14" fmla="*/ 15 w 327"/>
                <a:gd name="T15" fmla="*/ 93 h 917"/>
                <a:gd name="T16" fmla="*/ 0 w 327"/>
                <a:gd name="T17" fmla="*/ 169 h 917"/>
                <a:gd name="T18" fmla="*/ 4 w 327"/>
                <a:gd name="T19" fmla="*/ 202 h 917"/>
                <a:gd name="T20" fmla="*/ 10 w 327"/>
                <a:gd name="T21" fmla="*/ 215 h 917"/>
                <a:gd name="T22" fmla="*/ 21 w 327"/>
                <a:gd name="T23" fmla="*/ 226 h 917"/>
                <a:gd name="T24" fmla="*/ 45 w 327"/>
                <a:gd name="T25" fmla="*/ 244 h 917"/>
                <a:gd name="T26" fmla="*/ 70 w 327"/>
                <a:gd name="T27" fmla="*/ 260 h 917"/>
                <a:gd name="T28" fmla="*/ 95 w 327"/>
                <a:gd name="T29" fmla="*/ 273 h 917"/>
                <a:gd name="T30" fmla="*/ 117 w 327"/>
                <a:gd name="T31" fmla="*/ 285 h 917"/>
                <a:gd name="T32" fmla="*/ 151 w 327"/>
                <a:gd name="T33" fmla="*/ 300 h 917"/>
                <a:gd name="T34" fmla="*/ 163 w 327"/>
                <a:gd name="T35" fmla="*/ 306 h 917"/>
                <a:gd name="T36" fmla="*/ 163 w 327"/>
                <a:gd name="T37" fmla="*/ 306 h 91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27"/>
                <a:gd name="T58" fmla="*/ 0 h 917"/>
                <a:gd name="T59" fmla="*/ 327 w 327"/>
                <a:gd name="T60" fmla="*/ 917 h 91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27" h="917">
                  <a:moveTo>
                    <a:pt x="327" y="917"/>
                  </a:moveTo>
                  <a:lnTo>
                    <a:pt x="117" y="0"/>
                  </a:lnTo>
                  <a:lnTo>
                    <a:pt x="109" y="23"/>
                  </a:lnTo>
                  <a:lnTo>
                    <a:pt x="87" y="85"/>
                  </a:lnTo>
                  <a:lnTo>
                    <a:pt x="74" y="126"/>
                  </a:lnTo>
                  <a:lnTo>
                    <a:pt x="60" y="174"/>
                  </a:lnTo>
                  <a:lnTo>
                    <a:pt x="44" y="226"/>
                  </a:lnTo>
                  <a:lnTo>
                    <a:pt x="31" y="280"/>
                  </a:lnTo>
                  <a:lnTo>
                    <a:pt x="0" y="506"/>
                  </a:lnTo>
                  <a:lnTo>
                    <a:pt x="8" y="604"/>
                  </a:lnTo>
                  <a:lnTo>
                    <a:pt x="21" y="643"/>
                  </a:lnTo>
                  <a:lnTo>
                    <a:pt x="42" y="676"/>
                  </a:lnTo>
                  <a:lnTo>
                    <a:pt x="91" y="730"/>
                  </a:lnTo>
                  <a:lnTo>
                    <a:pt x="141" y="778"/>
                  </a:lnTo>
                  <a:lnTo>
                    <a:pt x="190" y="819"/>
                  </a:lnTo>
                  <a:lnTo>
                    <a:pt x="235" y="853"/>
                  </a:lnTo>
                  <a:lnTo>
                    <a:pt x="302" y="900"/>
                  </a:lnTo>
                  <a:lnTo>
                    <a:pt x="327" y="917"/>
                  </a:lnTo>
                  <a:close/>
                </a:path>
              </a:pathLst>
            </a:custGeom>
            <a:solidFill>
              <a:srgbClr val="000000"/>
            </a:solidFill>
            <a:ln w="9525">
              <a:noFill/>
              <a:round/>
              <a:headEnd/>
              <a:tailEnd/>
            </a:ln>
          </p:spPr>
          <p:txBody>
            <a:bodyPr/>
            <a:lstStyle/>
            <a:p>
              <a:endParaRPr lang="en-US"/>
            </a:p>
          </p:txBody>
        </p:sp>
        <p:sp>
          <p:nvSpPr>
            <p:cNvPr id="29712" name="Freeform 16"/>
            <p:cNvSpPr>
              <a:spLocks/>
            </p:cNvSpPr>
            <p:nvPr/>
          </p:nvSpPr>
          <p:spPr bwMode="auto">
            <a:xfrm>
              <a:off x="2897" y="977"/>
              <a:ext cx="208" cy="263"/>
            </a:xfrm>
            <a:custGeom>
              <a:avLst/>
              <a:gdLst>
                <a:gd name="T0" fmla="*/ 0 w 416"/>
                <a:gd name="T1" fmla="*/ 0 h 790"/>
                <a:gd name="T2" fmla="*/ 20 w 416"/>
                <a:gd name="T3" fmla="*/ 13 h 790"/>
                <a:gd name="T4" fmla="*/ 39 w 416"/>
                <a:gd name="T5" fmla="*/ 27 h 790"/>
                <a:gd name="T6" fmla="*/ 63 w 416"/>
                <a:gd name="T7" fmla="*/ 45 h 790"/>
                <a:gd name="T8" fmla="*/ 75 w 416"/>
                <a:gd name="T9" fmla="*/ 56 h 790"/>
                <a:gd name="T10" fmla="*/ 87 w 416"/>
                <a:gd name="T11" fmla="*/ 67 h 790"/>
                <a:gd name="T12" fmla="*/ 98 w 416"/>
                <a:gd name="T13" fmla="*/ 78 h 790"/>
                <a:gd name="T14" fmla="*/ 110 w 416"/>
                <a:gd name="T15" fmla="*/ 90 h 790"/>
                <a:gd name="T16" fmla="*/ 119 w 416"/>
                <a:gd name="T17" fmla="*/ 102 h 790"/>
                <a:gd name="T18" fmla="*/ 128 w 416"/>
                <a:gd name="T19" fmla="*/ 114 h 790"/>
                <a:gd name="T20" fmla="*/ 140 w 416"/>
                <a:gd name="T21" fmla="*/ 139 h 790"/>
                <a:gd name="T22" fmla="*/ 145 w 416"/>
                <a:gd name="T23" fmla="*/ 186 h 790"/>
                <a:gd name="T24" fmla="*/ 141 w 416"/>
                <a:gd name="T25" fmla="*/ 207 h 790"/>
                <a:gd name="T26" fmla="*/ 138 w 416"/>
                <a:gd name="T27" fmla="*/ 217 h 790"/>
                <a:gd name="T28" fmla="*/ 134 w 416"/>
                <a:gd name="T29" fmla="*/ 225 h 790"/>
                <a:gd name="T30" fmla="*/ 126 w 416"/>
                <a:gd name="T31" fmla="*/ 241 h 790"/>
                <a:gd name="T32" fmla="*/ 120 w 416"/>
                <a:gd name="T33" fmla="*/ 253 h 790"/>
                <a:gd name="T34" fmla="*/ 113 w 416"/>
                <a:gd name="T35" fmla="*/ 263 h 790"/>
                <a:gd name="T36" fmla="*/ 131 w 416"/>
                <a:gd name="T37" fmla="*/ 249 h 790"/>
                <a:gd name="T38" fmla="*/ 149 w 416"/>
                <a:gd name="T39" fmla="*/ 233 h 790"/>
                <a:gd name="T40" fmla="*/ 169 w 416"/>
                <a:gd name="T41" fmla="*/ 213 h 790"/>
                <a:gd name="T42" fmla="*/ 179 w 416"/>
                <a:gd name="T43" fmla="*/ 203 h 790"/>
                <a:gd name="T44" fmla="*/ 187 w 416"/>
                <a:gd name="T45" fmla="*/ 191 h 790"/>
                <a:gd name="T46" fmla="*/ 202 w 416"/>
                <a:gd name="T47" fmla="*/ 168 h 790"/>
                <a:gd name="T48" fmla="*/ 208 w 416"/>
                <a:gd name="T49" fmla="*/ 145 h 790"/>
                <a:gd name="T50" fmla="*/ 205 w 416"/>
                <a:gd name="T51" fmla="*/ 125 h 790"/>
                <a:gd name="T52" fmla="*/ 198 w 416"/>
                <a:gd name="T53" fmla="*/ 114 h 790"/>
                <a:gd name="T54" fmla="*/ 189 w 416"/>
                <a:gd name="T55" fmla="*/ 104 h 790"/>
                <a:gd name="T56" fmla="*/ 176 w 416"/>
                <a:gd name="T57" fmla="*/ 93 h 790"/>
                <a:gd name="T58" fmla="*/ 162 w 416"/>
                <a:gd name="T59" fmla="*/ 83 h 790"/>
                <a:gd name="T60" fmla="*/ 128 w 416"/>
                <a:gd name="T61" fmla="*/ 62 h 790"/>
                <a:gd name="T62" fmla="*/ 110 w 416"/>
                <a:gd name="T63" fmla="*/ 52 h 790"/>
                <a:gd name="T64" fmla="*/ 93 w 416"/>
                <a:gd name="T65" fmla="*/ 43 h 790"/>
                <a:gd name="T66" fmla="*/ 58 w 416"/>
                <a:gd name="T67" fmla="*/ 25 h 790"/>
                <a:gd name="T68" fmla="*/ 29 w 416"/>
                <a:gd name="T69" fmla="*/ 12 h 790"/>
                <a:gd name="T70" fmla="*/ 0 w 416"/>
                <a:gd name="T71" fmla="*/ 0 h 790"/>
                <a:gd name="T72" fmla="*/ 0 w 416"/>
                <a:gd name="T73" fmla="*/ 0 h 79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416"/>
                <a:gd name="T112" fmla="*/ 0 h 790"/>
                <a:gd name="T113" fmla="*/ 416 w 416"/>
                <a:gd name="T114" fmla="*/ 790 h 790"/>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416" h="790">
                  <a:moveTo>
                    <a:pt x="0" y="0"/>
                  </a:moveTo>
                  <a:lnTo>
                    <a:pt x="40" y="38"/>
                  </a:lnTo>
                  <a:lnTo>
                    <a:pt x="78" y="81"/>
                  </a:lnTo>
                  <a:lnTo>
                    <a:pt x="126" y="135"/>
                  </a:lnTo>
                  <a:lnTo>
                    <a:pt x="149" y="168"/>
                  </a:lnTo>
                  <a:lnTo>
                    <a:pt x="174" y="200"/>
                  </a:lnTo>
                  <a:lnTo>
                    <a:pt x="196" y="235"/>
                  </a:lnTo>
                  <a:lnTo>
                    <a:pt x="220" y="269"/>
                  </a:lnTo>
                  <a:lnTo>
                    <a:pt x="239" y="307"/>
                  </a:lnTo>
                  <a:lnTo>
                    <a:pt x="256" y="342"/>
                  </a:lnTo>
                  <a:lnTo>
                    <a:pt x="280" y="418"/>
                  </a:lnTo>
                  <a:lnTo>
                    <a:pt x="289" y="558"/>
                  </a:lnTo>
                  <a:lnTo>
                    <a:pt x="281" y="622"/>
                  </a:lnTo>
                  <a:lnTo>
                    <a:pt x="275" y="651"/>
                  </a:lnTo>
                  <a:lnTo>
                    <a:pt x="268" y="677"/>
                  </a:lnTo>
                  <a:lnTo>
                    <a:pt x="253" y="723"/>
                  </a:lnTo>
                  <a:lnTo>
                    <a:pt x="240" y="759"/>
                  </a:lnTo>
                  <a:lnTo>
                    <a:pt x="226" y="790"/>
                  </a:lnTo>
                  <a:lnTo>
                    <a:pt x="262" y="747"/>
                  </a:lnTo>
                  <a:lnTo>
                    <a:pt x="298" y="699"/>
                  </a:lnTo>
                  <a:lnTo>
                    <a:pt x="337" y="640"/>
                  </a:lnTo>
                  <a:lnTo>
                    <a:pt x="357" y="609"/>
                  </a:lnTo>
                  <a:lnTo>
                    <a:pt x="374" y="575"/>
                  </a:lnTo>
                  <a:lnTo>
                    <a:pt x="403" y="505"/>
                  </a:lnTo>
                  <a:lnTo>
                    <a:pt x="416" y="436"/>
                  </a:lnTo>
                  <a:lnTo>
                    <a:pt x="409" y="374"/>
                  </a:lnTo>
                  <a:lnTo>
                    <a:pt x="396" y="342"/>
                  </a:lnTo>
                  <a:lnTo>
                    <a:pt x="377" y="311"/>
                  </a:lnTo>
                  <a:lnTo>
                    <a:pt x="352" y="280"/>
                  </a:lnTo>
                  <a:lnTo>
                    <a:pt x="323" y="249"/>
                  </a:lnTo>
                  <a:lnTo>
                    <a:pt x="256" y="187"/>
                  </a:lnTo>
                  <a:lnTo>
                    <a:pt x="221" y="156"/>
                  </a:lnTo>
                  <a:lnTo>
                    <a:pt x="186" y="128"/>
                  </a:lnTo>
                  <a:lnTo>
                    <a:pt x="116" y="76"/>
                  </a:lnTo>
                  <a:lnTo>
                    <a:pt x="58" y="36"/>
                  </a:lnTo>
                  <a:lnTo>
                    <a:pt x="0" y="0"/>
                  </a:lnTo>
                  <a:close/>
                </a:path>
              </a:pathLst>
            </a:custGeom>
            <a:solidFill>
              <a:srgbClr val="000000"/>
            </a:solidFill>
            <a:ln w="9525">
              <a:noFill/>
              <a:round/>
              <a:headEnd/>
              <a:tailEnd/>
            </a:ln>
          </p:spPr>
          <p:txBody>
            <a:bodyPr/>
            <a:lstStyle/>
            <a:p>
              <a:endParaRPr lang="en-US"/>
            </a:p>
          </p:txBody>
        </p:sp>
        <p:sp>
          <p:nvSpPr>
            <p:cNvPr id="29713" name="Freeform 17"/>
            <p:cNvSpPr>
              <a:spLocks/>
            </p:cNvSpPr>
            <p:nvPr/>
          </p:nvSpPr>
          <p:spPr bwMode="auto">
            <a:xfrm>
              <a:off x="2409" y="1102"/>
              <a:ext cx="111" cy="324"/>
            </a:xfrm>
            <a:custGeom>
              <a:avLst/>
              <a:gdLst>
                <a:gd name="T0" fmla="*/ 87 w 221"/>
                <a:gd name="T1" fmla="*/ 324 h 973"/>
                <a:gd name="T2" fmla="*/ 111 w 221"/>
                <a:gd name="T3" fmla="*/ 0 h 973"/>
                <a:gd name="T4" fmla="*/ 106 w 221"/>
                <a:gd name="T5" fmla="*/ 6 h 973"/>
                <a:gd name="T6" fmla="*/ 91 w 221"/>
                <a:gd name="T7" fmla="*/ 24 h 973"/>
                <a:gd name="T8" fmla="*/ 81 w 221"/>
                <a:gd name="T9" fmla="*/ 36 h 973"/>
                <a:gd name="T10" fmla="*/ 71 w 221"/>
                <a:gd name="T11" fmla="*/ 50 h 973"/>
                <a:gd name="T12" fmla="*/ 59 w 221"/>
                <a:gd name="T13" fmla="*/ 65 h 973"/>
                <a:gd name="T14" fmla="*/ 47 w 221"/>
                <a:gd name="T15" fmla="*/ 81 h 973"/>
                <a:gd name="T16" fmla="*/ 37 w 221"/>
                <a:gd name="T17" fmla="*/ 98 h 973"/>
                <a:gd name="T18" fmla="*/ 26 w 221"/>
                <a:gd name="T19" fmla="*/ 115 h 973"/>
                <a:gd name="T20" fmla="*/ 17 w 221"/>
                <a:gd name="T21" fmla="*/ 132 h 973"/>
                <a:gd name="T22" fmla="*/ 9 w 221"/>
                <a:gd name="T23" fmla="*/ 149 h 973"/>
                <a:gd name="T24" fmla="*/ 0 w 221"/>
                <a:gd name="T25" fmla="*/ 180 h 973"/>
                <a:gd name="T26" fmla="*/ 2 w 221"/>
                <a:gd name="T27" fmla="*/ 206 h 973"/>
                <a:gd name="T28" fmla="*/ 7 w 221"/>
                <a:gd name="T29" fmla="*/ 217 h 973"/>
                <a:gd name="T30" fmla="*/ 13 w 221"/>
                <a:gd name="T31" fmla="*/ 228 h 973"/>
                <a:gd name="T32" fmla="*/ 19 w 221"/>
                <a:gd name="T33" fmla="*/ 239 h 973"/>
                <a:gd name="T34" fmla="*/ 25 w 221"/>
                <a:gd name="T35" fmla="*/ 249 h 973"/>
                <a:gd name="T36" fmla="*/ 32 w 221"/>
                <a:gd name="T37" fmla="*/ 260 h 973"/>
                <a:gd name="T38" fmla="*/ 40 w 221"/>
                <a:gd name="T39" fmla="*/ 269 h 973"/>
                <a:gd name="T40" fmla="*/ 53 w 221"/>
                <a:gd name="T41" fmla="*/ 287 h 973"/>
                <a:gd name="T42" fmla="*/ 67 w 221"/>
                <a:gd name="T43" fmla="*/ 302 h 973"/>
                <a:gd name="T44" fmla="*/ 77 w 221"/>
                <a:gd name="T45" fmla="*/ 313 h 973"/>
                <a:gd name="T46" fmla="*/ 87 w 221"/>
                <a:gd name="T47" fmla="*/ 324 h 973"/>
                <a:gd name="T48" fmla="*/ 87 w 221"/>
                <a:gd name="T49" fmla="*/ 324 h 97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21"/>
                <a:gd name="T76" fmla="*/ 0 h 973"/>
                <a:gd name="T77" fmla="*/ 221 w 221"/>
                <a:gd name="T78" fmla="*/ 973 h 97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21" h="973">
                  <a:moveTo>
                    <a:pt x="173" y="973"/>
                  </a:moveTo>
                  <a:lnTo>
                    <a:pt x="221" y="0"/>
                  </a:lnTo>
                  <a:lnTo>
                    <a:pt x="211" y="18"/>
                  </a:lnTo>
                  <a:lnTo>
                    <a:pt x="181" y="71"/>
                  </a:lnTo>
                  <a:lnTo>
                    <a:pt x="161" y="108"/>
                  </a:lnTo>
                  <a:lnTo>
                    <a:pt x="141" y="149"/>
                  </a:lnTo>
                  <a:lnTo>
                    <a:pt x="118" y="195"/>
                  </a:lnTo>
                  <a:lnTo>
                    <a:pt x="94" y="242"/>
                  </a:lnTo>
                  <a:lnTo>
                    <a:pt x="73" y="294"/>
                  </a:lnTo>
                  <a:lnTo>
                    <a:pt x="52" y="345"/>
                  </a:lnTo>
                  <a:lnTo>
                    <a:pt x="33" y="397"/>
                  </a:lnTo>
                  <a:lnTo>
                    <a:pt x="18" y="446"/>
                  </a:lnTo>
                  <a:lnTo>
                    <a:pt x="0" y="540"/>
                  </a:lnTo>
                  <a:lnTo>
                    <a:pt x="3" y="619"/>
                  </a:lnTo>
                  <a:lnTo>
                    <a:pt x="13" y="652"/>
                  </a:lnTo>
                  <a:lnTo>
                    <a:pt x="25" y="685"/>
                  </a:lnTo>
                  <a:lnTo>
                    <a:pt x="38" y="717"/>
                  </a:lnTo>
                  <a:lnTo>
                    <a:pt x="50" y="747"/>
                  </a:lnTo>
                  <a:lnTo>
                    <a:pt x="64" y="780"/>
                  </a:lnTo>
                  <a:lnTo>
                    <a:pt x="79" y="808"/>
                  </a:lnTo>
                  <a:lnTo>
                    <a:pt x="106" y="862"/>
                  </a:lnTo>
                  <a:lnTo>
                    <a:pt x="133" y="907"/>
                  </a:lnTo>
                  <a:lnTo>
                    <a:pt x="153" y="941"/>
                  </a:lnTo>
                  <a:lnTo>
                    <a:pt x="173" y="973"/>
                  </a:lnTo>
                  <a:close/>
                </a:path>
              </a:pathLst>
            </a:custGeom>
            <a:solidFill>
              <a:srgbClr val="000000"/>
            </a:solidFill>
            <a:ln w="9525">
              <a:noFill/>
              <a:round/>
              <a:headEnd/>
              <a:tailEnd/>
            </a:ln>
          </p:spPr>
          <p:txBody>
            <a:bodyPr/>
            <a:lstStyle/>
            <a:p>
              <a:endParaRPr lang="en-US"/>
            </a:p>
          </p:txBody>
        </p:sp>
        <p:sp>
          <p:nvSpPr>
            <p:cNvPr id="29714" name="Freeform 18"/>
            <p:cNvSpPr>
              <a:spLocks/>
            </p:cNvSpPr>
            <p:nvPr/>
          </p:nvSpPr>
          <p:spPr bwMode="auto">
            <a:xfrm>
              <a:off x="2503" y="1116"/>
              <a:ext cx="187" cy="304"/>
            </a:xfrm>
            <a:custGeom>
              <a:avLst/>
              <a:gdLst>
                <a:gd name="T0" fmla="*/ 57 w 374"/>
                <a:gd name="T1" fmla="*/ 0 h 910"/>
                <a:gd name="T2" fmla="*/ 62 w 374"/>
                <a:gd name="T3" fmla="*/ 4 h 910"/>
                <a:gd name="T4" fmla="*/ 76 w 374"/>
                <a:gd name="T5" fmla="*/ 19 h 910"/>
                <a:gd name="T6" fmla="*/ 83 w 374"/>
                <a:gd name="T7" fmla="*/ 28 h 910"/>
                <a:gd name="T8" fmla="*/ 92 w 374"/>
                <a:gd name="T9" fmla="*/ 39 h 910"/>
                <a:gd name="T10" fmla="*/ 100 w 374"/>
                <a:gd name="T11" fmla="*/ 51 h 910"/>
                <a:gd name="T12" fmla="*/ 109 w 374"/>
                <a:gd name="T13" fmla="*/ 64 h 910"/>
                <a:gd name="T14" fmla="*/ 117 w 374"/>
                <a:gd name="T15" fmla="*/ 78 h 910"/>
                <a:gd name="T16" fmla="*/ 123 w 374"/>
                <a:gd name="T17" fmla="*/ 93 h 910"/>
                <a:gd name="T18" fmla="*/ 131 w 374"/>
                <a:gd name="T19" fmla="*/ 124 h 910"/>
                <a:gd name="T20" fmla="*/ 128 w 374"/>
                <a:gd name="T21" fmla="*/ 154 h 910"/>
                <a:gd name="T22" fmla="*/ 121 w 374"/>
                <a:gd name="T23" fmla="*/ 168 h 910"/>
                <a:gd name="T24" fmla="*/ 112 w 374"/>
                <a:gd name="T25" fmla="*/ 181 h 910"/>
                <a:gd name="T26" fmla="*/ 100 w 374"/>
                <a:gd name="T27" fmla="*/ 194 h 910"/>
                <a:gd name="T28" fmla="*/ 89 w 374"/>
                <a:gd name="T29" fmla="*/ 206 h 910"/>
                <a:gd name="T30" fmla="*/ 77 w 374"/>
                <a:gd name="T31" fmla="*/ 219 h 910"/>
                <a:gd name="T32" fmla="*/ 67 w 374"/>
                <a:gd name="T33" fmla="*/ 230 h 910"/>
                <a:gd name="T34" fmla="*/ 57 w 374"/>
                <a:gd name="T35" fmla="*/ 241 h 910"/>
                <a:gd name="T36" fmla="*/ 48 w 374"/>
                <a:gd name="T37" fmla="*/ 251 h 910"/>
                <a:gd name="T38" fmla="*/ 31 w 374"/>
                <a:gd name="T39" fmla="*/ 269 h 910"/>
                <a:gd name="T40" fmla="*/ 19 w 374"/>
                <a:gd name="T41" fmla="*/ 284 h 910"/>
                <a:gd name="T42" fmla="*/ 9 w 374"/>
                <a:gd name="T43" fmla="*/ 294 h 910"/>
                <a:gd name="T44" fmla="*/ 0 w 374"/>
                <a:gd name="T45" fmla="*/ 304 h 910"/>
                <a:gd name="T46" fmla="*/ 28 w 374"/>
                <a:gd name="T47" fmla="*/ 293 h 910"/>
                <a:gd name="T48" fmla="*/ 57 w 374"/>
                <a:gd name="T49" fmla="*/ 280 h 910"/>
                <a:gd name="T50" fmla="*/ 91 w 374"/>
                <a:gd name="T51" fmla="*/ 261 h 910"/>
                <a:gd name="T52" fmla="*/ 124 w 374"/>
                <a:gd name="T53" fmla="*/ 239 h 910"/>
                <a:gd name="T54" fmla="*/ 141 w 374"/>
                <a:gd name="T55" fmla="*/ 225 h 910"/>
                <a:gd name="T56" fmla="*/ 155 w 374"/>
                <a:gd name="T57" fmla="*/ 210 h 910"/>
                <a:gd name="T58" fmla="*/ 167 w 374"/>
                <a:gd name="T59" fmla="*/ 194 h 910"/>
                <a:gd name="T60" fmla="*/ 178 w 374"/>
                <a:gd name="T61" fmla="*/ 178 h 910"/>
                <a:gd name="T62" fmla="*/ 187 w 374"/>
                <a:gd name="T63" fmla="*/ 141 h 910"/>
                <a:gd name="T64" fmla="*/ 184 w 374"/>
                <a:gd name="T65" fmla="*/ 106 h 910"/>
                <a:gd name="T66" fmla="*/ 178 w 374"/>
                <a:gd name="T67" fmla="*/ 90 h 910"/>
                <a:gd name="T68" fmla="*/ 170 w 374"/>
                <a:gd name="T69" fmla="*/ 75 h 910"/>
                <a:gd name="T70" fmla="*/ 160 w 374"/>
                <a:gd name="T71" fmla="*/ 63 h 910"/>
                <a:gd name="T72" fmla="*/ 149 w 374"/>
                <a:gd name="T73" fmla="*/ 51 h 910"/>
                <a:gd name="T74" fmla="*/ 137 w 374"/>
                <a:gd name="T75" fmla="*/ 41 h 910"/>
                <a:gd name="T76" fmla="*/ 124 w 374"/>
                <a:gd name="T77" fmla="*/ 32 h 910"/>
                <a:gd name="T78" fmla="*/ 100 w 374"/>
                <a:gd name="T79" fmla="*/ 17 h 910"/>
                <a:gd name="T80" fmla="*/ 79 w 374"/>
                <a:gd name="T81" fmla="*/ 8 h 910"/>
                <a:gd name="T82" fmla="*/ 57 w 374"/>
                <a:gd name="T83" fmla="*/ 0 h 910"/>
                <a:gd name="T84" fmla="*/ 57 w 374"/>
                <a:gd name="T85" fmla="*/ 0 h 91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74"/>
                <a:gd name="T130" fmla="*/ 0 h 910"/>
                <a:gd name="T131" fmla="*/ 374 w 374"/>
                <a:gd name="T132" fmla="*/ 910 h 910"/>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74" h="910">
                  <a:moveTo>
                    <a:pt x="115" y="0"/>
                  </a:moveTo>
                  <a:lnTo>
                    <a:pt x="124" y="13"/>
                  </a:lnTo>
                  <a:lnTo>
                    <a:pt x="151" y="56"/>
                  </a:lnTo>
                  <a:lnTo>
                    <a:pt x="166" y="83"/>
                  </a:lnTo>
                  <a:lnTo>
                    <a:pt x="184" y="116"/>
                  </a:lnTo>
                  <a:lnTo>
                    <a:pt x="200" y="153"/>
                  </a:lnTo>
                  <a:lnTo>
                    <a:pt x="219" y="193"/>
                  </a:lnTo>
                  <a:lnTo>
                    <a:pt x="234" y="234"/>
                  </a:lnTo>
                  <a:lnTo>
                    <a:pt x="246" y="279"/>
                  </a:lnTo>
                  <a:lnTo>
                    <a:pt x="261" y="370"/>
                  </a:lnTo>
                  <a:lnTo>
                    <a:pt x="256" y="461"/>
                  </a:lnTo>
                  <a:lnTo>
                    <a:pt x="243" y="503"/>
                  </a:lnTo>
                  <a:lnTo>
                    <a:pt x="225" y="543"/>
                  </a:lnTo>
                  <a:lnTo>
                    <a:pt x="200" y="580"/>
                  </a:lnTo>
                  <a:lnTo>
                    <a:pt x="178" y="618"/>
                  </a:lnTo>
                  <a:lnTo>
                    <a:pt x="154" y="655"/>
                  </a:lnTo>
                  <a:lnTo>
                    <a:pt x="134" y="688"/>
                  </a:lnTo>
                  <a:lnTo>
                    <a:pt x="115" y="721"/>
                  </a:lnTo>
                  <a:lnTo>
                    <a:pt x="97" y="751"/>
                  </a:lnTo>
                  <a:lnTo>
                    <a:pt x="63" y="805"/>
                  </a:lnTo>
                  <a:lnTo>
                    <a:pt x="37" y="849"/>
                  </a:lnTo>
                  <a:lnTo>
                    <a:pt x="17" y="881"/>
                  </a:lnTo>
                  <a:lnTo>
                    <a:pt x="0" y="910"/>
                  </a:lnTo>
                  <a:lnTo>
                    <a:pt x="57" y="877"/>
                  </a:lnTo>
                  <a:lnTo>
                    <a:pt x="115" y="838"/>
                  </a:lnTo>
                  <a:lnTo>
                    <a:pt x="181" y="782"/>
                  </a:lnTo>
                  <a:lnTo>
                    <a:pt x="249" y="714"/>
                  </a:lnTo>
                  <a:lnTo>
                    <a:pt x="282" y="673"/>
                  </a:lnTo>
                  <a:lnTo>
                    <a:pt x="309" y="629"/>
                  </a:lnTo>
                  <a:lnTo>
                    <a:pt x="334" y="582"/>
                  </a:lnTo>
                  <a:lnTo>
                    <a:pt x="355" y="533"/>
                  </a:lnTo>
                  <a:lnTo>
                    <a:pt x="374" y="423"/>
                  </a:lnTo>
                  <a:lnTo>
                    <a:pt x="368" y="316"/>
                  </a:lnTo>
                  <a:lnTo>
                    <a:pt x="355" y="269"/>
                  </a:lnTo>
                  <a:lnTo>
                    <a:pt x="340" y="225"/>
                  </a:lnTo>
                  <a:lnTo>
                    <a:pt x="320" y="188"/>
                  </a:lnTo>
                  <a:lnTo>
                    <a:pt x="297" y="153"/>
                  </a:lnTo>
                  <a:lnTo>
                    <a:pt x="274" y="122"/>
                  </a:lnTo>
                  <a:lnTo>
                    <a:pt x="249" y="95"/>
                  </a:lnTo>
                  <a:lnTo>
                    <a:pt x="200" y="52"/>
                  </a:lnTo>
                  <a:lnTo>
                    <a:pt x="157" y="24"/>
                  </a:lnTo>
                  <a:lnTo>
                    <a:pt x="115" y="0"/>
                  </a:lnTo>
                  <a:close/>
                </a:path>
              </a:pathLst>
            </a:custGeom>
            <a:solidFill>
              <a:srgbClr val="000000"/>
            </a:solidFill>
            <a:ln w="9525">
              <a:noFill/>
              <a:round/>
              <a:headEnd/>
              <a:tailEnd/>
            </a:ln>
          </p:spPr>
          <p:txBody>
            <a:bodyPr/>
            <a:lstStyle/>
            <a:p>
              <a:endParaRPr lang="en-US"/>
            </a:p>
          </p:txBody>
        </p:sp>
        <p:sp>
          <p:nvSpPr>
            <p:cNvPr id="29715" name="Freeform 19"/>
            <p:cNvSpPr>
              <a:spLocks/>
            </p:cNvSpPr>
            <p:nvPr/>
          </p:nvSpPr>
          <p:spPr bwMode="auto">
            <a:xfrm>
              <a:off x="2525" y="1442"/>
              <a:ext cx="419" cy="150"/>
            </a:xfrm>
            <a:custGeom>
              <a:avLst/>
              <a:gdLst>
                <a:gd name="T0" fmla="*/ 15 w 838"/>
                <a:gd name="T1" fmla="*/ 0 h 449"/>
                <a:gd name="T2" fmla="*/ 419 w 838"/>
                <a:gd name="T3" fmla="*/ 144 h 449"/>
                <a:gd name="T4" fmla="*/ 375 w 838"/>
                <a:gd name="T5" fmla="*/ 148 h 449"/>
                <a:gd name="T6" fmla="*/ 271 w 838"/>
                <a:gd name="T7" fmla="*/ 150 h 449"/>
                <a:gd name="T8" fmla="*/ 149 w 838"/>
                <a:gd name="T9" fmla="*/ 139 h 449"/>
                <a:gd name="T10" fmla="*/ 95 w 838"/>
                <a:gd name="T11" fmla="*/ 123 h 449"/>
                <a:gd name="T12" fmla="*/ 52 w 838"/>
                <a:gd name="T13" fmla="*/ 99 h 449"/>
                <a:gd name="T14" fmla="*/ 37 w 838"/>
                <a:gd name="T15" fmla="*/ 86 h 449"/>
                <a:gd name="T16" fmla="*/ 25 w 838"/>
                <a:gd name="T17" fmla="*/ 73 h 449"/>
                <a:gd name="T18" fmla="*/ 8 w 838"/>
                <a:gd name="T19" fmla="*/ 52 h 449"/>
                <a:gd name="T20" fmla="*/ 0 w 838"/>
                <a:gd name="T21" fmla="*/ 22 h 449"/>
                <a:gd name="T22" fmla="*/ 8 w 838"/>
                <a:gd name="T23" fmla="*/ 5 h 449"/>
                <a:gd name="T24" fmla="*/ 15 w 838"/>
                <a:gd name="T25" fmla="*/ 0 h 449"/>
                <a:gd name="T26" fmla="*/ 15 w 838"/>
                <a:gd name="T27" fmla="*/ 0 h 44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838"/>
                <a:gd name="T43" fmla="*/ 0 h 449"/>
                <a:gd name="T44" fmla="*/ 838 w 838"/>
                <a:gd name="T45" fmla="*/ 449 h 449"/>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838" h="449">
                  <a:moveTo>
                    <a:pt x="30" y="0"/>
                  </a:moveTo>
                  <a:lnTo>
                    <a:pt x="838" y="430"/>
                  </a:lnTo>
                  <a:lnTo>
                    <a:pt x="749" y="442"/>
                  </a:lnTo>
                  <a:lnTo>
                    <a:pt x="541" y="449"/>
                  </a:lnTo>
                  <a:lnTo>
                    <a:pt x="297" y="415"/>
                  </a:lnTo>
                  <a:lnTo>
                    <a:pt x="190" y="368"/>
                  </a:lnTo>
                  <a:lnTo>
                    <a:pt x="104" y="297"/>
                  </a:lnTo>
                  <a:lnTo>
                    <a:pt x="74" y="256"/>
                  </a:lnTo>
                  <a:lnTo>
                    <a:pt x="49" y="219"/>
                  </a:lnTo>
                  <a:lnTo>
                    <a:pt x="16" y="156"/>
                  </a:lnTo>
                  <a:lnTo>
                    <a:pt x="0" y="65"/>
                  </a:lnTo>
                  <a:lnTo>
                    <a:pt x="16" y="14"/>
                  </a:lnTo>
                  <a:lnTo>
                    <a:pt x="30" y="0"/>
                  </a:lnTo>
                  <a:close/>
                </a:path>
              </a:pathLst>
            </a:custGeom>
            <a:solidFill>
              <a:srgbClr val="000000"/>
            </a:solidFill>
            <a:ln w="9525">
              <a:noFill/>
              <a:round/>
              <a:headEnd/>
              <a:tailEnd/>
            </a:ln>
          </p:spPr>
          <p:txBody>
            <a:bodyPr/>
            <a:lstStyle/>
            <a:p>
              <a:endParaRPr lang="en-US"/>
            </a:p>
          </p:txBody>
        </p:sp>
        <p:sp>
          <p:nvSpPr>
            <p:cNvPr id="29716" name="Freeform 20"/>
            <p:cNvSpPr>
              <a:spLocks/>
            </p:cNvSpPr>
            <p:nvPr/>
          </p:nvSpPr>
          <p:spPr bwMode="auto">
            <a:xfrm>
              <a:off x="2622" y="1405"/>
              <a:ext cx="368" cy="174"/>
            </a:xfrm>
            <a:custGeom>
              <a:avLst/>
              <a:gdLst>
                <a:gd name="T0" fmla="*/ 0 w 735"/>
                <a:gd name="T1" fmla="*/ 21 h 523"/>
                <a:gd name="T2" fmla="*/ 29 w 735"/>
                <a:gd name="T3" fmla="*/ 17 h 523"/>
                <a:gd name="T4" fmla="*/ 100 w 735"/>
                <a:gd name="T5" fmla="*/ 17 h 523"/>
                <a:gd name="T6" fmla="*/ 187 w 735"/>
                <a:gd name="T7" fmla="*/ 33 h 523"/>
                <a:gd name="T8" fmla="*/ 229 w 735"/>
                <a:gd name="T9" fmla="*/ 53 h 523"/>
                <a:gd name="T10" fmla="*/ 248 w 735"/>
                <a:gd name="T11" fmla="*/ 66 h 523"/>
                <a:gd name="T12" fmla="*/ 265 w 735"/>
                <a:gd name="T13" fmla="*/ 82 h 523"/>
                <a:gd name="T14" fmla="*/ 280 w 735"/>
                <a:gd name="T15" fmla="*/ 98 h 523"/>
                <a:gd name="T16" fmla="*/ 294 w 735"/>
                <a:gd name="T17" fmla="*/ 112 h 523"/>
                <a:gd name="T18" fmla="*/ 306 w 735"/>
                <a:gd name="T19" fmla="*/ 124 h 523"/>
                <a:gd name="T20" fmla="*/ 318 w 735"/>
                <a:gd name="T21" fmla="*/ 135 h 523"/>
                <a:gd name="T22" fmla="*/ 335 w 735"/>
                <a:gd name="T23" fmla="*/ 151 h 523"/>
                <a:gd name="T24" fmla="*/ 348 w 735"/>
                <a:gd name="T25" fmla="*/ 163 h 523"/>
                <a:gd name="T26" fmla="*/ 368 w 735"/>
                <a:gd name="T27" fmla="*/ 174 h 523"/>
                <a:gd name="T28" fmla="*/ 365 w 735"/>
                <a:gd name="T29" fmla="*/ 121 h 523"/>
                <a:gd name="T30" fmla="*/ 358 w 735"/>
                <a:gd name="T31" fmla="*/ 97 h 523"/>
                <a:gd name="T32" fmla="*/ 352 w 735"/>
                <a:gd name="T33" fmla="*/ 85 h 523"/>
                <a:gd name="T34" fmla="*/ 344 w 735"/>
                <a:gd name="T35" fmla="*/ 72 h 523"/>
                <a:gd name="T36" fmla="*/ 334 w 735"/>
                <a:gd name="T37" fmla="*/ 60 h 523"/>
                <a:gd name="T38" fmla="*/ 322 w 735"/>
                <a:gd name="T39" fmla="*/ 48 h 523"/>
                <a:gd name="T40" fmla="*/ 309 w 735"/>
                <a:gd name="T41" fmla="*/ 36 h 523"/>
                <a:gd name="T42" fmla="*/ 292 w 735"/>
                <a:gd name="T43" fmla="*/ 25 h 523"/>
                <a:gd name="T44" fmla="*/ 274 w 735"/>
                <a:gd name="T45" fmla="*/ 16 h 523"/>
                <a:gd name="T46" fmla="*/ 253 w 735"/>
                <a:gd name="T47" fmla="*/ 9 h 523"/>
                <a:gd name="T48" fmla="*/ 207 w 735"/>
                <a:gd name="T49" fmla="*/ 0 h 523"/>
                <a:gd name="T50" fmla="*/ 110 w 735"/>
                <a:gd name="T51" fmla="*/ 1 h 523"/>
                <a:gd name="T52" fmla="*/ 32 w 735"/>
                <a:gd name="T53" fmla="*/ 14 h 523"/>
                <a:gd name="T54" fmla="*/ 0 w 735"/>
                <a:gd name="T55" fmla="*/ 21 h 523"/>
                <a:gd name="T56" fmla="*/ 0 w 735"/>
                <a:gd name="T57" fmla="*/ 21 h 523"/>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735"/>
                <a:gd name="T88" fmla="*/ 0 h 523"/>
                <a:gd name="T89" fmla="*/ 735 w 735"/>
                <a:gd name="T90" fmla="*/ 523 h 523"/>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735" h="523">
                  <a:moveTo>
                    <a:pt x="0" y="63"/>
                  </a:moveTo>
                  <a:lnTo>
                    <a:pt x="58" y="52"/>
                  </a:lnTo>
                  <a:lnTo>
                    <a:pt x="199" y="50"/>
                  </a:lnTo>
                  <a:lnTo>
                    <a:pt x="374" y="99"/>
                  </a:lnTo>
                  <a:lnTo>
                    <a:pt x="458" y="159"/>
                  </a:lnTo>
                  <a:lnTo>
                    <a:pt x="495" y="198"/>
                  </a:lnTo>
                  <a:lnTo>
                    <a:pt x="530" y="245"/>
                  </a:lnTo>
                  <a:lnTo>
                    <a:pt x="560" y="295"/>
                  </a:lnTo>
                  <a:lnTo>
                    <a:pt x="588" y="338"/>
                  </a:lnTo>
                  <a:lnTo>
                    <a:pt x="611" y="374"/>
                  </a:lnTo>
                  <a:lnTo>
                    <a:pt x="635" y="407"/>
                  </a:lnTo>
                  <a:lnTo>
                    <a:pt x="669" y="455"/>
                  </a:lnTo>
                  <a:lnTo>
                    <a:pt x="696" y="489"/>
                  </a:lnTo>
                  <a:lnTo>
                    <a:pt x="735" y="523"/>
                  </a:lnTo>
                  <a:lnTo>
                    <a:pt x="730" y="363"/>
                  </a:lnTo>
                  <a:lnTo>
                    <a:pt x="715" y="293"/>
                  </a:lnTo>
                  <a:lnTo>
                    <a:pt x="703" y="255"/>
                  </a:lnTo>
                  <a:lnTo>
                    <a:pt x="687" y="217"/>
                  </a:lnTo>
                  <a:lnTo>
                    <a:pt x="668" y="179"/>
                  </a:lnTo>
                  <a:lnTo>
                    <a:pt x="644" y="144"/>
                  </a:lnTo>
                  <a:lnTo>
                    <a:pt x="618" y="109"/>
                  </a:lnTo>
                  <a:lnTo>
                    <a:pt x="583" y="76"/>
                  </a:lnTo>
                  <a:lnTo>
                    <a:pt x="547" y="47"/>
                  </a:lnTo>
                  <a:lnTo>
                    <a:pt x="505" y="26"/>
                  </a:lnTo>
                  <a:lnTo>
                    <a:pt x="413" y="0"/>
                  </a:lnTo>
                  <a:lnTo>
                    <a:pt x="220" y="4"/>
                  </a:lnTo>
                  <a:lnTo>
                    <a:pt x="64" y="41"/>
                  </a:lnTo>
                  <a:lnTo>
                    <a:pt x="0" y="63"/>
                  </a:lnTo>
                  <a:close/>
                </a:path>
              </a:pathLst>
            </a:custGeom>
            <a:solidFill>
              <a:srgbClr val="000000"/>
            </a:solidFill>
            <a:ln w="9525">
              <a:noFill/>
              <a:round/>
              <a:headEnd/>
              <a:tailEnd/>
            </a:ln>
          </p:spPr>
          <p:txBody>
            <a:bodyPr/>
            <a:lstStyle/>
            <a:p>
              <a:endParaRPr lang="en-US"/>
            </a:p>
          </p:txBody>
        </p:sp>
        <p:sp>
          <p:nvSpPr>
            <p:cNvPr id="29717" name="Freeform 21"/>
            <p:cNvSpPr>
              <a:spLocks/>
            </p:cNvSpPr>
            <p:nvPr/>
          </p:nvSpPr>
          <p:spPr bwMode="auto">
            <a:xfrm>
              <a:off x="2744" y="1230"/>
              <a:ext cx="60" cy="132"/>
            </a:xfrm>
            <a:custGeom>
              <a:avLst/>
              <a:gdLst>
                <a:gd name="T0" fmla="*/ 20 w 120"/>
                <a:gd name="T1" fmla="*/ 132 h 397"/>
                <a:gd name="T2" fmla="*/ 4 w 120"/>
                <a:gd name="T3" fmla="*/ 61 h 397"/>
                <a:gd name="T4" fmla="*/ 0 w 120"/>
                <a:gd name="T5" fmla="*/ 10 h 397"/>
                <a:gd name="T6" fmla="*/ 47 w 120"/>
                <a:gd name="T7" fmla="*/ 0 h 397"/>
                <a:gd name="T8" fmla="*/ 60 w 120"/>
                <a:gd name="T9" fmla="*/ 11 h 397"/>
                <a:gd name="T10" fmla="*/ 55 w 120"/>
                <a:gd name="T11" fmla="*/ 31 h 397"/>
                <a:gd name="T12" fmla="*/ 48 w 120"/>
                <a:gd name="T13" fmla="*/ 41 h 397"/>
                <a:gd name="T14" fmla="*/ 41 w 120"/>
                <a:gd name="T15" fmla="*/ 51 h 397"/>
                <a:gd name="T16" fmla="*/ 35 w 120"/>
                <a:gd name="T17" fmla="*/ 72 h 397"/>
                <a:gd name="T18" fmla="*/ 38 w 120"/>
                <a:gd name="T19" fmla="*/ 99 h 397"/>
                <a:gd name="T20" fmla="*/ 44 w 120"/>
                <a:gd name="T21" fmla="*/ 122 h 397"/>
                <a:gd name="T22" fmla="*/ 48 w 120"/>
                <a:gd name="T23" fmla="*/ 132 h 397"/>
                <a:gd name="T24" fmla="*/ 20 w 120"/>
                <a:gd name="T25" fmla="*/ 132 h 397"/>
                <a:gd name="T26" fmla="*/ 20 w 120"/>
                <a:gd name="T27" fmla="*/ 132 h 39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20"/>
                <a:gd name="T43" fmla="*/ 0 h 397"/>
                <a:gd name="T44" fmla="*/ 120 w 120"/>
                <a:gd name="T45" fmla="*/ 397 h 39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20" h="397">
                  <a:moveTo>
                    <a:pt x="40" y="397"/>
                  </a:moveTo>
                  <a:lnTo>
                    <a:pt x="7" y="182"/>
                  </a:lnTo>
                  <a:lnTo>
                    <a:pt x="0" y="31"/>
                  </a:lnTo>
                  <a:lnTo>
                    <a:pt x="93" y="0"/>
                  </a:lnTo>
                  <a:lnTo>
                    <a:pt x="120" y="32"/>
                  </a:lnTo>
                  <a:lnTo>
                    <a:pt x="109" y="93"/>
                  </a:lnTo>
                  <a:lnTo>
                    <a:pt x="96" y="124"/>
                  </a:lnTo>
                  <a:lnTo>
                    <a:pt x="82" y="152"/>
                  </a:lnTo>
                  <a:lnTo>
                    <a:pt x="69" y="217"/>
                  </a:lnTo>
                  <a:lnTo>
                    <a:pt x="76" y="299"/>
                  </a:lnTo>
                  <a:lnTo>
                    <a:pt x="88" y="368"/>
                  </a:lnTo>
                  <a:lnTo>
                    <a:pt x="96" y="397"/>
                  </a:lnTo>
                  <a:lnTo>
                    <a:pt x="40" y="397"/>
                  </a:lnTo>
                  <a:close/>
                </a:path>
              </a:pathLst>
            </a:custGeom>
            <a:solidFill>
              <a:srgbClr val="000000"/>
            </a:solidFill>
            <a:ln w="9525">
              <a:noFill/>
              <a:round/>
              <a:headEnd/>
              <a:tailEnd/>
            </a:ln>
          </p:spPr>
          <p:txBody>
            <a:bodyPr/>
            <a:lstStyle/>
            <a:p>
              <a:endParaRPr lang="en-US"/>
            </a:p>
          </p:txBody>
        </p:sp>
        <p:sp>
          <p:nvSpPr>
            <p:cNvPr id="29718" name="Freeform 22"/>
            <p:cNvSpPr>
              <a:spLocks/>
            </p:cNvSpPr>
            <p:nvPr/>
          </p:nvSpPr>
          <p:spPr bwMode="auto">
            <a:xfrm>
              <a:off x="2781" y="1357"/>
              <a:ext cx="347" cy="92"/>
            </a:xfrm>
            <a:custGeom>
              <a:avLst/>
              <a:gdLst>
                <a:gd name="T0" fmla="*/ 42 w 694"/>
                <a:gd name="T1" fmla="*/ 0 h 277"/>
                <a:gd name="T2" fmla="*/ 246 w 694"/>
                <a:gd name="T3" fmla="*/ 29 h 277"/>
                <a:gd name="T4" fmla="*/ 260 w 694"/>
                <a:gd name="T5" fmla="*/ 25 h 277"/>
                <a:gd name="T6" fmla="*/ 292 w 694"/>
                <a:gd name="T7" fmla="*/ 20 h 277"/>
                <a:gd name="T8" fmla="*/ 326 w 694"/>
                <a:gd name="T9" fmla="*/ 21 h 277"/>
                <a:gd name="T10" fmla="*/ 347 w 694"/>
                <a:gd name="T11" fmla="*/ 38 h 277"/>
                <a:gd name="T12" fmla="*/ 347 w 694"/>
                <a:gd name="T13" fmla="*/ 51 h 277"/>
                <a:gd name="T14" fmla="*/ 340 w 694"/>
                <a:gd name="T15" fmla="*/ 64 h 277"/>
                <a:gd name="T16" fmla="*/ 327 w 694"/>
                <a:gd name="T17" fmla="*/ 75 h 277"/>
                <a:gd name="T18" fmla="*/ 308 w 694"/>
                <a:gd name="T19" fmla="*/ 84 h 277"/>
                <a:gd name="T20" fmla="*/ 269 w 694"/>
                <a:gd name="T21" fmla="*/ 92 h 277"/>
                <a:gd name="T22" fmla="*/ 238 w 694"/>
                <a:gd name="T23" fmla="*/ 79 h 277"/>
                <a:gd name="T24" fmla="*/ 226 w 694"/>
                <a:gd name="T25" fmla="*/ 61 h 277"/>
                <a:gd name="T26" fmla="*/ 226 w 694"/>
                <a:gd name="T27" fmla="*/ 53 h 277"/>
                <a:gd name="T28" fmla="*/ 235 w 694"/>
                <a:gd name="T29" fmla="*/ 52 h 277"/>
                <a:gd name="T30" fmla="*/ 0 w 694"/>
                <a:gd name="T31" fmla="*/ 10 h 277"/>
                <a:gd name="T32" fmla="*/ 42 w 694"/>
                <a:gd name="T33" fmla="*/ 0 h 277"/>
                <a:gd name="T34" fmla="*/ 42 w 694"/>
                <a:gd name="T35" fmla="*/ 0 h 27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94"/>
                <a:gd name="T55" fmla="*/ 0 h 277"/>
                <a:gd name="T56" fmla="*/ 694 w 694"/>
                <a:gd name="T57" fmla="*/ 277 h 27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94" h="277">
                  <a:moveTo>
                    <a:pt x="83" y="0"/>
                  </a:moveTo>
                  <a:lnTo>
                    <a:pt x="492" y="87"/>
                  </a:lnTo>
                  <a:lnTo>
                    <a:pt x="519" y="76"/>
                  </a:lnTo>
                  <a:lnTo>
                    <a:pt x="583" y="60"/>
                  </a:lnTo>
                  <a:lnTo>
                    <a:pt x="651" y="62"/>
                  </a:lnTo>
                  <a:lnTo>
                    <a:pt x="694" y="113"/>
                  </a:lnTo>
                  <a:lnTo>
                    <a:pt x="694" y="154"/>
                  </a:lnTo>
                  <a:lnTo>
                    <a:pt x="680" y="192"/>
                  </a:lnTo>
                  <a:lnTo>
                    <a:pt x="653" y="227"/>
                  </a:lnTo>
                  <a:lnTo>
                    <a:pt x="616" y="254"/>
                  </a:lnTo>
                  <a:lnTo>
                    <a:pt x="538" y="277"/>
                  </a:lnTo>
                  <a:lnTo>
                    <a:pt x="477" y="238"/>
                  </a:lnTo>
                  <a:lnTo>
                    <a:pt x="453" y="183"/>
                  </a:lnTo>
                  <a:lnTo>
                    <a:pt x="453" y="160"/>
                  </a:lnTo>
                  <a:lnTo>
                    <a:pt x="470" y="157"/>
                  </a:lnTo>
                  <a:lnTo>
                    <a:pt x="0" y="31"/>
                  </a:lnTo>
                  <a:lnTo>
                    <a:pt x="83" y="0"/>
                  </a:lnTo>
                  <a:close/>
                </a:path>
              </a:pathLst>
            </a:custGeom>
            <a:solidFill>
              <a:srgbClr val="000000"/>
            </a:solidFill>
            <a:ln w="9525">
              <a:noFill/>
              <a:round/>
              <a:headEnd/>
              <a:tailEnd/>
            </a:ln>
          </p:spPr>
          <p:txBody>
            <a:bodyPr/>
            <a:lstStyle/>
            <a:p>
              <a:endParaRPr lang="en-US"/>
            </a:p>
          </p:txBody>
        </p:sp>
        <p:sp>
          <p:nvSpPr>
            <p:cNvPr id="29719" name="Freeform 23"/>
            <p:cNvSpPr>
              <a:spLocks/>
            </p:cNvSpPr>
            <p:nvPr/>
          </p:nvSpPr>
          <p:spPr bwMode="auto">
            <a:xfrm>
              <a:off x="3087" y="1002"/>
              <a:ext cx="114" cy="183"/>
            </a:xfrm>
            <a:custGeom>
              <a:avLst/>
              <a:gdLst>
                <a:gd name="T0" fmla="*/ 61 w 227"/>
                <a:gd name="T1" fmla="*/ 183 h 549"/>
                <a:gd name="T2" fmla="*/ 61 w 227"/>
                <a:gd name="T3" fmla="*/ 59 h 549"/>
                <a:gd name="T4" fmla="*/ 22 w 227"/>
                <a:gd name="T5" fmla="*/ 49 h 549"/>
                <a:gd name="T6" fmla="*/ 1 w 227"/>
                <a:gd name="T7" fmla="*/ 35 h 549"/>
                <a:gd name="T8" fmla="*/ 0 w 227"/>
                <a:gd name="T9" fmla="*/ 27 h 549"/>
                <a:gd name="T10" fmla="*/ 7 w 227"/>
                <a:gd name="T11" fmla="*/ 17 h 549"/>
                <a:gd name="T12" fmla="*/ 22 w 227"/>
                <a:gd name="T13" fmla="*/ 8 h 549"/>
                <a:gd name="T14" fmla="*/ 41 w 227"/>
                <a:gd name="T15" fmla="*/ 3 h 549"/>
                <a:gd name="T16" fmla="*/ 81 w 227"/>
                <a:gd name="T17" fmla="*/ 0 h 549"/>
                <a:gd name="T18" fmla="*/ 109 w 227"/>
                <a:gd name="T19" fmla="*/ 10 h 549"/>
                <a:gd name="T20" fmla="*/ 114 w 227"/>
                <a:gd name="T21" fmla="*/ 18 h 549"/>
                <a:gd name="T22" fmla="*/ 113 w 227"/>
                <a:gd name="T23" fmla="*/ 24 h 549"/>
                <a:gd name="T24" fmla="*/ 109 w 227"/>
                <a:gd name="T25" fmla="*/ 30 h 549"/>
                <a:gd name="T26" fmla="*/ 100 w 227"/>
                <a:gd name="T27" fmla="*/ 40 h 549"/>
                <a:gd name="T28" fmla="*/ 94 w 227"/>
                <a:gd name="T29" fmla="*/ 47 h 549"/>
                <a:gd name="T30" fmla="*/ 85 w 227"/>
                <a:gd name="T31" fmla="*/ 54 h 549"/>
                <a:gd name="T32" fmla="*/ 82 w 227"/>
                <a:gd name="T33" fmla="*/ 53 h 549"/>
                <a:gd name="T34" fmla="*/ 89 w 227"/>
                <a:gd name="T35" fmla="*/ 174 h 549"/>
                <a:gd name="T36" fmla="*/ 61 w 227"/>
                <a:gd name="T37" fmla="*/ 183 h 549"/>
                <a:gd name="T38" fmla="*/ 61 w 227"/>
                <a:gd name="T39" fmla="*/ 183 h 549"/>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27"/>
                <a:gd name="T61" fmla="*/ 0 h 549"/>
                <a:gd name="T62" fmla="*/ 227 w 227"/>
                <a:gd name="T63" fmla="*/ 549 h 549"/>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27" h="549">
                  <a:moveTo>
                    <a:pt x="122" y="549"/>
                  </a:moveTo>
                  <a:lnTo>
                    <a:pt x="122" y="177"/>
                  </a:lnTo>
                  <a:lnTo>
                    <a:pt x="43" y="146"/>
                  </a:lnTo>
                  <a:lnTo>
                    <a:pt x="2" y="106"/>
                  </a:lnTo>
                  <a:lnTo>
                    <a:pt x="0" y="80"/>
                  </a:lnTo>
                  <a:lnTo>
                    <a:pt x="14" y="51"/>
                  </a:lnTo>
                  <a:lnTo>
                    <a:pt x="44" y="25"/>
                  </a:lnTo>
                  <a:lnTo>
                    <a:pt x="81" y="9"/>
                  </a:lnTo>
                  <a:lnTo>
                    <a:pt x="162" y="0"/>
                  </a:lnTo>
                  <a:lnTo>
                    <a:pt x="218" y="30"/>
                  </a:lnTo>
                  <a:lnTo>
                    <a:pt x="227" y="54"/>
                  </a:lnTo>
                  <a:lnTo>
                    <a:pt x="225" y="71"/>
                  </a:lnTo>
                  <a:lnTo>
                    <a:pt x="218" y="90"/>
                  </a:lnTo>
                  <a:lnTo>
                    <a:pt x="200" y="121"/>
                  </a:lnTo>
                  <a:lnTo>
                    <a:pt x="188" y="141"/>
                  </a:lnTo>
                  <a:lnTo>
                    <a:pt x="170" y="161"/>
                  </a:lnTo>
                  <a:lnTo>
                    <a:pt x="163" y="159"/>
                  </a:lnTo>
                  <a:lnTo>
                    <a:pt x="177" y="523"/>
                  </a:lnTo>
                  <a:lnTo>
                    <a:pt x="122" y="549"/>
                  </a:lnTo>
                  <a:close/>
                </a:path>
              </a:pathLst>
            </a:custGeom>
            <a:solidFill>
              <a:srgbClr val="000000"/>
            </a:solidFill>
            <a:ln w="9525">
              <a:noFill/>
              <a:round/>
              <a:headEnd/>
              <a:tailEnd/>
            </a:ln>
          </p:spPr>
          <p:txBody>
            <a:bodyPr/>
            <a:lstStyle/>
            <a:p>
              <a:endParaRPr lang="en-US"/>
            </a:p>
          </p:txBody>
        </p:sp>
        <p:sp>
          <p:nvSpPr>
            <p:cNvPr id="29720" name="Freeform 24"/>
            <p:cNvSpPr>
              <a:spLocks/>
            </p:cNvSpPr>
            <p:nvPr/>
          </p:nvSpPr>
          <p:spPr bwMode="auto">
            <a:xfrm>
              <a:off x="3156" y="1093"/>
              <a:ext cx="427" cy="99"/>
            </a:xfrm>
            <a:custGeom>
              <a:avLst/>
              <a:gdLst>
                <a:gd name="T0" fmla="*/ 37 w 855"/>
                <a:gd name="T1" fmla="*/ 78 h 295"/>
                <a:gd name="T2" fmla="*/ 330 w 855"/>
                <a:gd name="T3" fmla="*/ 47 h 295"/>
                <a:gd name="T4" fmla="*/ 334 w 855"/>
                <a:gd name="T5" fmla="*/ 36 h 295"/>
                <a:gd name="T6" fmla="*/ 340 w 855"/>
                <a:gd name="T7" fmla="*/ 27 h 295"/>
                <a:gd name="T8" fmla="*/ 348 w 855"/>
                <a:gd name="T9" fmla="*/ 16 h 295"/>
                <a:gd name="T10" fmla="*/ 357 w 855"/>
                <a:gd name="T11" fmla="*/ 6 h 295"/>
                <a:gd name="T12" fmla="*/ 369 w 855"/>
                <a:gd name="T13" fmla="*/ 0 h 295"/>
                <a:gd name="T14" fmla="*/ 394 w 855"/>
                <a:gd name="T15" fmla="*/ 2 h 295"/>
                <a:gd name="T16" fmla="*/ 417 w 855"/>
                <a:gd name="T17" fmla="*/ 21 h 295"/>
                <a:gd name="T18" fmla="*/ 427 w 855"/>
                <a:gd name="T19" fmla="*/ 45 h 295"/>
                <a:gd name="T20" fmla="*/ 423 w 855"/>
                <a:gd name="T21" fmla="*/ 68 h 295"/>
                <a:gd name="T22" fmla="*/ 413 w 855"/>
                <a:gd name="T23" fmla="*/ 79 h 295"/>
                <a:gd name="T24" fmla="*/ 397 w 855"/>
                <a:gd name="T25" fmla="*/ 89 h 295"/>
                <a:gd name="T26" fmla="*/ 366 w 855"/>
                <a:gd name="T27" fmla="*/ 97 h 295"/>
                <a:gd name="T28" fmla="*/ 342 w 855"/>
                <a:gd name="T29" fmla="*/ 92 h 295"/>
                <a:gd name="T30" fmla="*/ 323 w 855"/>
                <a:gd name="T31" fmla="*/ 78 h 295"/>
                <a:gd name="T32" fmla="*/ 0 w 855"/>
                <a:gd name="T33" fmla="*/ 99 h 295"/>
                <a:gd name="T34" fmla="*/ 37 w 855"/>
                <a:gd name="T35" fmla="*/ 78 h 295"/>
                <a:gd name="T36" fmla="*/ 37 w 855"/>
                <a:gd name="T37" fmla="*/ 78 h 29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855"/>
                <a:gd name="T58" fmla="*/ 0 h 295"/>
                <a:gd name="T59" fmla="*/ 855 w 855"/>
                <a:gd name="T60" fmla="*/ 295 h 29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855" h="295">
                  <a:moveTo>
                    <a:pt x="75" y="233"/>
                  </a:moveTo>
                  <a:lnTo>
                    <a:pt x="660" y="139"/>
                  </a:lnTo>
                  <a:lnTo>
                    <a:pt x="668" y="108"/>
                  </a:lnTo>
                  <a:lnTo>
                    <a:pt x="680" y="80"/>
                  </a:lnTo>
                  <a:lnTo>
                    <a:pt x="697" y="47"/>
                  </a:lnTo>
                  <a:lnTo>
                    <a:pt x="714" y="19"/>
                  </a:lnTo>
                  <a:lnTo>
                    <a:pt x="738" y="0"/>
                  </a:lnTo>
                  <a:lnTo>
                    <a:pt x="788" y="6"/>
                  </a:lnTo>
                  <a:lnTo>
                    <a:pt x="835" y="63"/>
                  </a:lnTo>
                  <a:lnTo>
                    <a:pt x="855" y="133"/>
                  </a:lnTo>
                  <a:lnTo>
                    <a:pt x="846" y="203"/>
                  </a:lnTo>
                  <a:lnTo>
                    <a:pt x="826" y="236"/>
                  </a:lnTo>
                  <a:lnTo>
                    <a:pt x="795" y="264"/>
                  </a:lnTo>
                  <a:lnTo>
                    <a:pt x="733" y="289"/>
                  </a:lnTo>
                  <a:lnTo>
                    <a:pt x="685" y="275"/>
                  </a:lnTo>
                  <a:lnTo>
                    <a:pt x="647" y="233"/>
                  </a:lnTo>
                  <a:lnTo>
                    <a:pt x="0" y="295"/>
                  </a:lnTo>
                  <a:lnTo>
                    <a:pt x="75" y="233"/>
                  </a:lnTo>
                  <a:close/>
                </a:path>
              </a:pathLst>
            </a:custGeom>
            <a:solidFill>
              <a:srgbClr val="000000"/>
            </a:solidFill>
            <a:ln w="9525">
              <a:noFill/>
              <a:round/>
              <a:headEnd/>
              <a:tailEnd/>
            </a:ln>
          </p:spPr>
          <p:txBody>
            <a:bodyPr/>
            <a:lstStyle/>
            <a:p>
              <a:endParaRPr lang="en-US"/>
            </a:p>
          </p:txBody>
        </p:sp>
      </p:gr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016000" y="533400"/>
            <a:ext cx="7772400" cy="1143000"/>
          </a:xfrm>
        </p:spPr>
        <p:txBody>
          <a:bodyPr/>
          <a:lstStyle/>
          <a:p>
            <a:pPr eaLnBrk="1" hangingPunct="1"/>
            <a:endParaRPr lang="en-US" sz="4000"/>
          </a:p>
        </p:txBody>
      </p:sp>
      <p:sp>
        <p:nvSpPr>
          <p:cNvPr id="30723" name="Rectangle 3"/>
          <p:cNvSpPr>
            <a:spLocks noGrp="1" noChangeArrowheads="1"/>
          </p:cNvSpPr>
          <p:nvPr>
            <p:ph type="body" idx="1"/>
          </p:nvPr>
        </p:nvSpPr>
        <p:spPr>
          <a:xfrm>
            <a:off x="633413" y="1954213"/>
            <a:ext cx="7772400" cy="4114800"/>
          </a:xfrm>
        </p:spPr>
        <p:txBody>
          <a:bodyPr/>
          <a:lstStyle/>
          <a:p>
            <a:pPr marL="609600" indent="-609600" eaLnBrk="1" hangingPunct="1">
              <a:lnSpc>
                <a:spcPct val="90000"/>
              </a:lnSpc>
            </a:pPr>
            <a:endParaRPr lang="en-US"/>
          </a:p>
          <a:p>
            <a:pPr marL="609600" indent="-609600" eaLnBrk="1" hangingPunct="1">
              <a:lnSpc>
                <a:spcPct val="90000"/>
              </a:lnSpc>
            </a:pPr>
            <a:endParaRPr lang="en-US"/>
          </a:p>
          <a:p>
            <a:pPr marL="609600" indent="-609600" eaLnBrk="1" hangingPunct="1">
              <a:lnSpc>
                <a:spcPct val="90000"/>
              </a:lnSpc>
              <a:buFontTx/>
              <a:buNone/>
            </a:pPr>
            <a:r>
              <a:rPr lang="en-US"/>
              <a:t>	</a:t>
            </a:r>
          </a:p>
          <a:p>
            <a:pPr marL="609600" indent="-609600" eaLnBrk="1" hangingPunct="1">
              <a:lnSpc>
                <a:spcPct val="90000"/>
              </a:lnSpc>
            </a:pPr>
            <a:endParaRPr lang="en-US"/>
          </a:p>
          <a:p>
            <a:pPr marL="609600" indent="-609600" eaLnBrk="1" hangingPunct="1">
              <a:lnSpc>
                <a:spcPct val="90000"/>
              </a:lnSpc>
              <a:buFontTx/>
              <a:buNone/>
            </a:pPr>
            <a:endParaRPr lang="en-US"/>
          </a:p>
        </p:txBody>
      </p:sp>
      <p:sp>
        <p:nvSpPr>
          <p:cNvPr id="30724" name="Line 4"/>
          <p:cNvSpPr>
            <a:spLocks noChangeShapeType="1"/>
          </p:cNvSpPr>
          <p:nvPr/>
        </p:nvSpPr>
        <p:spPr bwMode="auto">
          <a:xfrm>
            <a:off x="0" y="1828800"/>
            <a:ext cx="7391400" cy="0"/>
          </a:xfrm>
          <a:prstGeom prst="line">
            <a:avLst/>
          </a:prstGeom>
          <a:noFill/>
          <a:ln w="127000">
            <a:solidFill>
              <a:srgbClr val="CC00CC"/>
            </a:solidFill>
            <a:round/>
            <a:headEnd/>
            <a:tailEnd/>
          </a:ln>
        </p:spPr>
        <p:txBody>
          <a:bodyPr wrap="none" anchor="ctr"/>
          <a:lstStyle/>
          <a:p>
            <a:endParaRPr lang="en-US"/>
          </a:p>
        </p:txBody>
      </p:sp>
      <p:grpSp>
        <p:nvGrpSpPr>
          <p:cNvPr id="30725" name="Group 5"/>
          <p:cNvGrpSpPr>
            <a:grpSpLocks/>
          </p:cNvGrpSpPr>
          <p:nvPr/>
        </p:nvGrpSpPr>
        <p:grpSpPr bwMode="auto">
          <a:xfrm>
            <a:off x="287338" y="363538"/>
            <a:ext cx="1306512" cy="749300"/>
            <a:chOff x="2203" y="852"/>
            <a:chExt cx="1404" cy="740"/>
          </a:xfrm>
        </p:grpSpPr>
        <p:sp>
          <p:nvSpPr>
            <p:cNvPr id="30726" name="Freeform 6"/>
            <p:cNvSpPr>
              <a:spLocks/>
            </p:cNvSpPr>
            <p:nvPr/>
          </p:nvSpPr>
          <p:spPr bwMode="auto">
            <a:xfrm>
              <a:off x="2529" y="1410"/>
              <a:ext cx="469" cy="179"/>
            </a:xfrm>
            <a:custGeom>
              <a:avLst/>
              <a:gdLst>
                <a:gd name="T0" fmla="*/ 0 w 937"/>
                <a:gd name="T1" fmla="*/ 25 h 536"/>
                <a:gd name="T2" fmla="*/ 195 w 937"/>
                <a:gd name="T3" fmla="*/ 0 h 536"/>
                <a:gd name="T4" fmla="*/ 351 w 937"/>
                <a:gd name="T5" fmla="*/ 29 h 536"/>
                <a:gd name="T6" fmla="*/ 469 w 937"/>
                <a:gd name="T7" fmla="*/ 179 h 536"/>
                <a:gd name="T8" fmla="*/ 279 w 937"/>
                <a:gd name="T9" fmla="*/ 164 h 536"/>
                <a:gd name="T10" fmla="*/ 25 w 937"/>
                <a:gd name="T11" fmla="*/ 57 h 536"/>
                <a:gd name="T12" fmla="*/ 0 w 937"/>
                <a:gd name="T13" fmla="*/ 25 h 536"/>
                <a:gd name="T14" fmla="*/ 0 w 937"/>
                <a:gd name="T15" fmla="*/ 25 h 536"/>
                <a:gd name="T16" fmla="*/ 0 60000 65536"/>
                <a:gd name="T17" fmla="*/ 0 60000 65536"/>
                <a:gd name="T18" fmla="*/ 0 60000 65536"/>
                <a:gd name="T19" fmla="*/ 0 60000 65536"/>
                <a:gd name="T20" fmla="*/ 0 60000 65536"/>
                <a:gd name="T21" fmla="*/ 0 60000 65536"/>
                <a:gd name="T22" fmla="*/ 0 60000 65536"/>
                <a:gd name="T23" fmla="*/ 0 60000 65536"/>
                <a:gd name="T24" fmla="*/ 0 w 937"/>
                <a:gd name="T25" fmla="*/ 0 h 536"/>
                <a:gd name="T26" fmla="*/ 937 w 937"/>
                <a:gd name="T27" fmla="*/ 536 h 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37" h="536">
                  <a:moveTo>
                    <a:pt x="0" y="74"/>
                  </a:moveTo>
                  <a:lnTo>
                    <a:pt x="390" y="0"/>
                  </a:lnTo>
                  <a:lnTo>
                    <a:pt x="702" y="86"/>
                  </a:lnTo>
                  <a:lnTo>
                    <a:pt x="937" y="536"/>
                  </a:lnTo>
                  <a:lnTo>
                    <a:pt x="558" y="492"/>
                  </a:lnTo>
                  <a:lnTo>
                    <a:pt x="49" y="170"/>
                  </a:lnTo>
                  <a:lnTo>
                    <a:pt x="0" y="74"/>
                  </a:lnTo>
                  <a:close/>
                </a:path>
              </a:pathLst>
            </a:custGeom>
            <a:solidFill>
              <a:srgbClr val="84D184"/>
            </a:solidFill>
            <a:ln w="9525">
              <a:noFill/>
              <a:round/>
              <a:headEnd/>
              <a:tailEnd/>
            </a:ln>
          </p:spPr>
          <p:txBody>
            <a:bodyPr/>
            <a:lstStyle/>
            <a:p>
              <a:endParaRPr lang="en-US"/>
            </a:p>
          </p:txBody>
        </p:sp>
        <p:sp>
          <p:nvSpPr>
            <p:cNvPr id="30727" name="Freeform 7"/>
            <p:cNvSpPr>
              <a:spLocks/>
            </p:cNvSpPr>
            <p:nvPr/>
          </p:nvSpPr>
          <p:spPr bwMode="auto">
            <a:xfrm>
              <a:off x="2964" y="1250"/>
              <a:ext cx="610" cy="123"/>
            </a:xfrm>
            <a:custGeom>
              <a:avLst/>
              <a:gdLst>
                <a:gd name="T0" fmla="*/ 0 w 1219"/>
                <a:gd name="T1" fmla="*/ 35 h 369"/>
                <a:gd name="T2" fmla="*/ 72 w 1219"/>
                <a:gd name="T3" fmla="*/ 82 h 369"/>
                <a:gd name="T4" fmla="*/ 214 w 1219"/>
                <a:gd name="T5" fmla="*/ 123 h 369"/>
                <a:gd name="T6" fmla="*/ 336 w 1219"/>
                <a:gd name="T7" fmla="*/ 114 h 369"/>
                <a:gd name="T8" fmla="*/ 463 w 1219"/>
                <a:gd name="T9" fmla="*/ 99 h 369"/>
                <a:gd name="T10" fmla="*/ 585 w 1219"/>
                <a:gd name="T11" fmla="*/ 32 h 369"/>
                <a:gd name="T12" fmla="*/ 610 w 1219"/>
                <a:gd name="T13" fmla="*/ 0 h 369"/>
                <a:gd name="T14" fmla="*/ 216 w 1219"/>
                <a:gd name="T15" fmla="*/ 6 h 369"/>
                <a:gd name="T16" fmla="*/ 0 w 1219"/>
                <a:gd name="T17" fmla="*/ 35 h 369"/>
                <a:gd name="T18" fmla="*/ 0 w 1219"/>
                <a:gd name="T19" fmla="*/ 35 h 36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219"/>
                <a:gd name="T31" fmla="*/ 0 h 369"/>
                <a:gd name="T32" fmla="*/ 1219 w 1219"/>
                <a:gd name="T33" fmla="*/ 369 h 36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219" h="369">
                  <a:moveTo>
                    <a:pt x="0" y="106"/>
                  </a:moveTo>
                  <a:lnTo>
                    <a:pt x="144" y="246"/>
                  </a:lnTo>
                  <a:lnTo>
                    <a:pt x="427" y="369"/>
                  </a:lnTo>
                  <a:lnTo>
                    <a:pt x="672" y="341"/>
                  </a:lnTo>
                  <a:lnTo>
                    <a:pt x="925" y="297"/>
                  </a:lnTo>
                  <a:lnTo>
                    <a:pt x="1170" y="95"/>
                  </a:lnTo>
                  <a:lnTo>
                    <a:pt x="1219" y="0"/>
                  </a:lnTo>
                  <a:lnTo>
                    <a:pt x="432" y="18"/>
                  </a:lnTo>
                  <a:lnTo>
                    <a:pt x="0" y="106"/>
                  </a:lnTo>
                  <a:close/>
                </a:path>
              </a:pathLst>
            </a:custGeom>
            <a:solidFill>
              <a:srgbClr val="84D184"/>
            </a:solidFill>
            <a:ln w="9525">
              <a:noFill/>
              <a:round/>
              <a:headEnd/>
              <a:tailEnd/>
            </a:ln>
          </p:spPr>
          <p:txBody>
            <a:bodyPr/>
            <a:lstStyle/>
            <a:p>
              <a:endParaRPr lang="en-US"/>
            </a:p>
          </p:txBody>
        </p:sp>
        <p:sp>
          <p:nvSpPr>
            <p:cNvPr id="30728" name="Freeform 8"/>
            <p:cNvSpPr>
              <a:spLocks/>
            </p:cNvSpPr>
            <p:nvPr/>
          </p:nvSpPr>
          <p:spPr bwMode="auto">
            <a:xfrm>
              <a:off x="3261" y="852"/>
              <a:ext cx="346" cy="226"/>
            </a:xfrm>
            <a:custGeom>
              <a:avLst/>
              <a:gdLst>
                <a:gd name="T0" fmla="*/ 61 w 692"/>
                <a:gd name="T1" fmla="*/ 226 h 677"/>
                <a:gd name="T2" fmla="*/ 25 w 692"/>
                <a:gd name="T3" fmla="*/ 190 h 677"/>
                <a:gd name="T4" fmla="*/ 0 w 692"/>
                <a:gd name="T5" fmla="*/ 138 h 677"/>
                <a:gd name="T6" fmla="*/ 34 w 692"/>
                <a:gd name="T7" fmla="*/ 97 h 677"/>
                <a:gd name="T8" fmla="*/ 99 w 692"/>
                <a:gd name="T9" fmla="*/ 65 h 677"/>
                <a:gd name="T10" fmla="*/ 198 w 692"/>
                <a:gd name="T11" fmla="*/ 41 h 677"/>
                <a:gd name="T12" fmla="*/ 346 w 692"/>
                <a:gd name="T13" fmla="*/ 0 h 677"/>
                <a:gd name="T14" fmla="*/ 241 w 692"/>
                <a:gd name="T15" fmla="*/ 129 h 677"/>
                <a:gd name="T16" fmla="*/ 61 w 692"/>
                <a:gd name="T17" fmla="*/ 226 h 677"/>
                <a:gd name="T18" fmla="*/ 61 w 692"/>
                <a:gd name="T19" fmla="*/ 226 h 67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92"/>
                <a:gd name="T31" fmla="*/ 0 h 677"/>
                <a:gd name="T32" fmla="*/ 692 w 692"/>
                <a:gd name="T33" fmla="*/ 677 h 67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92" h="677">
                  <a:moveTo>
                    <a:pt x="123" y="677"/>
                  </a:moveTo>
                  <a:lnTo>
                    <a:pt x="50" y="570"/>
                  </a:lnTo>
                  <a:lnTo>
                    <a:pt x="0" y="413"/>
                  </a:lnTo>
                  <a:lnTo>
                    <a:pt x="67" y="290"/>
                  </a:lnTo>
                  <a:lnTo>
                    <a:pt x="199" y="195"/>
                  </a:lnTo>
                  <a:lnTo>
                    <a:pt x="397" y="123"/>
                  </a:lnTo>
                  <a:lnTo>
                    <a:pt x="692" y="0"/>
                  </a:lnTo>
                  <a:lnTo>
                    <a:pt x="482" y="386"/>
                  </a:lnTo>
                  <a:lnTo>
                    <a:pt x="123" y="677"/>
                  </a:lnTo>
                  <a:close/>
                </a:path>
              </a:pathLst>
            </a:custGeom>
            <a:solidFill>
              <a:srgbClr val="84D184"/>
            </a:solidFill>
            <a:ln w="9525">
              <a:noFill/>
              <a:round/>
              <a:headEnd/>
              <a:tailEnd/>
            </a:ln>
          </p:spPr>
          <p:txBody>
            <a:bodyPr/>
            <a:lstStyle/>
            <a:p>
              <a:endParaRPr lang="en-US"/>
            </a:p>
          </p:txBody>
        </p:sp>
        <p:sp>
          <p:nvSpPr>
            <p:cNvPr id="30729" name="Freeform 9"/>
            <p:cNvSpPr>
              <a:spLocks/>
            </p:cNvSpPr>
            <p:nvPr/>
          </p:nvSpPr>
          <p:spPr bwMode="auto">
            <a:xfrm>
              <a:off x="2851" y="973"/>
              <a:ext cx="203" cy="308"/>
            </a:xfrm>
            <a:custGeom>
              <a:avLst/>
              <a:gdLst>
                <a:gd name="T0" fmla="*/ 0 w 408"/>
                <a:gd name="T1" fmla="*/ 0 h 922"/>
                <a:gd name="T2" fmla="*/ 104 w 408"/>
                <a:gd name="T3" fmla="*/ 308 h 922"/>
                <a:gd name="T4" fmla="*/ 185 w 408"/>
                <a:gd name="T5" fmla="*/ 241 h 922"/>
                <a:gd name="T6" fmla="*/ 203 w 408"/>
                <a:gd name="T7" fmla="*/ 140 h 922"/>
                <a:gd name="T8" fmla="*/ 155 w 408"/>
                <a:gd name="T9" fmla="*/ 69 h 922"/>
                <a:gd name="T10" fmla="*/ 96 w 408"/>
                <a:gd name="T11" fmla="*/ 26 h 922"/>
                <a:gd name="T12" fmla="*/ 0 w 408"/>
                <a:gd name="T13" fmla="*/ 0 h 922"/>
                <a:gd name="T14" fmla="*/ 0 w 408"/>
                <a:gd name="T15" fmla="*/ 0 h 922"/>
                <a:gd name="T16" fmla="*/ 0 60000 65536"/>
                <a:gd name="T17" fmla="*/ 0 60000 65536"/>
                <a:gd name="T18" fmla="*/ 0 60000 65536"/>
                <a:gd name="T19" fmla="*/ 0 60000 65536"/>
                <a:gd name="T20" fmla="*/ 0 60000 65536"/>
                <a:gd name="T21" fmla="*/ 0 60000 65536"/>
                <a:gd name="T22" fmla="*/ 0 60000 65536"/>
                <a:gd name="T23" fmla="*/ 0 60000 65536"/>
                <a:gd name="T24" fmla="*/ 0 w 408"/>
                <a:gd name="T25" fmla="*/ 0 h 922"/>
                <a:gd name="T26" fmla="*/ 408 w 408"/>
                <a:gd name="T27" fmla="*/ 922 h 92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08" h="922">
                  <a:moveTo>
                    <a:pt x="0" y="0"/>
                  </a:moveTo>
                  <a:lnTo>
                    <a:pt x="210" y="922"/>
                  </a:lnTo>
                  <a:lnTo>
                    <a:pt x="372" y="720"/>
                  </a:lnTo>
                  <a:lnTo>
                    <a:pt x="408" y="419"/>
                  </a:lnTo>
                  <a:lnTo>
                    <a:pt x="312" y="207"/>
                  </a:lnTo>
                  <a:lnTo>
                    <a:pt x="192" y="78"/>
                  </a:lnTo>
                  <a:lnTo>
                    <a:pt x="0" y="0"/>
                  </a:lnTo>
                  <a:close/>
                </a:path>
              </a:pathLst>
            </a:custGeom>
            <a:solidFill>
              <a:srgbClr val="84D184"/>
            </a:solidFill>
            <a:ln w="9525">
              <a:noFill/>
              <a:round/>
              <a:headEnd/>
              <a:tailEnd/>
            </a:ln>
          </p:spPr>
          <p:txBody>
            <a:bodyPr/>
            <a:lstStyle/>
            <a:p>
              <a:endParaRPr lang="en-US"/>
            </a:p>
          </p:txBody>
        </p:sp>
        <p:sp>
          <p:nvSpPr>
            <p:cNvPr id="30730" name="Freeform 10"/>
            <p:cNvSpPr>
              <a:spLocks/>
            </p:cNvSpPr>
            <p:nvPr/>
          </p:nvSpPr>
          <p:spPr bwMode="auto">
            <a:xfrm>
              <a:off x="2499" y="1093"/>
              <a:ext cx="154" cy="342"/>
            </a:xfrm>
            <a:custGeom>
              <a:avLst/>
              <a:gdLst>
                <a:gd name="T0" fmla="*/ 0 w 306"/>
                <a:gd name="T1" fmla="*/ 342 h 1026"/>
                <a:gd name="T2" fmla="*/ 21 w 306"/>
                <a:gd name="T3" fmla="*/ 0 h 1026"/>
                <a:gd name="T4" fmla="*/ 126 w 306"/>
                <a:gd name="T5" fmla="*/ 70 h 1026"/>
                <a:gd name="T6" fmla="*/ 154 w 306"/>
                <a:gd name="T7" fmla="*/ 162 h 1026"/>
                <a:gd name="T8" fmla="*/ 111 w 306"/>
                <a:gd name="T9" fmla="*/ 269 h 1026"/>
                <a:gd name="T10" fmla="*/ 0 w 306"/>
                <a:gd name="T11" fmla="*/ 342 h 1026"/>
                <a:gd name="T12" fmla="*/ 0 w 306"/>
                <a:gd name="T13" fmla="*/ 342 h 1026"/>
                <a:gd name="T14" fmla="*/ 0 60000 65536"/>
                <a:gd name="T15" fmla="*/ 0 60000 65536"/>
                <a:gd name="T16" fmla="*/ 0 60000 65536"/>
                <a:gd name="T17" fmla="*/ 0 60000 65536"/>
                <a:gd name="T18" fmla="*/ 0 60000 65536"/>
                <a:gd name="T19" fmla="*/ 0 60000 65536"/>
                <a:gd name="T20" fmla="*/ 0 60000 65536"/>
                <a:gd name="T21" fmla="*/ 0 w 306"/>
                <a:gd name="T22" fmla="*/ 0 h 1026"/>
                <a:gd name="T23" fmla="*/ 306 w 306"/>
                <a:gd name="T24" fmla="*/ 1026 h 102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06" h="1026">
                  <a:moveTo>
                    <a:pt x="0" y="1026"/>
                  </a:moveTo>
                  <a:lnTo>
                    <a:pt x="42" y="0"/>
                  </a:lnTo>
                  <a:lnTo>
                    <a:pt x="251" y="211"/>
                  </a:lnTo>
                  <a:lnTo>
                    <a:pt x="306" y="485"/>
                  </a:lnTo>
                  <a:lnTo>
                    <a:pt x="221" y="808"/>
                  </a:lnTo>
                  <a:lnTo>
                    <a:pt x="0" y="1026"/>
                  </a:lnTo>
                  <a:close/>
                </a:path>
              </a:pathLst>
            </a:custGeom>
            <a:solidFill>
              <a:srgbClr val="84D184"/>
            </a:solidFill>
            <a:ln w="9525">
              <a:noFill/>
              <a:round/>
              <a:headEnd/>
              <a:tailEnd/>
            </a:ln>
          </p:spPr>
          <p:txBody>
            <a:bodyPr/>
            <a:lstStyle/>
            <a:p>
              <a:endParaRPr lang="en-US"/>
            </a:p>
          </p:txBody>
        </p:sp>
        <p:sp>
          <p:nvSpPr>
            <p:cNvPr id="30731" name="Freeform 11"/>
            <p:cNvSpPr>
              <a:spLocks/>
            </p:cNvSpPr>
            <p:nvPr/>
          </p:nvSpPr>
          <p:spPr bwMode="auto">
            <a:xfrm>
              <a:off x="2203" y="876"/>
              <a:ext cx="1385" cy="636"/>
            </a:xfrm>
            <a:custGeom>
              <a:avLst/>
              <a:gdLst>
                <a:gd name="T0" fmla="*/ 246 w 2771"/>
                <a:gd name="T1" fmla="*/ 555 h 1909"/>
                <a:gd name="T2" fmla="*/ 362 w 2771"/>
                <a:gd name="T3" fmla="*/ 531 h 1909"/>
                <a:gd name="T4" fmla="*/ 491 w 2771"/>
                <a:gd name="T5" fmla="*/ 497 h 1909"/>
                <a:gd name="T6" fmla="*/ 559 w 2771"/>
                <a:gd name="T7" fmla="*/ 474 h 1909"/>
                <a:gd name="T8" fmla="*/ 631 w 2771"/>
                <a:gd name="T9" fmla="*/ 450 h 1909"/>
                <a:gd name="T10" fmla="*/ 702 w 2771"/>
                <a:gd name="T11" fmla="*/ 420 h 1909"/>
                <a:gd name="T12" fmla="*/ 776 w 2771"/>
                <a:gd name="T13" fmla="*/ 388 h 1909"/>
                <a:gd name="T14" fmla="*/ 847 w 2771"/>
                <a:gd name="T15" fmla="*/ 353 h 1909"/>
                <a:gd name="T16" fmla="*/ 914 w 2771"/>
                <a:gd name="T17" fmla="*/ 318 h 1909"/>
                <a:gd name="T18" fmla="*/ 976 w 2771"/>
                <a:gd name="T19" fmla="*/ 283 h 1909"/>
                <a:gd name="T20" fmla="*/ 1035 w 2771"/>
                <a:gd name="T21" fmla="*/ 249 h 1909"/>
                <a:gd name="T22" fmla="*/ 1090 w 2771"/>
                <a:gd name="T23" fmla="*/ 215 h 1909"/>
                <a:gd name="T24" fmla="*/ 1139 w 2771"/>
                <a:gd name="T25" fmla="*/ 183 h 1909"/>
                <a:gd name="T26" fmla="*/ 1186 w 2771"/>
                <a:gd name="T27" fmla="*/ 153 h 1909"/>
                <a:gd name="T28" fmla="*/ 1226 w 2771"/>
                <a:gd name="T29" fmla="*/ 124 h 1909"/>
                <a:gd name="T30" fmla="*/ 1262 w 2771"/>
                <a:gd name="T31" fmla="*/ 98 h 1909"/>
                <a:gd name="T32" fmla="*/ 1295 w 2771"/>
                <a:gd name="T33" fmla="*/ 74 h 1909"/>
                <a:gd name="T34" fmla="*/ 1322 w 2771"/>
                <a:gd name="T35" fmla="*/ 53 h 1909"/>
                <a:gd name="T36" fmla="*/ 1362 w 2771"/>
                <a:gd name="T37" fmla="*/ 20 h 1909"/>
                <a:gd name="T38" fmla="*/ 1383 w 2771"/>
                <a:gd name="T39" fmla="*/ 0 h 1909"/>
                <a:gd name="T40" fmla="*/ 1377 w 2771"/>
                <a:gd name="T41" fmla="*/ 115 h 1909"/>
                <a:gd name="T42" fmla="*/ 1364 w 2771"/>
                <a:gd name="T43" fmla="*/ 146 h 1909"/>
                <a:gd name="T44" fmla="*/ 1342 w 2771"/>
                <a:gd name="T45" fmla="*/ 172 h 1909"/>
                <a:gd name="T46" fmla="*/ 1309 w 2771"/>
                <a:gd name="T47" fmla="*/ 190 h 1909"/>
                <a:gd name="T48" fmla="*/ 1238 w 2771"/>
                <a:gd name="T49" fmla="*/ 206 h 1909"/>
                <a:gd name="T50" fmla="*/ 1129 w 2771"/>
                <a:gd name="T51" fmla="*/ 206 h 1909"/>
                <a:gd name="T52" fmla="*/ 1106 w 2771"/>
                <a:gd name="T53" fmla="*/ 224 h 1909"/>
                <a:gd name="T54" fmla="*/ 1069 w 2771"/>
                <a:gd name="T55" fmla="*/ 253 h 1909"/>
                <a:gd name="T56" fmla="*/ 1030 w 2771"/>
                <a:gd name="T57" fmla="*/ 281 h 1909"/>
                <a:gd name="T58" fmla="*/ 999 w 2771"/>
                <a:gd name="T59" fmla="*/ 302 h 1909"/>
                <a:gd name="T60" fmla="*/ 965 w 2771"/>
                <a:gd name="T61" fmla="*/ 324 h 1909"/>
                <a:gd name="T62" fmla="*/ 928 w 2771"/>
                <a:gd name="T63" fmla="*/ 347 h 1909"/>
                <a:gd name="T64" fmla="*/ 887 w 2771"/>
                <a:gd name="T65" fmla="*/ 370 h 1909"/>
                <a:gd name="T66" fmla="*/ 843 w 2771"/>
                <a:gd name="T67" fmla="*/ 394 h 1909"/>
                <a:gd name="T68" fmla="*/ 797 w 2771"/>
                <a:gd name="T69" fmla="*/ 417 h 1909"/>
                <a:gd name="T70" fmla="*/ 749 w 2771"/>
                <a:gd name="T71" fmla="*/ 440 h 1909"/>
                <a:gd name="T72" fmla="*/ 699 w 2771"/>
                <a:gd name="T73" fmla="*/ 461 h 1909"/>
                <a:gd name="T74" fmla="*/ 646 w 2771"/>
                <a:gd name="T75" fmla="*/ 482 h 1909"/>
                <a:gd name="T76" fmla="*/ 565 w 2771"/>
                <a:gd name="T77" fmla="*/ 509 h 1909"/>
                <a:gd name="T78" fmla="*/ 455 w 2771"/>
                <a:gd name="T79" fmla="*/ 540 h 1909"/>
                <a:gd name="T80" fmla="*/ 347 w 2771"/>
                <a:gd name="T81" fmla="*/ 567 h 1909"/>
                <a:gd name="T82" fmla="*/ 247 w 2771"/>
                <a:gd name="T83" fmla="*/ 591 h 1909"/>
                <a:gd name="T84" fmla="*/ 120 w 2771"/>
                <a:gd name="T85" fmla="*/ 616 h 1909"/>
                <a:gd name="T86" fmla="*/ 0 w 2771"/>
                <a:gd name="T87" fmla="*/ 636 h 1909"/>
                <a:gd name="T88" fmla="*/ 11 w 2771"/>
                <a:gd name="T89" fmla="*/ 583 h 1909"/>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2771"/>
                <a:gd name="T136" fmla="*/ 0 h 1909"/>
                <a:gd name="T137" fmla="*/ 2771 w 2771"/>
                <a:gd name="T138" fmla="*/ 1909 h 1909"/>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2771" h="1909">
                  <a:moveTo>
                    <a:pt x="22" y="1751"/>
                  </a:moveTo>
                  <a:lnTo>
                    <a:pt x="492" y="1667"/>
                  </a:lnTo>
                  <a:lnTo>
                    <a:pt x="605" y="1633"/>
                  </a:lnTo>
                  <a:lnTo>
                    <a:pt x="724" y="1594"/>
                  </a:lnTo>
                  <a:lnTo>
                    <a:pt x="850" y="1546"/>
                  </a:lnTo>
                  <a:lnTo>
                    <a:pt x="983" y="1491"/>
                  </a:lnTo>
                  <a:lnTo>
                    <a:pt x="1051" y="1459"/>
                  </a:lnTo>
                  <a:lnTo>
                    <a:pt x="1119" y="1424"/>
                  </a:lnTo>
                  <a:lnTo>
                    <a:pt x="1191" y="1389"/>
                  </a:lnTo>
                  <a:lnTo>
                    <a:pt x="1263" y="1350"/>
                  </a:lnTo>
                  <a:lnTo>
                    <a:pt x="1332" y="1308"/>
                  </a:lnTo>
                  <a:lnTo>
                    <a:pt x="1405" y="1262"/>
                  </a:lnTo>
                  <a:lnTo>
                    <a:pt x="1479" y="1215"/>
                  </a:lnTo>
                  <a:lnTo>
                    <a:pt x="1552" y="1164"/>
                  </a:lnTo>
                  <a:lnTo>
                    <a:pt x="1624" y="1111"/>
                  </a:lnTo>
                  <a:lnTo>
                    <a:pt x="1694" y="1060"/>
                  </a:lnTo>
                  <a:lnTo>
                    <a:pt x="1761" y="1007"/>
                  </a:lnTo>
                  <a:lnTo>
                    <a:pt x="1829" y="954"/>
                  </a:lnTo>
                  <a:lnTo>
                    <a:pt x="1892" y="902"/>
                  </a:lnTo>
                  <a:lnTo>
                    <a:pt x="1953" y="849"/>
                  </a:lnTo>
                  <a:lnTo>
                    <a:pt x="2013" y="800"/>
                  </a:lnTo>
                  <a:lnTo>
                    <a:pt x="2071" y="748"/>
                  </a:lnTo>
                  <a:lnTo>
                    <a:pt x="2127" y="696"/>
                  </a:lnTo>
                  <a:lnTo>
                    <a:pt x="2181" y="646"/>
                  </a:lnTo>
                  <a:lnTo>
                    <a:pt x="2230" y="599"/>
                  </a:lnTo>
                  <a:lnTo>
                    <a:pt x="2279" y="550"/>
                  </a:lnTo>
                  <a:lnTo>
                    <a:pt x="2327" y="505"/>
                  </a:lnTo>
                  <a:lnTo>
                    <a:pt x="2372" y="460"/>
                  </a:lnTo>
                  <a:lnTo>
                    <a:pt x="2415" y="416"/>
                  </a:lnTo>
                  <a:lnTo>
                    <a:pt x="2452" y="372"/>
                  </a:lnTo>
                  <a:lnTo>
                    <a:pt x="2490" y="333"/>
                  </a:lnTo>
                  <a:lnTo>
                    <a:pt x="2525" y="293"/>
                  </a:lnTo>
                  <a:lnTo>
                    <a:pt x="2559" y="257"/>
                  </a:lnTo>
                  <a:lnTo>
                    <a:pt x="2590" y="221"/>
                  </a:lnTo>
                  <a:lnTo>
                    <a:pt x="2617" y="190"/>
                  </a:lnTo>
                  <a:lnTo>
                    <a:pt x="2644" y="158"/>
                  </a:lnTo>
                  <a:lnTo>
                    <a:pt x="2689" y="104"/>
                  </a:lnTo>
                  <a:lnTo>
                    <a:pt x="2724" y="61"/>
                  </a:lnTo>
                  <a:lnTo>
                    <a:pt x="2748" y="27"/>
                  </a:lnTo>
                  <a:lnTo>
                    <a:pt x="2767" y="0"/>
                  </a:lnTo>
                  <a:lnTo>
                    <a:pt x="2771" y="246"/>
                  </a:lnTo>
                  <a:lnTo>
                    <a:pt x="2755" y="344"/>
                  </a:lnTo>
                  <a:lnTo>
                    <a:pt x="2745" y="393"/>
                  </a:lnTo>
                  <a:lnTo>
                    <a:pt x="2728" y="438"/>
                  </a:lnTo>
                  <a:lnTo>
                    <a:pt x="2707" y="479"/>
                  </a:lnTo>
                  <a:lnTo>
                    <a:pt x="2685" y="517"/>
                  </a:lnTo>
                  <a:lnTo>
                    <a:pt x="2653" y="546"/>
                  </a:lnTo>
                  <a:lnTo>
                    <a:pt x="2619" y="571"/>
                  </a:lnTo>
                  <a:lnTo>
                    <a:pt x="2544" y="601"/>
                  </a:lnTo>
                  <a:lnTo>
                    <a:pt x="2477" y="619"/>
                  </a:lnTo>
                  <a:lnTo>
                    <a:pt x="2362" y="633"/>
                  </a:lnTo>
                  <a:lnTo>
                    <a:pt x="2259" y="619"/>
                  </a:lnTo>
                  <a:lnTo>
                    <a:pt x="2240" y="645"/>
                  </a:lnTo>
                  <a:lnTo>
                    <a:pt x="2213" y="673"/>
                  </a:lnTo>
                  <a:lnTo>
                    <a:pt x="2181" y="713"/>
                  </a:lnTo>
                  <a:lnTo>
                    <a:pt x="2139" y="760"/>
                  </a:lnTo>
                  <a:lnTo>
                    <a:pt x="2088" y="814"/>
                  </a:lnTo>
                  <a:lnTo>
                    <a:pt x="2060" y="842"/>
                  </a:lnTo>
                  <a:lnTo>
                    <a:pt x="2031" y="874"/>
                  </a:lnTo>
                  <a:lnTo>
                    <a:pt x="1998" y="906"/>
                  </a:lnTo>
                  <a:lnTo>
                    <a:pt x="1965" y="937"/>
                  </a:lnTo>
                  <a:lnTo>
                    <a:pt x="1931" y="972"/>
                  </a:lnTo>
                  <a:lnTo>
                    <a:pt x="1892" y="1007"/>
                  </a:lnTo>
                  <a:lnTo>
                    <a:pt x="1856" y="1041"/>
                  </a:lnTo>
                  <a:lnTo>
                    <a:pt x="1815" y="1076"/>
                  </a:lnTo>
                  <a:lnTo>
                    <a:pt x="1775" y="1111"/>
                  </a:lnTo>
                  <a:lnTo>
                    <a:pt x="1730" y="1147"/>
                  </a:lnTo>
                  <a:lnTo>
                    <a:pt x="1687" y="1183"/>
                  </a:lnTo>
                  <a:lnTo>
                    <a:pt x="1642" y="1217"/>
                  </a:lnTo>
                  <a:lnTo>
                    <a:pt x="1595" y="1253"/>
                  </a:lnTo>
                  <a:lnTo>
                    <a:pt x="1548" y="1286"/>
                  </a:lnTo>
                  <a:lnTo>
                    <a:pt x="1499" y="1322"/>
                  </a:lnTo>
                  <a:lnTo>
                    <a:pt x="1447" y="1353"/>
                  </a:lnTo>
                  <a:lnTo>
                    <a:pt x="1398" y="1385"/>
                  </a:lnTo>
                  <a:lnTo>
                    <a:pt x="1345" y="1416"/>
                  </a:lnTo>
                  <a:lnTo>
                    <a:pt x="1293" y="1446"/>
                  </a:lnTo>
                  <a:lnTo>
                    <a:pt x="1239" y="1474"/>
                  </a:lnTo>
                  <a:lnTo>
                    <a:pt x="1130" y="1527"/>
                  </a:lnTo>
                  <a:lnTo>
                    <a:pt x="1018" y="1574"/>
                  </a:lnTo>
                  <a:lnTo>
                    <a:pt x="910" y="1622"/>
                  </a:lnTo>
                  <a:lnTo>
                    <a:pt x="801" y="1664"/>
                  </a:lnTo>
                  <a:lnTo>
                    <a:pt x="694" y="1702"/>
                  </a:lnTo>
                  <a:lnTo>
                    <a:pt x="593" y="1739"/>
                  </a:lnTo>
                  <a:lnTo>
                    <a:pt x="495" y="1773"/>
                  </a:lnTo>
                  <a:lnTo>
                    <a:pt x="403" y="1801"/>
                  </a:lnTo>
                  <a:lnTo>
                    <a:pt x="240" y="1848"/>
                  </a:lnTo>
                  <a:lnTo>
                    <a:pt x="113" y="1882"/>
                  </a:lnTo>
                  <a:lnTo>
                    <a:pt x="0" y="1909"/>
                  </a:lnTo>
                  <a:lnTo>
                    <a:pt x="22" y="1751"/>
                  </a:lnTo>
                  <a:close/>
                </a:path>
              </a:pathLst>
            </a:custGeom>
            <a:solidFill>
              <a:srgbClr val="000000"/>
            </a:solidFill>
            <a:ln w="9525">
              <a:noFill/>
              <a:round/>
              <a:headEnd/>
              <a:tailEnd/>
            </a:ln>
          </p:spPr>
          <p:txBody>
            <a:bodyPr/>
            <a:lstStyle/>
            <a:p>
              <a:endParaRPr lang="en-US"/>
            </a:p>
          </p:txBody>
        </p:sp>
        <p:sp>
          <p:nvSpPr>
            <p:cNvPr id="30732" name="Freeform 12"/>
            <p:cNvSpPr>
              <a:spLocks/>
            </p:cNvSpPr>
            <p:nvPr/>
          </p:nvSpPr>
          <p:spPr bwMode="auto">
            <a:xfrm>
              <a:off x="3245" y="876"/>
              <a:ext cx="288" cy="190"/>
            </a:xfrm>
            <a:custGeom>
              <a:avLst/>
              <a:gdLst>
                <a:gd name="T0" fmla="*/ 288 w 575"/>
                <a:gd name="T1" fmla="*/ 0 h 571"/>
                <a:gd name="T2" fmla="*/ 260 w 575"/>
                <a:gd name="T3" fmla="*/ 8 h 571"/>
                <a:gd name="T4" fmla="*/ 196 w 575"/>
                <a:gd name="T5" fmla="*/ 27 h 571"/>
                <a:gd name="T6" fmla="*/ 159 w 575"/>
                <a:gd name="T7" fmla="*/ 40 h 571"/>
                <a:gd name="T8" fmla="*/ 123 w 575"/>
                <a:gd name="T9" fmla="*/ 55 h 571"/>
                <a:gd name="T10" fmla="*/ 93 w 575"/>
                <a:gd name="T11" fmla="*/ 70 h 571"/>
                <a:gd name="T12" fmla="*/ 71 w 575"/>
                <a:gd name="T13" fmla="*/ 87 h 571"/>
                <a:gd name="T14" fmla="*/ 58 w 575"/>
                <a:gd name="T15" fmla="*/ 103 h 571"/>
                <a:gd name="T16" fmla="*/ 51 w 575"/>
                <a:gd name="T17" fmla="*/ 121 h 571"/>
                <a:gd name="T18" fmla="*/ 49 w 575"/>
                <a:gd name="T19" fmla="*/ 155 h 571"/>
                <a:gd name="T20" fmla="*/ 56 w 575"/>
                <a:gd name="T21" fmla="*/ 180 h 571"/>
                <a:gd name="T22" fmla="*/ 60 w 575"/>
                <a:gd name="T23" fmla="*/ 190 h 571"/>
                <a:gd name="T24" fmla="*/ 46 w 575"/>
                <a:gd name="T25" fmla="*/ 178 h 571"/>
                <a:gd name="T26" fmla="*/ 33 w 575"/>
                <a:gd name="T27" fmla="*/ 165 h 571"/>
                <a:gd name="T28" fmla="*/ 19 w 575"/>
                <a:gd name="T29" fmla="*/ 149 h 571"/>
                <a:gd name="T30" fmla="*/ 7 w 575"/>
                <a:gd name="T31" fmla="*/ 131 h 571"/>
                <a:gd name="T32" fmla="*/ 0 w 575"/>
                <a:gd name="T33" fmla="*/ 112 h 571"/>
                <a:gd name="T34" fmla="*/ 1 w 575"/>
                <a:gd name="T35" fmla="*/ 92 h 571"/>
                <a:gd name="T36" fmla="*/ 13 w 575"/>
                <a:gd name="T37" fmla="*/ 74 h 571"/>
                <a:gd name="T38" fmla="*/ 24 w 575"/>
                <a:gd name="T39" fmla="*/ 66 h 571"/>
                <a:gd name="T40" fmla="*/ 38 w 575"/>
                <a:gd name="T41" fmla="*/ 58 h 571"/>
                <a:gd name="T42" fmla="*/ 76 w 575"/>
                <a:gd name="T43" fmla="*/ 43 h 571"/>
                <a:gd name="T44" fmla="*/ 120 w 575"/>
                <a:gd name="T45" fmla="*/ 30 h 571"/>
                <a:gd name="T46" fmla="*/ 169 w 575"/>
                <a:gd name="T47" fmla="*/ 19 h 571"/>
                <a:gd name="T48" fmla="*/ 251 w 575"/>
                <a:gd name="T49" fmla="*/ 5 h 571"/>
                <a:gd name="T50" fmla="*/ 288 w 575"/>
                <a:gd name="T51" fmla="*/ 0 h 571"/>
                <a:gd name="T52" fmla="*/ 288 w 575"/>
                <a:gd name="T53" fmla="*/ 0 h 57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575"/>
                <a:gd name="T82" fmla="*/ 0 h 571"/>
                <a:gd name="T83" fmla="*/ 575 w 575"/>
                <a:gd name="T84" fmla="*/ 571 h 571"/>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575" h="571">
                  <a:moveTo>
                    <a:pt x="575" y="0"/>
                  </a:moveTo>
                  <a:lnTo>
                    <a:pt x="520" y="23"/>
                  </a:lnTo>
                  <a:lnTo>
                    <a:pt x="392" y="80"/>
                  </a:lnTo>
                  <a:lnTo>
                    <a:pt x="318" y="119"/>
                  </a:lnTo>
                  <a:lnTo>
                    <a:pt x="246" y="164"/>
                  </a:lnTo>
                  <a:lnTo>
                    <a:pt x="185" y="211"/>
                  </a:lnTo>
                  <a:lnTo>
                    <a:pt x="141" y="260"/>
                  </a:lnTo>
                  <a:lnTo>
                    <a:pt x="115" y="311"/>
                  </a:lnTo>
                  <a:lnTo>
                    <a:pt x="101" y="364"/>
                  </a:lnTo>
                  <a:lnTo>
                    <a:pt x="97" y="465"/>
                  </a:lnTo>
                  <a:lnTo>
                    <a:pt x="111" y="540"/>
                  </a:lnTo>
                  <a:lnTo>
                    <a:pt x="119" y="571"/>
                  </a:lnTo>
                  <a:lnTo>
                    <a:pt x="91" y="535"/>
                  </a:lnTo>
                  <a:lnTo>
                    <a:pt x="65" y="497"/>
                  </a:lnTo>
                  <a:lnTo>
                    <a:pt x="37" y="448"/>
                  </a:lnTo>
                  <a:lnTo>
                    <a:pt x="13" y="393"/>
                  </a:lnTo>
                  <a:lnTo>
                    <a:pt x="0" y="336"/>
                  </a:lnTo>
                  <a:lnTo>
                    <a:pt x="1" y="276"/>
                  </a:lnTo>
                  <a:lnTo>
                    <a:pt x="25" y="223"/>
                  </a:lnTo>
                  <a:lnTo>
                    <a:pt x="47" y="198"/>
                  </a:lnTo>
                  <a:lnTo>
                    <a:pt x="76" y="173"/>
                  </a:lnTo>
                  <a:lnTo>
                    <a:pt x="151" y="130"/>
                  </a:lnTo>
                  <a:lnTo>
                    <a:pt x="240" y="90"/>
                  </a:lnTo>
                  <a:lnTo>
                    <a:pt x="337" y="58"/>
                  </a:lnTo>
                  <a:lnTo>
                    <a:pt x="502" y="15"/>
                  </a:lnTo>
                  <a:lnTo>
                    <a:pt x="575" y="0"/>
                  </a:lnTo>
                  <a:close/>
                </a:path>
              </a:pathLst>
            </a:custGeom>
            <a:solidFill>
              <a:srgbClr val="000000"/>
            </a:solidFill>
            <a:ln w="9525">
              <a:noFill/>
              <a:round/>
              <a:headEnd/>
              <a:tailEnd/>
            </a:ln>
          </p:spPr>
          <p:txBody>
            <a:bodyPr/>
            <a:lstStyle/>
            <a:p>
              <a:endParaRPr lang="en-US"/>
            </a:p>
          </p:txBody>
        </p:sp>
        <p:sp>
          <p:nvSpPr>
            <p:cNvPr id="30733" name="Freeform 13"/>
            <p:cNvSpPr>
              <a:spLocks/>
            </p:cNvSpPr>
            <p:nvPr/>
          </p:nvSpPr>
          <p:spPr bwMode="auto">
            <a:xfrm>
              <a:off x="2990" y="1219"/>
              <a:ext cx="570" cy="68"/>
            </a:xfrm>
            <a:custGeom>
              <a:avLst/>
              <a:gdLst>
                <a:gd name="T0" fmla="*/ 0 w 1140"/>
                <a:gd name="T1" fmla="*/ 68 h 204"/>
                <a:gd name="T2" fmla="*/ 570 w 1140"/>
                <a:gd name="T3" fmla="*/ 31 h 204"/>
                <a:gd name="T4" fmla="*/ 540 w 1140"/>
                <a:gd name="T5" fmla="*/ 25 h 204"/>
                <a:gd name="T6" fmla="*/ 464 w 1140"/>
                <a:gd name="T7" fmla="*/ 11 h 204"/>
                <a:gd name="T8" fmla="*/ 364 w 1140"/>
                <a:gd name="T9" fmla="*/ 0 h 204"/>
                <a:gd name="T10" fmla="*/ 261 w 1140"/>
                <a:gd name="T11" fmla="*/ 3 h 204"/>
                <a:gd name="T12" fmla="*/ 165 w 1140"/>
                <a:gd name="T13" fmla="*/ 20 h 204"/>
                <a:gd name="T14" fmla="*/ 122 w 1140"/>
                <a:gd name="T15" fmla="*/ 31 h 204"/>
                <a:gd name="T16" fmla="*/ 82 w 1140"/>
                <a:gd name="T17" fmla="*/ 41 h 204"/>
                <a:gd name="T18" fmla="*/ 22 w 1140"/>
                <a:gd name="T19" fmla="*/ 60 h 204"/>
                <a:gd name="T20" fmla="*/ 0 w 1140"/>
                <a:gd name="T21" fmla="*/ 68 h 204"/>
                <a:gd name="T22" fmla="*/ 0 w 1140"/>
                <a:gd name="T23" fmla="*/ 68 h 20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140"/>
                <a:gd name="T37" fmla="*/ 0 h 204"/>
                <a:gd name="T38" fmla="*/ 1140 w 1140"/>
                <a:gd name="T39" fmla="*/ 204 h 20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140" h="204">
                  <a:moveTo>
                    <a:pt x="0" y="204"/>
                  </a:moveTo>
                  <a:lnTo>
                    <a:pt x="1140" y="94"/>
                  </a:lnTo>
                  <a:lnTo>
                    <a:pt x="1080" y="75"/>
                  </a:lnTo>
                  <a:lnTo>
                    <a:pt x="928" y="32"/>
                  </a:lnTo>
                  <a:lnTo>
                    <a:pt x="728" y="0"/>
                  </a:lnTo>
                  <a:lnTo>
                    <a:pt x="522" y="8"/>
                  </a:lnTo>
                  <a:lnTo>
                    <a:pt x="331" y="59"/>
                  </a:lnTo>
                  <a:lnTo>
                    <a:pt x="244" y="92"/>
                  </a:lnTo>
                  <a:lnTo>
                    <a:pt x="165" y="124"/>
                  </a:lnTo>
                  <a:lnTo>
                    <a:pt x="45" y="180"/>
                  </a:lnTo>
                  <a:lnTo>
                    <a:pt x="0" y="204"/>
                  </a:lnTo>
                  <a:close/>
                </a:path>
              </a:pathLst>
            </a:custGeom>
            <a:solidFill>
              <a:srgbClr val="000000"/>
            </a:solidFill>
            <a:ln w="9525">
              <a:noFill/>
              <a:round/>
              <a:headEnd/>
              <a:tailEnd/>
            </a:ln>
          </p:spPr>
          <p:txBody>
            <a:bodyPr/>
            <a:lstStyle/>
            <a:p>
              <a:endParaRPr lang="en-US"/>
            </a:p>
          </p:txBody>
        </p:sp>
        <p:sp>
          <p:nvSpPr>
            <p:cNvPr id="30734" name="Freeform 14"/>
            <p:cNvSpPr>
              <a:spLocks/>
            </p:cNvSpPr>
            <p:nvPr/>
          </p:nvSpPr>
          <p:spPr bwMode="auto">
            <a:xfrm>
              <a:off x="3016" y="1264"/>
              <a:ext cx="544" cy="130"/>
            </a:xfrm>
            <a:custGeom>
              <a:avLst/>
              <a:gdLst>
                <a:gd name="T0" fmla="*/ 0 w 1087"/>
                <a:gd name="T1" fmla="*/ 63 h 392"/>
                <a:gd name="T2" fmla="*/ 31 w 1087"/>
                <a:gd name="T3" fmla="*/ 71 h 392"/>
                <a:gd name="T4" fmla="*/ 66 w 1087"/>
                <a:gd name="T5" fmla="*/ 79 h 392"/>
                <a:gd name="T6" fmla="*/ 111 w 1087"/>
                <a:gd name="T7" fmla="*/ 87 h 392"/>
                <a:gd name="T8" fmla="*/ 217 w 1087"/>
                <a:gd name="T9" fmla="*/ 97 h 392"/>
                <a:gd name="T10" fmla="*/ 327 w 1087"/>
                <a:gd name="T11" fmla="*/ 86 h 392"/>
                <a:gd name="T12" fmla="*/ 376 w 1087"/>
                <a:gd name="T13" fmla="*/ 73 h 392"/>
                <a:gd name="T14" fmla="*/ 419 w 1087"/>
                <a:gd name="T15" fmla="*/ 58 h 392"/>
                <a:gd name="T16" fmla="*/ 456 w 1087"/>
                <a:gd name="T17" fmla="*/ 44 h 392"/>
                <a:gd name="T18" fmla="*/ 488 w 1087"/>
                <a:gd name="T19" fmla="*/ 31 h 392"/>
                <a:gd name="T20" fmla="*/ 513 w 1087"/>
                <a:gd name="T21" fmla="*/ 18 h 392"/>
                <a:gd name="T22" fmla="*/ 530 w 1087"/>
                <a:gd name="T23" fmla="*/ 9 h 392"/>
                <a:gd name="T24" fmla="*/ 544 w 1087"/>
                <a:gd name="T25" fmla="*/ 0 h 392"/>
                <a:gd name="T26" fmla="*/ 540 w 1087"/>
                <a:gd name="T27" fmla="*/ 5 h 392"/>
                <a:gd name="T28" fmla="*/ 530 w 1087"/>
                <a:gd name="T29" fmla="*/ 19 h 392"/>
                <a:gd name="T30" fmla="*/ 522 w 1087"/>
                <a:gd name="T31" fmla="*/ 28 h 392"/>
                <a:gd name="T32" fmla="*/ 513 w 1087"/>
                <a:gd name="T33" fmla="*/ 37 h 392"/>
                <a:gd name="T34" fmla="*/ 501 w 1087"/>
                <a:gd name="T35" fmla="*/ 48 h 392"/>
                <a:gd name="T36" fmla="*/ 488 w 1087"/>
                <a:gd name="T37" fmla="*/ 60 h 392"/>
                <a:gd name="T38" fmla="*/ 473 w 1087"/>
                <a:gd name="T39" fmla="*/ 72 h 392"/>
                <a:gd name="T40" fmla="*/ 456 w 1087"/>
                <a:gd name="T41" fmla="*/ 84 h 392"/>
                <a:gd name="T42" fmla="*/ 438 w 1087"/>
                <a:gd name="T43" fmla="*/ 95 h 392"/>
                <a:gd name="T44" fmla="*/ 419 w 1087"/>
                <a:gd name="T45" fmla="*/ 104 h 392"/>
                <a:gd name="T46" fmla="*/ 396 w 1087"/>
                <a:gd name="T47" fmla="*/ 113 h 392"/>
                <a:gd name="T48" fmla="*/ 373 w 1087"/>
                <a:gd name="T49" fmla="*/ 121 h 392"/>
                <a:gd name="T50" fmla="*/ 320 w 1087"/>
                <a:gd name="T51" fmla="*/ 130 h 392"/>
                <a:gd name="T52" fmla="*/ 207 w 1087"/>
                <a:gd name="T53" fmla="*/ 125 h 392"/>
                <a:gd name="T54" fmla="*/ 103 w 1087"/>
                <a:gd name="T55" fmla="*/ 101 h 392"/>
                <a:gd name="T56" fmla="*/ 61 w 1087"/>
                <a:gd name="T57" fmla="*/ 87 h 392"/>
                <a:gd name="T58" fmla="*/ 29 w 1087"/>
                <a:gd name="T59" fmla="*/ 75 h 392"/>
                <a:gd name="T60" fmla="*/ 0 w 1087"/>
                <a:gd name="T61" fmla="*/ 63 h 392"/>
                <a:gd name="T62" fmla="*/ 0 w 1087"/>
                <a:gd name="T63" fmla="*/ 63 h 39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87"/>
                <a:gd name="T97" fmla="*/ 0 h 392"/>
                <a:gd name="T98" fmla="*/ 1087 w 1087"/>
                <a:gd name="T99" fmla="*/ 392 h 392"/>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87" h="392">
                  <a:moveTo>
                    <a:pt x="0" y="189"/>
                  </a:moveTo>
                  <a:lnTo>
                    <a:pt x="62" y="214"/>
                  </a:lnTo>
                  <a:lnTo>
                    <a:pt x="132" y="239"/>
                  </a:lnTo>
                  <a:lnTo>
                    <a:pt x="222" y="261"/>
                  </a:lnTo>
                  <a:lnTo>
                    <a:pt x="434" y="291"/>
                  </a:lnTo>
                  <a:lnTo>
                    <a:pt x="653" y="259"/>
                  </a:lnTo>
                  <a:lnTo>
                    <a:pt x="752" y="219"/>
                  </a:lnTo>
                  <a:lnTo>
                    <a:pt x="838" y="176"/>
                  </a:lnTo>
                  <a:lnTo>
                    <a:pt x="912" y="133"/>
                  </a:lnTo>
                  <a:lnTo>
                    <a:pt x="976" y="92"/>
                  </a:lnTo>
                  <a:lnTo>
                    <a:pt x="1025" y="54"/>
                  </a:lnTo>
                  <a:lnTo>
                    <a:pt x="1060" y="26"/>
                  </a:lnTo>
                  <a:lnTo>
                    <a:pt x="1087" y="0"/>
                  </a:lnTo>
                  <a:lnTo>
                    <a:pt x="1080" y="14"/>
                  </a:lnTo>
                  <a:lnTo>
                    <a:pt x="1060" y="56"/>
                  </a:lnTo>
                  <a:lnTo>
                    <a:pt x="1044" y="83"/>
                  </a:lnTo>
                  <a:lnTo>
                    <a:pt x="1025" y="113"/>
                  </a:lnTo>
                  <a:lnTo>
                    <a:pt x="1001" y="146"/>
                  </a:lnTo>
                  <a:lnTo>
                    <a:pt x="976" y="180"/>
                  </a:lnTo>
                  <a:lnTo>
                    <a:pt x="946" y="217"/>
                  </a:lnTo>
                  <a:lnTo>
                    <a:pt x="912" y="252"/>
                  </a:lnTo>
                  <a:lnTo>
                    <a:pt x="875" y="285"/>
                  </a:lnTo>
                  <a:lnTo>
                    <a:pt x="837" y="314"/>
                  </a:lnTo>
                  <a:lnTo>
                    <a:pt x="791" y="341"/>
                  </a:lnTo>
                  <a:lnTo>
                    <a:pt x="745" y="364"/>
                  </a:lnTo>
                  <a:lnTo>
                    <a:pt x="639" y="392"/>
                  </a:lnTo>
                  <a:lnTo>
                    <a:pt x="414" y="376"/>
                  </a:lnTo>
                  <a:lnTo>
                    <a:pt x="206" y="304"/>
                  </a:lnTo>
                  <a:lnTo>
                    <a:pt x="122" y="262"/>
                  </a:lnTo>
                  <a:lnTo>
                    <a:pt x="58" y="226"/>
                  </a:lnTo>
                  <a:lnTo>
                    <a:pt x="0" y="189"/>
                  </a:lnTo>
                  <a:close/>
                </a:path>
              </a:pathLst>
            </a:custGeom>
            <a:solidFill>
              <a:srgbClr val="000000"/>
            </a:solidFill>
            <a:ln w="9525">
              <a:noFill/>
              <a:round/>
              <a:headEnd/>
              <a:tailEnd/>
            </a:ln>
          </p:spPr>
          <p:txBody>
            <a:bodyPr/>
            <a:lstStyle/>
            <a:p>
              <a:endParaRPr lang="en-US"/>
            </a:p>
          </p:txBody>
        </p:sp>
        <p:sp>
          <p:nvSpPr>
            <p:cNvPr id="30735" name="Freeform 15"/>
            <p:cNvSpPr>
              <a:spLocks/>
            </p:cNvSpPr>
            <p:nvPr/>
          </p:nvSpPr>
          <p:spPr bwMode="auto">
            <a:xfrm>
              <a:off x="2798" y="979"/>
              <a:ext cx="163" cy="306"/>
            </a:xfrm>
            <a:custGeom>
              <a:avLst/>
              <a:gdLst>
                <a:gd name="T0" fmla="*/ 163 w 327"/>
                <a:gd name="T1" fmla="*/ 306 h 917"/>
                <a:gd name="T2" fmla="*/ 58 w 327"/>
                <a:gd name="T3" fmla="*/ 0 h 917"/>
                <a:gd name="T4" fmla="*/ 54 w 327"/>
                <a:gd name="T5" fmla="*/ 8 h 917"/>
                <a:gd name="T6" fmla="*/ 43 w 327"/>
                <a:gd name="T7" fmla="*/ 28 h 917"/>
                <a:gd name="T8" fmla="*/ 37 w 327"/>
                <a:gd name="T9" fmla="*/ 42 h 917"/>
                <a:gd name="T10" fmla="*/ 30 w 327"/>
                <a:gd name="T11" fmla="*/ 58 h 917"/>
                <a:gd name="T12" fmla="*/ 22 w 327"/>
                <a:gd name="T13" fmla="*/ 75 h 917"/>
                <a:gd name="T14" fmla="*/ 15 w 327"/>
                <a:gd name="T15" fmla="*/ 93 h 917"/>
                <a:gd name="T16" fmla="*/ 0 w 327"/>
                <a:gd name="T17" fmla="*/ 169 h 917"/>
                <a:gd name="T18" fmla="*/ 4 w 327"/>
                <a:gd name="T19" fmla="*/ 202 h 917"/>
                <a:gd name="T20" fmla="*/ 10 w 327"/>
                <a:gd name="T21" fmla="*/ 215 h 917"/>
                <a:gd name="T22" fmla="*/ 21 w 327"/>
                <a:gd name="T23" fmla="*/ 226 h 917"/>
                <a:gd name="T24" fmla="*/ 45 w 327"/>
                <a:gd name="T25" fmla="*/ 244 h 917"/>
                <a:gd name="T26" fmla="*/ 70 w 327"/>
                <a:gd name="T27" fmla="*/ 260 h 917"/>
                <a:gd name="T28" fmla="*/ 95 w 327"/>
                <a:gd name="T29" fmla="*/ 273 h 917"/>
                <a:gd name="T30" fmla="*/ 117 w 327"/>
                <a:gd name="T31" fmla="*/ 285 h 917"/>
                <a:gd name="T32" fmla="*/ 151 w 327"/>
                <a:gd name="T33" fmla="*/ 300 h 917"/>
                <a:gd name="T34" fmla="*/ 163 w 327"/>
                <a:gd name="T35" fmla="*/ 306 h 917"/>
                <a:gd name="T36" fmla="*/ 163 w 327"/>
                <a:gd name="T37" fmla="*/ 306 h 91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27"/>
                <a:gd name="T58" fmla="*/ 0 h 917"/>
                <a:gd name="T59" fmla="*/ 327 w 327"/>
                <a:gd name="T60" fmla="*/ 917 h 91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27" h="917">
                  <a:moveTo>
                    <a:pt x="327" y="917"/>
                  </a:moveTo>
                  <a:lnTo>
                    <a:pt x="117" y="0"/>
                  </a:lnTo>
                  <a:lnTo>
                    <a:pt x="109" y="23"/>
                  </a:lnTo>
                  <a:lnTo>
                    <a:pt x="87" y="85"/>
                  </a:lnTo>
                  <a:lnTo>
                    <a:pt x="74" y="126"/>
                  </a:lnTo>
                  <a:lnTo>
                    <a:pt x="60" y="174"/>
                  </a:lnTo>
                  <a:lnTo>
                    <a:pt x="44" y="226"/>
                  </a:lnTo>
                  <a:lnTo>
                    <a:pt x="31" y="280"/>
                  </a:lnTo>
                  <a:lnTo>
                    <a:pt x="0" y="506"/>
                  </a:lnTo>
                  <a:lnTo>
                    <a:pt x="8" y="604"/>
                  </a:lnTo>
                  <a:lnTo>
                    <a:pt x="21" y="643"/>
                  </a:lnTo>
                  <a:lnTo>
                    <a:pt x="42" y="676"/>
                  </a:lnTo>
                  <a:lnTo>
                    <a:pt x="91" y="730"/>
                  </a:lnTo>
                  <a:lnTo>
                    <a:pt x="141" y="778"/>
                  </a:lnTo>
                  <a:lnTo>
                    <a:pt x="190" y="819"/>
                  </a:lnTo>
                  <a:lnTo>
                    <a:pt x="235" y="853"/>
                  </a:lnTo>
                  <a:lnTo>
                    <a:pt x="302" y="900"/>
                  </a:lnTo>
                  <a:lnTo>
                    <a:pt x="327" y="917"/>
                  </a:lnTo>
                  <a:close/>
                </a:path>
              </a:pathLst>
            </a:custGeom>
            <a:solidFill>
              <a:srgbClr val="000000"/>
            </a:solidFill>
            <a:ln w="9525">
              <a:noFill/>
              <a:round/>
              <a:headEnd/>
              <a:tailEnd/>
            </a:ln>
          </p:spPr>
          <p:txBody>
            <a:bodyPr/>
            <a:lstStyle/>
            <a:p>
              <a:endParaRPr lang="en-US"/>
            </a:p>
          </p:txBody>
        </p:sp>
        <p:sp>
          <p:nvSpPr>
            <p:cNvPr id="30736" name="Freeform 16"/>
            <p:cNvSpPr>
              <a:spLocks/>
            </p:cNvSpPr>
            <p:nvPr/>
          </p:nvSpPr>
          <p:spPr bwMode="auto">
            <a:xfrm>
              <a:off x="2897" y="977"/>
              <a:ext cx="208" cy="263"/>
            </a:xfrm>
            <a:custGeom>
              <a:avLst/>
              <a:gdLst>
                <a:gd name="T0" fmla="*/ 0 w 416"/>
                <a:gd name="T1" fmla="*/ 0 h 790"/>
                <a:gd name="T2" fmla="*/ 20 w 416"/>
                <a:gd name="T3" fmla="*/ 13 h 790"/>
                <a:gd name="T4" fmla="*/ 39 w 416"/>
                <a:gd name="T5" fmla="*/ 27 h 790"/>
                <a:gd name="T6" fmla="*/ 63 w 416"/>
                <a:gd name="T7" fmla="*/ 45 h 790"/>
                <a:gd name="T8" fmla="*/ 75 w 416"/>
                <a:gd name="T9" fmla="*/ 56 h 790"/>
                <a:gd name="T10" fmla="*/ 87 w 416"/>
                <a:gd name="T11" fmla="*/ 67 h 790"/>
                <a:gd name="T12" fmla="*/ 98 w 416"/>
                <a:gd name="T13" fmla="*/ 78 h 790"/>
                <a:gd name="T14" fmla="*/ 110 w 416"/>
                <a:gd name="T15" fmla="*/ 90 h 790"/>
                <a:gd name="T16" fmla="*/ 119 w 416"/>
                <a:gd name="T17" fmla="*/ 102 h 790"/>
                <a:gd name="T18" fmla="*/ 128 w 416"/>
                <a:gd name="T19" fmla="*/ 114 h 790"/>
                <a:gd name="T20" fmla="*/ 140 w 416"/>
                <a:gd name="T21" fmla="*/ 139 h 790"/>
                <a:gd name="T22" fmla="*/ 145 w 416"/>
                <a:gd name="T23" fmla="*/ 186 h 790"/>
                <a:gd name="T24" fmla="*/ 141 w 416"/>
                <a:gd name="T25" fmla="*/ 207 h 790"/>
                <a:gd name="T26" fmla="*/ 138 w 416"/>
                <a:gd name="T27" fmla="*/ 217 h 790"/>
                <a:gd name="T28" fmla="*/ 134 w 416"/>
                <a:gd name="T29" fmla="*/ 225 h 790"/>
                <a:gd name="T30" fmla="*/ 126 w 416"/>
                <a:gd name="T31" fmla="*/ 241 h 790"/>
                <a:gd name="T32" fmla="*/ 120 w 416"/>
                <a:gd name="T33" fmla="*/ 253 h 790"/>
                <a:gd name="T34" fmla="*/ 113 w 416"/>
                <a:gd name="T35" fmla="*/ 263 h 790"/>
                <a:gd name="T36" fmla="*/ 131 w 416"/>
                <a:gd name="T37" fmla="*/ 249 h 790"/>
                <a:gd name="T38" fmla="*/ 149 w 416"/>
                <a:gd name="T39" fmla="*/ 233 h 790"/>
                <a:gd name="T40" fmla="*/ 169 w 416"/>
                <a:gd name="T41" fmla="*/ 213 h 790"/>
                <a:gd name="T42" fmla="*/ 179 w 416"/>
                <a:gd name="T43" fmla="*/ 203 h 790"/>
                <a:gd name="T44" fmla="*/ 187 w 416"/>
                <a:gd name="T45" fmla="*/ 191 h 790"/>
                <a:gd name="T46" fmla="*/ 202 w 416"/>
                <a:gd name="T47" fmla="*/ 168 h 790"/>
                <a:gd name="T48" fmla="*/ 208 w 416"/>
                <a:gd name="T49" fmla="*/ 145 h 790"/>
                <a:gd name="T50" fmla="*/ 205 w 416"/>
                <a:gd name="T51" fmla="*/ 125 h 790"/>
                <a:gd name="T52" fmla="*/ 198 w 416"/>
                <a:gd name="T53" fmla="*/ 114 h 790"/>
                <a:gd name="T54" fmla="*/ 189 w 416"/>
                <a:gd name="T55" fmla="*/ 104 h 790"/>
                <a:gd name="T56" fmla="*/ 176 w 416"/>
                <a:gd name="T57" fmla="*/ 93 h 790"/>
                <a:gd name="T58" fmla="*/ 162 w 416"/>
                <a:gd name="T59" fmla="*/ 83 h 790"/>
                <a:gd name="T60" fmla="*/ 128 w 416"/>
                <a:gd name="T61" fmla="*/ 62 h 790"/>
                <a:gd name="T62" fmla="*/ 110 w 416"/>
                <a:gd name="T63" fmla="*/ 52 h 790"/>
                <a:gd name="T64" fmla="*/ 93 w 416"/>
                <a:gd name="T65" fmla="*/ 43 h 790"/>
                <a:gd name="T66" fmla="*/ 58 w 416"/>
                <a:gd name="T67" fmla="*/ 25 h 790"/>
                <a:gd name="T68" fmla="*/ 29 w 416"/>
                <a:gd name="T69" fmla="*/ 12 h 790"/>
                <a:gd name="T70" fmla="*/ 0 w 416"/>
                <a:gd name="T71" fmla="*/ 0 h 790"/>
                <a:gd name="T72" fmla="*/ 0 w 416"/>
                <a:gd name="T73" fmla="*/ 0 h 79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416"/>
                <a:gd name="T112" fmla="*/ 0 h 790"/>
                <a:gd name="T113" fmla="*/ 416 w 416"/>
                <a:gd name="T114" fmla="*/ 790 h 790"/>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416" h="790">
                  <a:moveTo>
                    <a:pt x="0" y="0"/>
                  </a:moveTo>
                  <a:lnTo>
                    <a:pt x="40" y="38"/>
                  </a:lnTo>
                  <a:lnTo>
                    <a:pt x="78" y="81"/>
                  </a:lnTo>
                  <a:lnTo>
                    <a:pt x="126" y="135"/>
                  </a:lnTo>
                  <a:lnTo>
                    <a:pt x="149" y="168"/>
                  </a:lnTo>
                  <a:lnTo>
                    <a:pt x="174" y="200"/>
                  </a:lnTo>
                  <a:lnTo>
                    <a:pt x="196" y="235"/>
                  </a:lnTo>
                  <a:lnTo>
                    <a:pt x="220" y="269"/>
                  </a:lnTo>
                  <a:lnTo>
                    <a:pt x="239" y="307"/>
                  </a:lnTo>
                  <a:lnTo>
                    <a:pt x="256" y="342"/>
                  </a:lnTo>
                  <a:lnTo>
                    <a:pt x="280" y="418"/>
                  </a:lnTo>
                  <a:lnTo>
                    <a:pt x="289" y="558"/>
                  </a:lnTo>
                  <a:lnTo>
                    <a:pt x="281" y="622"/>
                  </a:lnTo>
                  <a:lnTo>
                    <a:pt x="275" y="651"/>
                  </a:lnTo>
                  <a:lnTo>
                    <a:pt x="268" y="677"/>
                  </a:lnTo>
                  <a:lnTo>
                    <a:pt x="253" y="723"/>
                  </a:lnTo>
                  <a:lnTo>
                    <a:pt x="240" y="759"/>
                  </a:lnTo>
                  <a:lnTo>
                    <a:pt x="226" y="790"/>
                  </a:lnTo>
                  <a:lnTo>
                    <a:pt x="262" y="747"/>
                  </a:lnTo>
                  <a:lnTo>
                    <a:pt x="298" y="699"/>
                  </a:lnTo>
                  <a:lnTo>
                    <a:pt x="337" y="640"/>
                  </a:lnTo>
                  <a:lnTo>
                    <a:pt x="357" y="609"/>
                  </a:lnTo>
                  <a:lnTo>
                    <a:pt x="374" y="575"/>
                  </a:lnTo>
                  <a:lnTo>
                    <a:pt x="403" y="505"/>
                  </a:lnTo>
                  <a:lnTo>
                    <a:pt x="416" y="436"/>
                  </a:lnTo>
                  <a:lnTo>
                    <a:pt x="409" y="374"/>
                  </a:lnTo>
                  <a:lnTo>
                    <a:pt x="396" y="342"/>
                  </a:lnTo>
                  <a:lnTo>
                    <a:pt x="377" y="311"/>
                  </a:lnTo>
                  <a:lnTo>
                    <a:pt x="352" y="280"/>
                  </a:lnTo>
                  <a:lnTo>
                    <a:pt x="323" y="249"/>
                  </a:lnTo>
                  <a:lnTo>
                    <a:pt x="256" y="187"/>
                  </a:lnTo>
                  <a:lnTo>
                    <a:pt x="221" y="156"/>
                  </a:lnTo>
                  <a:lnTo>
                    <a:pt x="186" y="128"/>
                  </a:lnTo>
                  <a:lnTo>
                    <a:pt x="116" y="76"/>
                  </a:lnTo>
                  <a:lnTo>
                    <a:pt x="58" y="36"/>
                  </a:lnTo>
                  <a:lnTo>
                    <a:pt x="0" y="0"/>
                  </a:lnTo>
                  <a:close/>
                </a:path>
              </a:pathLst>
            </a:custGeom>
            <a:solidFill>
              <a:srgbClr val="000000"/>
            </a:solidFill>
            <a:ln w="9525">
              <a:noFill/>
              <a:round/>
              <a:headEnd/>
              <a:tailEnd/>
            </a:ln>
          </p:spPr>
          <p:txBody>
            <a:bodyPr/>
            <a:lstStyle/>
            <a:p>
              <a:endParaRPr lang="en-US"/>
            </a:p>
          </p:txBody>
        </p:sp>
        <p:sp>
          <p:nvSpPr>
            <p:cNvPr id="30737" name="Freeform 17"/>
            <p:cNvSpPr>
              <a:spLocks/>
            </p:cNvSpPr>
            <p:nvPr/>
          </p:nvSpPr>
          <p:spPr bwMode="auto">
            <a:xfrm>
              <a:off x="2409" y="1102"/>
              <a:ext cx="111" cy="324"/>
            </a:xfrm>
            <a:custGeom>
              <a:avLst/>
              <a:gdLst>
                <a:gd name="T0" fmla="*/ 87 w 221"/>
                <a:gd name="T1" fmla="*/ 324 h 973"/>
                <a:gd name="T2" fmla="*/ 111 w 221"/>
                <a:gd name="T3" fmla="*/ 0 h 973"/>
                <a:gd name="T4" fmla="*/ 106 w 221"/>
                <a:gd name="T5" fmla="*/ 6 h 973"/>
                <a:gd name="T6" fmla="*/ 91 w 221"/>
                <a:gd name="T7" fmla="*/ 24 h 973"/>
                <a:gd name="T8" fmla="*/ 81 w 221"/>
                <a:gd name="T9" fmla="*/ 36 h 973"/>
                <a:gd name="T10" fmla="*/ 71 w 221"/>
                <a:gd name="T11" fmla="*/ 50 h 973"/>
                <a:gd name="T12" fmla="*/ 59 w 221"/>
                <a:gd name="T13" fmla="*/ 65 h 973"/>
                <a:gd name="T14" fmla="*/ 47 w 221"/>
                <a:gd name="T15" fmla="*/ 81 h 973"/>
                <a:gd name="T16" fmla="*/ 37 w 221"/>
                <a:gd name="T17" fmla="*/ 98 h 973"/>
                <a:gd name="T18" fmla="*/ 26 w 221"/>
                <a:gd name="T19" fmla="*/ 115 h 973"/>
                <a:gd name="T20" fmla="*/ 17 w 221"/>
                <a:gd name="T21" fmla="*/ 132 h 973"/>
                <a:gd name="T22" fmla="*/ 9 w 221"/>
                <a:gd name="T23" fmla="*/ 149 h 973"/>
                <a:gd name="T24" fmla="*/ 0 w 221"/>
                <a:gd name="T25" fmla="*/ 180 h 973"/>
                <a:gd name="T26" fmla="*/ 2 w 221"/>
                <a:gd name="T27" fmla="*/ 206 h 973"/>
                <a:gd name="T28" fmla="*/ 7 w 221"/>
                <a:gd name="T29" fmla="*/ 217 h 973"/>
                <a:gd name="T30" fmla="*/ 13 w 221"/>
                <a:gd name="T31" fmla="*/ 228 h 973"/>
                <a:gd name="T32" fmla="*/ 19 w 221"/>
                <a:gd name="T33" fmla="*/ 239 h 973"/>
                <a:gd name="T34" fmla="*/ 25 w 221"/>
                <a:gd name="T35" fmla="*/ 249 h 973"/>
                <a:gd name="T36" fmla="*/ 32 w 221"/>
                <a:gd name="T37" fmla="*/ 260 h 973"/>
                <a:gd name="T38" fmla="*/ 40 w 221"/>
                <a:gd name="T39" fmla="*/ 269 h 973"/>
                <a:gd name="T40" fmla="*/ 53 w 221"/>
                <a:gd name="T41" fmla="*/ 287 h 973"/>
                <a:gd name="T42" fmla="*/ 67 w 221"/>
                <a:gd name="T43" fmla="*/ 302 h 973"/>
                <a:gd name="T44" fmla="*/ 77 w 221"/>
                <a:gd name="T45" fmla="*/ 313 h 973"/>
                <a:gd name="T46" fmla="*/ 87 w 221"/>
                <a:gd name="T47" fmla="*/ 324 h 973"/>
                <a:gd name="T48" fmla="*/ 87 w 221"/>
                <a:gd name="T49" fmla="*/ 324 h 97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21"/>
                <a:gd name="T76" fmla="*/ 0 h 973"/>
                <a:gd name="T77" fmla="*/ 221 w 221"/>
                <a:gd name="T78" fmla="*/ 973 h 97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21" h="973">
                  <a:moveTo>
                    <a:pt x="173" y="973"/>
                  </a:moveTo>
                  <a:lnTo>
                    <a:pt x="221" y="0"/>
                  </a:lnTo>
                  <a:lnTo>
                    <a:pt x="211" y="18"/>
                  </a:lnTo>
                  <a:lnTo>
                    <a:pt x="181" y="71"/>
                  </a:lnTo>
                  <a:lnTo>
                    <a:pt x="161" y="108"/>
                  </a:lnTo>
                  <a:lnTo>
                    <a:pt x="141" y="149"/>
                  </a:lnTo>
                  <a:lnTo>
                    <a:pt x="118" y="195"/>
                  </a:lnTo>
                  <a:lnTo>
                    <a:pt x="94" y="242"/>
                  </a:lnTo>
                  <a:lnTo>
                    <a:pt x="73" y="294"/>
                  </a:lnTo>
                  <a:lnTo>
                    <a:pt x="52" y="345"/>
                  </a:lnTo>
                  <a:lnTo>
                    <a:pt x="33" y="397"/>
                  </a:lnTo>
                  <a:lnTo>
                    <a:pt x="18" y="446"/>
                  </a:lnTo>
                  <a:lnTo>
                    <a:pt x="0" y="540"/>
                  </a:lnTo>
                  <a:lnTo>
                    <a:pt x="3" y="619"/>
                  </a:lnTo>
                  <a:lnTo>
                    <a:pt x="13" y="652"/>
                  </a:lnTo>
                  <a:lnTo>
                    <a:pt x="25" y="685"/>
                  </a:lnTo>
                  <a:lnTo>
                    <a:pt x="38" y="717"/>
                  </a:lnTo>
                  <a:lnTo>
                    <a:pt x="50" y="747"/>
                  </a:lnTo>
                  <a:lnTo>
                    <a:pt x="64" y="780"/>
                  </a:lnTo>
                  <a:lnTo>
                    <a:pt x="79" y="808"/>
                  </a:lnTo>
                  <a:lnTo>
                    <a:pt x="106" y="862"/>
                  </a:lnTo>
                  <a:lnTo>
                    <a:pt x="133" y="907"/>
                  </a:lnTo>
                  <a:lnTo>
                    <a:pt x="153" y="941"/>
                  </a:lnTo>
                  <a:lnTo>
                    <a:pt x="173" y="973"/>
                  </a:lnTo>
                  <a:close/>
                </a:path>
              </a:pathLst>
            </a:custGeom>
            <a:solidFill>
              <a:srgbClr val="000000"/>
            </a:solidFill>
            <a:ln w="9525">
              <a:noFill/>
              <a:round/>
              <a:headEnd/>
              <a:tailEnd/>
            </a:ln>
          </p:spPr>
          <p:txBody>
            <a:bodyPr/>
            <a:lstStyle/>
            <a:p>
              <a:endParaRPr lang="en-US"/>
            </a:p>
          </p:txBody>
        </p:sp>
        <p:sp>
          <p:nvSpPr>
            <p:cNvPr id="30738" name="Freeform 18"/>
            <p:cNvSpPr>
              <a:spLocks/>
            </p:cNvSpPr>
            <p:nvPr/>
          </p:nvSpPr>
          <p:spPr bwMode="auto">
            <a:xfrm>
              <a:off x="2503" y="1116"/>
              <a:ext cx="187" cy="304"/>
            </a:xfrm>
            <a:custGeom>
              <a:avLst/>
              <a:gdLst>
                <a:gd name="T0" fmla="*/ 57 w 374"/>
                <a:gd name="T1" fmla="*/ 0 h 910"/>
                <a:gd name="T2" fmla="*/ 62 w 374"/>
                <a:gd name="T3" fmla="*/ 4 h 910"/>
                <a:gd name="T4" fmla="*/ 76 w 374"/>
                <a:gd name="T5" fmla="*/ 19 h 910"/>
                <a:gd name="T6" fmla="*/ 83 w 374"/>
                <a:gd name="T7" fmla="*/ 28 h 910"/>
                <a:gd name="T8" fmla="*/ 92 w 374"/>
                <a:gd name="T9" fmla="*/ 39 h 910"/>
                <a:gd name="T10" fmla="*/ 100 w 374"/>
                <a:gd name="T11" fmla="*/ 51 h 910"/>
                <a:gd name="T12" fmla="*/ 109 w 374"/>
                <a:gd name="T13" fmla="*/ 64 h 910"/>
                <a:gd name="T14" fmla="*/ 117 w 374"/>
                <a:gd name="T15" fmla="*/ 78 h 910"/>
                <a:gd name="T16" fmla="*/ 123 w 374"/>
                <a:gd name="T17" fmla="*/ 93 h 910"/>
                <a:gd name="T18" fmla="*/ 131 w 374"/>
                <a:gd name="T19" fmla="*/ 124 h 910"/>
                <a:gd name="T20" fmla="*/ 128 w 374"/>
                <a:gd name="T21" fmla="*/ 154 h 910"/>
                <a:gd name="T22" fmla="*/ 121 w 374"/>
                <a:gd name="T23" fmla="*/ 168 h 910"/>
                <a:gd name="T24" fmla="*/ 112 w 374"/>
                <a:gd name="T25" fmla="*/ 181 h 910"/>
                <a:gd name="T26" fmla="*/ 100 w 374"/>
                <a:gd name="T27" fmla="*/ 194 h 910"/>
                <a:gd name="T28" fmla="*/ 89 w 374"/>
                <a:gd name="T29" fmla="*/ 206 h 910"/>
                <a:gd name="T30" fmla="*/ 77 w 374"/>
                <a:gd name="T31" fmla="*/ 219 h 910"/>
                <a:gd name="T32" fmla="*/ 67 w 374"/>
                <a:gd name="T33" fmla="*/ 230 h 910"/>
                <a:gd name="T34" fmla="*/ 57 w 374"/>
                <a:gd name="T35" fmla="*/ 241 h 910"/>
                <a:gd name="T36" fmla="*/ 48 w 374"/>
                <a:gd name="T37" fmla="*/ 251 h 910"/>
                <a:gd name="T38" fmla="*/ 31 w 374"/>
                <a:gd name="T39" fmla="*/ 269 h 910"/>
                <a:gd name="T40" fmla="*/ 19 w 374"/>
                <a:gd name="T41" fmla="*/ 284 h 910"/>
                <a:gd name="T42" fmla="*/ 9 w 374"/>
                <a:gd name="T43" fmla="*/ 294 h 910"/>
                <a:gd name="T44" fmla="*/ 0 w 374"/>
                <a:gd name="T45" fmla="*/ 304 h 910"/>
                <a:gd name="T46" fmla="*/ 28 w 374"/>
                <a:gd name="T47" fmla="*/ 293 h 910"/>
                <a:gd name="T48" fmla="*/ 57 w 374"/>
                <a:gd name="T49" fmla="*/ 280 h 910"/>
                <a:gd name="T50" fmla="*/ 91 w 374"/>
                <a:gd name="T51" fmla="*/ 261 h 910"/>
                <a:gd name="T52" fmla="*/ 124 w 374"/>
                <a:gd name="T53" fmla="*/ 239 h 910"/>
                <a:gd name="T54" fmla="*/ 141 w 374"/>
                <a:gd name="T55" fmla="*/ 225 h 910"/>
                <a:gd name="T56" fmla="*/ 155 w 374"/>
                <a:gd name="T57" fmla="*/ 210 h 910"/>
                <a:gd name="T58" fmla="*/ 167 w 374"/>
                <a:gd name="T59" fmla="*/ 194 h 910"/>
                <a:gd name="T60" fmla="*/ 178 w 374"/>
                <a:gd name="T61" fmla="*/ 178 h 910"/>
                <a:gd name="T62" fmla="*/ 187 w 374"/>
                <a:gd name="T63" fmla="*/ 141 h 910"/>
                <a:gd name="T64" fmla="*/ 184 w 374"/>
                <a:gd name="T65" fmla="*/ 106 h 910"/>
                <a:gd name="T66" fmla="*/ 178 w 374"/>
                <a:gd name="T67" fmla="*/ 90 h 910"/>
                <a:gd name="T68" fmla="*/ 170 w 374"/>
                <a:gd name="T69" fmla="*/ 75 h 910"/>
                <a:gd name="T70" fmla="*/ 160 w 374"/>
                <a:gd name="T71" fmla="*/ 63 h 910"/>
                <a:gd name="T72" fmla="*/ 149 w 374"/>
                <a:gd name="T73" fmla="*/ 51 h 910"/>
                <a:gd name="T74" fmla="*/ 137 w 374"/>
                <a:gd name="T75" fmla="*/ 41 h 910"/>
                <a:gd name="T76" fmla="*/ 124 w 374"/>
                <a:gd name="T77" fmla="*/ 32 h 910"/>
                <a:gd name="T78" fmla="*/ 100 w 374"/>
                <a:gd name="T79" fmla="*/ 17 h 910"/>
                <a:gd name="T80" fmla="*/ 79 w 374"/>
                <a:gd name="T81" fmla="*/ 8 h 910"/>
                <a:gd name="T82" fmla="*/ 57 w 374"/>
                <a:gd name="T83" fmla="*/ 0 h 910"/>
                <a:gd name="T84" fmla="*/ 57 w 374"/>
                <a:gd name="T85" fmla="*/ 0 h 91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74"/>
                <a:gd name="T130" fmla="*/ 0 h 910"/>
                <a:gd name="T131" fmla="*/ 374 w 374"/>
                <a:gd name="T132" fmla="*/ 910 h 910"/>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74" h="910">
                  <a:moveTo>
                    <a:pt x="115" y="0"/>
                  </a:moveTo>
                  <a:lnTo>
                    <a:pt x="124" y="13"/>
                  </a:lnTo>
                  <a:lnTo>
                    <a:pt x="151" y="56"/>
                  </a:lnTo>
                  <a:lnTo>
                    <a:pt x="166" y="83"/>
                  </a:lnTo>
                  <a:lnTo>
                    <a:pt x="184" y="116"/>
                  </a:lnTo>
                  <a:lnTo>
                    <a:pt x="200" y="153"/>
                  </a:lnTo>
                  <a:lnTo>
                    <a:pt x="219" y="193"/>
                  </a:lnTo>
                  <a:lnTo>
                    <a:pt x="234" y="234"/>
                  </a:lnTo>
                  <a:lnTo>
                    <a:pt x="246" y="279"/>
                  </a:lnTo>
                  <a:lnTo>
                    <a:pt x="261" y="370"/>
                  </a:lnTo>
                  <a:lnTo>
                    <a:pt x="256" y="461"/>
                  </a:lnTo>
                  <a:lnTo>
                    <a:pt x="243" y="503"/>
                  </a:lnTo>
                  <a:lnTo>
                    <a:pt x="225" y="543"/>
                  </a:lnTo>
                  <a:lnTo>
                    <a:pt x="200" y="580"/>
                  </a:lnTo>
                  <a:lnTo>
                    <a:pt x="178" y="618"/>
                  </a:lnTo>
                  <a:lnTo>
                    <a:pt x="154" y="655"/>
                  </a:lnTo>
                  <a:lnTo>
                    <a:pt x="134" y="688"/>
                  </a:lnTo>
                  <a:lnTo>
                    <a:pt x="115" y="721"/>
                  </a:lnTo>
                  <a:lnTo>
                    <a:pt x="97" y="751"/>
                  </a:lnTo>
                  <a:lnTo>
                    <a:pt x="63" y="805"/>
                  </a:lnTo>
                  <a:lnTo>
                    <a:pt x="37" y="849"/>
                  </a:lnTo>
                  <a:lnTo>
                    <a:pt x="17" y="881"/>
                  </a:lnTo>
                  <a:lnTo>
                    <a:pt x="0" y="910"/>
                  </a:lnTo>
                  <a:lnTo>
                    <a:pt x="57" y="877"/>
                  </a:lnTo>
                  <a:lnTo>
                    <a:pt x="115" y="838"/>
                  </a:lnTo>
                  <a:lnTo>
                    <a:pt x="181" y="782"/>
                  </a:lnTo>
                  <a:lnTo>
                    <a:pt x="249" y="714"/>
                  </a:lnTo>
                  <a:lnTo>
                    <a:pt x="282" y="673"/>
                  </a:lnTo>
                  <a:lnTo>
                    <a:pt x="309" y="629"/>
                  </a:lnTo>
                  <a:lnTo>
                    <a:pt x="334" y="582"/>
                  </a:lnTo>
                  <a:lnTo>
                    <a:pt x="355" y="533"/>
                  </a:lnTo>
                  <a:lnTo>
                    <a:pt x="374" y="423"/>
                  </a:lnTo>
                  <a:lnTo>
                    <a:pt x="368" y="316"/>
                  </a:lnTo>
                  <a:lnTo>
                    <a:pt x="355" y="269"/>
                  </a:lnTo>
                  <a:lnTo>
                    <a:pt x="340" y="225"/>
                  </a:lnTo>
                  <a:lnTo>
                    <a:pt x="320" y="188"/>
                  </a:lnTo>
                  <a:lnTo>
                    <a:pt x="297" y="153"/>
                  </a:lnTo>
                  <a:lnTo>
                    <a:pt x="274" y="122"/>
                  </a:lnTo>
                  <a:lnTo>
                    <a:pt x="249" y="95"/>
                  </a:lnTo>
                  <a:lnTo>
                    <a:pt x="200" y="52"/>
                  </a:lnTo>
                  <a:lnTo>
                    <a:pt x="157" y="24"/>
                  </a:lnTo>
                  <a:lnTo>
                    <a:pt x="115" y="0"/>
                  </a:lnTo>
                  <a:close/>
                </a:path>
              </a:pathLst>
            </a:custGeom>
            <a:solidFill>
              <a:srgbClr val="000000"/>
            </a:solidFill>
            <a:ln w="9525">
              <a:noFill/>
              <a:round/>
              <a:headEnd/>
              <a:tailEnd/>
            </a:ln>
          </p:spPr>
          <p:txBody>
            <a:bodyPr/>
            <a:lstStyle/>
            <a:p>
              <a:endParaRPr lang="en-US"/>
            </a:p>
          </p:txBody>
        </p:sp>
        <p:sp>
          <p:nvSpPr>
            <p:cNvPr id="30739" name="Freeform 19"/>
            <p:cNvSpPr>
              <a:spLocks/>
            </p:cNvSpPr>
            <p:nvPr/>
          </p:nvSpPr>
          <p:spPr bwMode="auto">
            <a:xfrm>
              <a:off x="2525" y="1442"/>
              <a:ext cx="419" cy="150"/>
            </a:xfrm>
            <a:custGeom>
              <a:avLst/>
              <a:gdLst>
                <a:gd name="T0" fmla="*/ 15 w 838"/>
                <a:gd name="T1" fmla="*/ 0 h 449"/>
                <a:gd name="T2" fmla="*/ 419 w 838"/>
                <a:gd name="T3" fmla="*/ 144 h 449"/>
                <a:gd name="T4" fmla="*/ 375 w 838"/>
                <a:gd name="T5" fmla="*/ 148 h 449"/>
                <a:gd name="T6" fmla="*/ 271 w 838"/>
                <a:gd name="T7" fmla="*/ 150 h 449"/>
                <a:gd name="T8" fmla="*/ 149 w 838"/>
                <a:gd name="T9" fmla="*/ 139 h 449"/>
                <a:gd name="T10" fmla="*/ 95 w 838"/>
                <a:gd name="T11" fmla="*/ 123 h 449"/>
                <a:gd name="T12" fmla="*/ 52 w 838"/>
                <a:gd name="T13" fmla="*/ 99 h 449"/>
                <a:gd name="T14" fmla="*/ 37 w 838"/>
                <a:gd name="T15" fmla="*/ 86 h 449"/>
                <a:gd name="T16" fmla="*/ 25 w 838"/>
                <a:gd name="T17" fmla="*/ 73 h 449"/>
                <a:gd name="T18" fmla="*/ 8 w 838"/>
                <a:gd name="T19" fmla="*/ 52 h 449"/>
                <a:gd name="T20" fmla="*/ 0 w 838"/>
                <a:gd name="T21" fmla="*/ 22 h 449"/>
                <a:gd name="T22" fmla="*/ 8 w 838"/>
                <a:gd name="T23" fmla="*/ 5 h 449"/>
                <a:gd name="T24" fmla="*/ 15 w 838"/>
                <a:gd name="T25" fmla="*/ 0 h 449"/>
                <a:gd name="T26" fmla="*/ 15 w 838"/>
                <a:gd name="T27" fmla="*/ 0 h 44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838"/>
                <a:gd name="T43" fmla="*/ 0 h 449"/>
                <a:gd name="T44" fmla="*/ 838 w 838"/>
                <a:gd name="T45" fmla="*/ 449 h 449"/>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838" h="449">
                  <a:moveTo>
                    <a:pt x="30" y="0"/>
                  </a:moveTo>
                  <a:lnTo>
                    <a:pt x="838" y="430"/>
                  </a:lnTo>
                  <a:lnTo>
                    <a:pt x="749" y="442"/>
                  </a:lnTo>
                  <a:lnTo>
                    <a:pt x="541" y="449"/>
                  </a:lnTo>
                  <a:lnTo>
                    <a:pt x="297" y="415"/>
                  </a:lnTo>
                  <a:lnTo>
                    <a:pt x="190" y="368"/>
                  </a:lnTo>
                  <a:lnTo>
                    <a:pt x="104" y="297"/>
                  </a:lnTo>
                  <a:lnTo>
                    <a:pt x="74" y="256"/>
                  </a:lnTo>
                  <a:lnTo>
                    <a:pt x="49" y="219"/>
                  </a:lnTo>
                  <a:lnTo>
                    <a:pt x="16" y="156"/>
                  </a:lnTo>
                  <a:lnTo>
                    <a:pt x="0" y="65"/>
                  </a:lnTo>
                  <a:lnTo>
                    <a:pt x="16" y="14"/>
                  </a:lnTo>
                  <a:lnTo>
                    <a:pt x="30" y="0"/>
                  </a:lnTo>
                  <a:close/>
                </a:path>
              </a:pathLst>
            </a:custGeom>
            <a:solidFill>
              <a:srgbClr val="000000"/>
            </a:solidFill>
            <a:ln w="9525">
              <a:noFill/>
              <a:round/>
              <a:headEnd/>
              <a:tailEnd/>
            </a:ln>
          </p:spPr>
          <p:txBody>
            <a:bodyPr/>
            <a:lstStyle/>
            <a:p>
              <a:endParaRPr lang="en-US"/>
            </a:p>
          </p:txBody>
        </p:sp>
        <p:sp>
          <p:nvSpPr>
            <p:cNvPr id="30740" name="Freeform 20"/>
            <p:cNvSpPr>
              <a:spLocks/>
            </p:cNvSpPr>
            <p:nvPr/>
          </p:nvSpPr>
          <p:spPr bwMode="auto">
            <a:xfrm>
              <a:off x="2622" y="1405"/>
              <a:ext cx="368" cy="174"/>
            </a:xfrm>
            <a:custGeom>
              <a:avLst/>
              <a:gdLst>
                <a:gd name="T0" fmla="*/ 0 w 735"/>
                <a:gd name="T1" fmla="*/ 21 h 523"/>
                <a:gd name="T2" fmla="*/ 29 w 735"/>
                <a:gd name="T3" fmla="*/ 17 h 523"/>
                <a:gd name="T4" fmla="*/ 100 w 735"/>
                <a:gd name="T5" fmla="*/ 17 h 523"/>
                <a:gd name="T6" fmla="*/ 187 w 735"/>
                <a:gd name="T7" fmla="*/ 33 h 523"/>
                <a:gd name="T8" fmla="*/ 229 w 735"/>
                <a:gd name="T9" fmla="*/ 53 h 523"/>
                <a:gd name="T10" fmla="*/ 248 w 735"/>
                <a:gd name="T11" fmla="*/ 66 h 523"/>
                <a:gd name="T12" fmla="*/ 265 w 735"/>
                <a:gd name="T13" fmla="*/ 82 h 523"/>
                <a:gd name="T14" fmla="*/ 280 w 735"/>
                <a:gd name="T15" fmla="*/ 98 h 523"/>
                <a:gd name="T16" fmla="*/ 294 w 735"/>
                <a:gd name="T17" fmla="*/ 112 h 523"/>
                <a:gd name="T18" fmla="*/ 306 w 735"/>
                <a:gd name="T19" fmla="*/ 124 h 523"/>
                <a:gd name="T20" fmla="*/ 318 w 735"/>
                <a:gd name="T21" fmla="*/ 135 h 523"/>
                <a:gd name="T22" fmla="*/ 335 w 735"/>
                <a:gd name="T23" fmla="*/ 151 h 523"/>
                <a:gd name="T24" fmla="*/ 348 w 735"/>
                <a:gd name="T25" fmla="*/ 163 h 523"/>
                <a:gd name="T26" fmla="*/ 368 w 735"/>
                <a:gd name="T27" fmla="*/ 174 h 523"/>
                <a:gd name="T28" fmla="*/ 365 w 735"/>
                <a:gd name="T29" fmla="*/ 121 h 523"/>
                <a:gd name="T30" fmla="*/ 358 w 735"/>
                <a:gd name="T31" fmla="*/ 97 h 523"/>
                <a:gd name="T32" fmla="*/ 352 w 735"/>
                <a:gd name="T33" fmla="*/ 85 h 523"/>
                <a:gd name="T34" fmla="*/ 344 w 735"/>
                <a:gd name="T35" fmla="*/ 72 h 523"/>
                <a:gd name="T36" fmla="*/ 334 w 735"/>
                <a:gd name="T37" fmla="*/ 60 h 523"/>
                <a:gd name="T38" fmla="*/ 322 w 735"/>
                <a:gd name="T39" fmla="*/ 48 h 523"/>
                <a:gd name="T40" fmla="*/ 309 w 735"/>
                <a:gd name="T41" fmla="*/ 36 h 523"/>
                <a:gd name="T42" fmla="*/ 292 w 735"/>
                <a:gd name="T43" fmla="*/ 25 h 523"/>
                <a:gd name="T44" fmla="*/ 274 w 735"/>
                <a:gd name="T45" fmla="*/ 16 h 523"/>
                <a:gd name="T46" fmla="*/ 253 w 735"/>
                <a:gd name="T47" fmla="*/ 9 h 523"/>
                <a:gd name="T48" fmla="*/ 207 w 735"/>
                <a:gd name="T49" fmla="*/ 0 h 523"/>
                <a:gd name="T50" fmla="*/ 110 w 735"/>
                <a:gd name="T51" fmla="*/ 1 h 523"/>
                <a:gd name="T52" fmla="*/ 32 w 735"/>
                <a:gd name="T53" fmla="*/ 14 h 523"/>
                <a:gd name="T54" fmla="*/ 0 w 735"/>
                <a:gd name="T55" fmla="*/ 21 h 523"/>
                <a:gd name="T56" fmla="*/ 0 w 735"/>
                <a:gd name="T57" fmla="*/ 21 h 523"/>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735"/>
                <a:gd name="T88" fmla="*/ 0 h 523"/>
                <a:gd name="T89" fmla="*/ 735 w 735"/>
                <a:gd name="T90" fmla="*/ 523 h 523"/>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735" h="523">
                  <a:moveTo>
                    <a:pt x="0" y="63"/>
                  </a:moveTo>
                  <a:lnTo>
                    <a:pt x="58" y="52"/>
                  </a:lnTo>
                  <a:lnTo>
                    <a:pt x="199" y="50"/>
                  </a:lnTo>
                  <a:lnTo>
                    <a:pt x="374" y="99"/>
                  </a:lnTo>
                  <a:lnTo>
                    <a:pt x="458" y="159"/>
                  </a:lnTo>
                  <a:lnTo>
                    <a:pt x="495" y="198"/>
                  </a:lnTo>
                  <a:lnTo>
                    <a:pt x="530" y="245"/>
                  </a:lnTo>
                  <a:lnTo>
                    <a:pt x="560" y="295"/>
                  </a:lnTo>
                  <a:lnTo>
                    <a:pt x="588" y="338"/>
                  </a:lnTo>
                  <a:lnTo>
                    <a:pt x="611" y="374"/>
                  </a:lnTo>
                  <a:lnTo>
                    <a:pt x="635" y="407"/>
                  </a:lnTo>
                  <a:lnTo>
                    <a:pt x="669" y="455"/>
                  </a:lnTo>
                  <a:lnTo>
                    <a:pt x="696" y="489"/>
                  </a:lnTo>
                  <a:lnTo>
                    <a:pt x="735" y="523"/>
                  </a:lnTo>
                  <a:lnTo>
                    <a:pt x="730" y="363"/>
                  </a:lnTo>
                  <a:lnTo>
                    <a:pt x="715" y="293"/>
                  </a:lnTo>
                  <a:lnTo>
                    <a:pt x="703" y="255"/>
                  </a:lnTo>
                  <a:lnTo>
                    <a:pt x="687" y="217"/>
                  </a:lnTo>
                  <a:lnTo>
                    <a:pt x="668" y="179"/>
                  </a:lnTo>
                  <a:lnTo>
                    <a:pt x="644" y="144"/>
                  </a:lnTo>
                  <a:lnTo>
                    <a:pt x="618" y="109"/>
                  </a:lnTo>
                  <a:lnTo>
                    <a:pt x="583" y="76"/>
                  </a:lnTo>
                  <a:lnTo>
                    <a:pt x="547" y="47"/>
                  </a:lnTo>
                  <a:lnTo>
                    <a:pt x="505" y="26"/>
                  </a:lnTo>
                  <a:lnTo>
                    <a:pt x="413" y="0"/>
                  </a:lnTo>
                  <a:lnTo>
                    <a:pt x="220" y="4"/>
                  </a:lnTo>
                  <a:lnTo>
                    <a:pt x="64" y="41"/>
                  </a:lnTo>
                  <a:lnTo>
                    <a:pt x="0" y="63"/>
                  </a:lnTo>
                  <a:close/>
                </a:path>
              </a:pathLst>
            </a:custGeom>
            <a:solidFill>
              <a:srgbClr val="000000"/>
            </a:solidFill>
            <a:ln w="9525">
              <a:noFill/>
              <a:round/>
              <a:headEnd/>
              <a:tailEnd/>
            </a:ln>
          </p:spPr>
          <p:txBody>
            <a:bodyPr/>
            <a:lstStyle/>
            <a:p>
              <a:endParaRPr lang="en-US"/>
            </a:p>
          </p:txBody>
        </p:sp>
        <p:sp>
          <p:nvSpPr>
            <p:cNvPr id="30741" name="Freeform 21"/>
            <p:cNvSpPr>
              <a:spLocks/>
            </p:cNvSpPr>
            <p:nvPr/>
          </p:nvSpPr>
          <p:spPr bwMode="auto">
            <a:xfrm>
              <a:off x="2744" y="1230"/>
              <a:ext cx="60" cy="132"/>
            </a:xfrm>
            <a:custGeom>
              <a:avLst/>
              <a:gdLst>
                <a:gd name="T0" fmla="*/ 20 w 120"/>
                <a:gd name="T1" fmla="*/ 132 h 397"/>
                <a:gd name="T2" fmla="*/ 4 w 120"/>
                <a:gd name="T3" fmla="*/ 61 h 397"/>
                <a:gd name="T4" fmla="*/ 0 w 120"/>
                <a:gd name="T5" fmla="*/ 10 h 397"/>
                <a:gd name="T6" fmla="*/ 47 w 120"/>
                <a:gd name="T7" fmla="*/ 0 h 397"/>
                <a:gd name="T8" fmla="*/ 60 w 120"/>
                <a:gd name="T9" fmla="*/ 11 h 397"/>
                <a:gd name="T10" fmla="*/ 55 w 120"/>
                <a:gd name="T11" fmla="*/ 31 h 397"/>
                <a:gd name="T12" fmla="*/ 48 w 120"/>
                <a:gd name="T13" fmla="*/ 41 h 397"/>
                <a:gd name="T14" fmla="*/ 41 w 120"/>
                <a:gd name="T15" fmla="*/ 51 h 397"/>
                <a:gd name="T16" fmla="*/ 35 w 120"/>
                <a:gd name="T17" fmla="*/ 72 h 397"/>
                <a:gd name="T18" fmla="*/ 38 w 120"/>
                <a:gd name="T19" fmla="*/ 99 h 397"/>
                <a:gd name="T20" fmla="*/ 44 w 120"/>
                <a:gd name="T21" fmla="*/ 122 h 397"/>
                <a:gd name="T22" fmla="*/ 48 w 120"/>
                <a:gd name="T23" fmla="*/ 132 h 397"/>
                <a:gd name="T24" fmla="*/ 20 w 120"/>
                <a:gd name="T25" fmla="*/ 132 h 397"/>
                <a:gd name="T26" fmla="*/ 20 w 120"/>
                <a:gd name="T27" fmla="*/ 132 h 39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20"/>
                <a:gd name="T43" fmla="*/ 0 h 397"/>
                <a:gd name="T44" fmla="*/ 120 w 120"/>
                <a:gd name="T45" fmla="*/ 397 h 39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20" h="397">
                  <a:moveTo>
                    <a:pt x="40" y="397"/>
                  </a:moveTo>
                  <a:lnTo>
                    <a:pt x="7" y="182"/>
                  </a:lnTo>
                  <a:lnTo>
                    <a:pt x="0" y="31"/>
                  </a:lnTo>
                  <a:lnTo>
                    <a:pt x="93" y="0"/>
                  </a:lnTo>
                  <a:lnTo>
                    <a:pt x="120" y="32"/>
                  </a:lnTo>
                  <a:lnTo>
                    <a:pt x="109" y="93"/>
                  </a:lnTo>
                  <a:lnTo>
                    <a:pt x="96" y="124"/>
                  </a:lnTo>
                  <a:lnTo>
                    <a:pt x="82" y="152"/>
                  </a:lnTo>
                  <a:lnTo>
                    <a:pt x="69" y="217"/>
                  </a:lnTo>
                  <a:lnTo>
                    <a:pt x="76" y="299"/>
                  </a:lnTo>
                  <a:lnTo>
                    <a:pt x="88" y="368"/>
                  </a:lnTo>
                  <a:lnTo>
                    <a:pt x="96" y="397"/>
                  </a:lnTo>
                  <a:lnTo>
                    <a:pt x="40" y="397"/>
                  </a:lnTo>
                  <a:close/>
                </a:path>
              </a:pathLst>
            </a:custGeom>
            <a:solidFill>
              <a:srgbClr val="000000"/>
            </a:solidFill>
            <a:ln w="9525">
              <a:noFill/>
              <a:round/>
              <a:headEnd/>
              <a:tailEnd/>
            </a:ln>
          </p:spPr>
          <p:txBody>
            <a:bodyPr/>
            <a:lstStyle/>
            <a:p>
              <a:endParaRPr lang="en-US"/>
            </a:p>
          </p:txBody>
        </p:sp>
        <p:sp>
          <p:nvSpPr>
            <p:cNvPr id="30742" name="Freeform 22"/>
            <p:cNvSpPr>
              <a:spLocks/>
            </p:cNvSpPr>
            <p:nvPr/>
          </p:nvSpPr>
          <p:spPr bwMode="auto">
            <a:xfrm>
              <a:off x="2781" y="1357"/>
              <a:ext cx="347" cy="92"/>
            </a:xfrm>
            <a:custGeom>
              <a:avLst/>
              <a:gdLst>
                <a:gd name="T0" fmla="*/ 42 w 694"/>
                <a:gd name="T1" fmla="*/ 0 h 277"/>
                <a:gd name="T2" fmla="*/ 246 w 694"/>
                <a:gd name="T3" fmla="*/ 29 h 277"/>
                <a:gd name="T4" fmla="*/ 260 w 694"/>
                <a:gd name="T5" fmla="*/ 25 h 277"/>
                <a:gd name="T6" fmla="*/ 292 w 694"/>
                <a:gd name="T7" fmla="*/ 20 h 277"/>
                <a:gd name="T8" fmla="*/ 326 w 694"/>
                <a:gd name="T9" fmla="*/ 21 h 277"/>
                <a:gd name="T10" fmla="*/ 347 w 694"/>
                <a:gd name="T11" fmla="*/ 38 h 277"/>
                <a:gd name="T12" fmla="*/ 347 w 694"/>
                <a:gd name="T13" fmla="*/ 51 h 277"/>
                <a:gd name="T14" fmla="*/ 340 w 694"/>
                <a:gd name="T15" fmla="*/ 64 h 277"/>
                <a:gd name="T16" fmla="*/ 327 w 694"/>
                <a:gd name="T17" fmla="*/ 75 h 277"/>
                <a:gd name="T18" fmla="*/ 308 w 694"/>
                <a:gd name="T19" fmla="*/ 84 h 277"/>
                <a:gd name="T20" fmla="*/ 269 w 694"/>
                <a:gd name="T21" fmla="*/ 92 h 277"/>
                <a:gd name="T22" fmla="*/ 238 w 694"/>
                <a:gd name="T23" fmla="*/ 79 h 277"/>
                <a:gd name="T24" fmla="*/ 226 w 694"/>
                <a:gd name="T25" fmla="*/ 61 h 277"/>
                <a:gd name="T26" fmla="*/ 226 w 694"/>
                <a:gd name="T27" fmla="*/ 53 h 277"/>
                <a:gd name="T28" fmla="*/ 235 w 694"/>
                <a:gd name="T29" fmla="*/ 52 h 277"/>
                <a:gd name="T30" fmla="*/ 0 w 694"/>
                <a:gd name="T31" fmla="*/ 10 h 277"/>
                <a:gd name="T32" fmla="*/ 42 w 694"/>
                <a:gd name="T33" fmla="*/ 0 h 277"/>
                <a:gd name="T34" fmla="*/ 42 w 694"/>
                <a:gd name="T35" fmla="*/ 0 h 27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94"/>
                <a:gd name="T55" fmla="*/ 0 h 277"/>
                <a:gd name="T56" fmla="*/ 694 w 694"/>
                <a:gd name="T57" fmla="*/ 277 h 27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94" h="277">
                  <a:moveTo>
                    <a:pt x="83" y="0"/>
                  </a:moveTo>
                  <a:lnTo>
                    <a:pt x="492" y="87"/>
                  </a:lnTo>
                  <a:lnTo>
                    <a:pt x="519" y="76"/>
                  </a:lnTo>
                  <a:lnTo>
                    <a:pt x="583" y="60"/>
                  </a:lnTo>
                  <a:lnTo>
                    <a:pt x="651" y="62"/>
                  </a:lnTo>
                  <a:lnTo>
                    <a:pt x="694" y="113"/>
                  </a:lnTo>
                  <a:lnTo>
                    <a:pt x="694" y="154"/>
                  </a:lnTo>
                  <a:lnTo>
                    <a:pt x="680" y="192"/>
                  </a:lnTo>
                  <a:lnTo>
                    <a:pt x="653" y="227"/>
                  </a:lnTo>
                  <a:lnTo>
                    <a:pt x="616" y="254"/>
                  </a:lnTo>
                  <a:lnTo>
                    <a:pt x="538" y="277"/>
                  </a:lnTo>
                  <a:lnTo>
                    <a:pt x="477" y="238"/>
                  </a:lnTo>
                  <a:lnTo>
                    <a:pt x="453" y="183"/>
                  </a:lnTo>
                  <a:lnTo>
                    <a:pt x="453" y="160"/>
                  </a:lnTo>
                  <a:lnTo>
                    <a:pt x="470" y="157"/>
                  </a:lnTo>
                  <a:lnTo>
                    <a:pt x="0" y="31"/>
                  </a:lnTo>
                  <a:lnTo>
                    <a:pt x="83" y="0"/>
                  </a:lnTo>
                  <a:close/>
                </a:path>
              </a:pathLst>
            </a:custGeom>
            <a:solidFill>
              <a:srgbClr val="000000"/>
            </a:solidFill>
            <a:ln w="9525">
              <a:noFill/>
              <a:round/>
              <a:headEnd/>
              <a:tailEnd/>
            </a:ln>
          </p:spPr>
          <p:txBody>
            <a:bodyPr/>
            <a:lstStyle/>
            <a:p>
              <a:endParaRPr lang="en-US"/>
            </a:p>
          </p:txBody>
        </p:sp>
        <p:sp>
          <p:nvSpPr>
            <p:cNvPr id="30743" name="Freeform 23"/>
            <p:cNvSpPr>
              <a:spLocks/>
            </p:cNvSpPr>
            <p:nvPr/>
          </p:nvSpPr>
          <p:spPr bwMode="auto">
            <a:xfrm>
              <a:off x="3087" y="1002"/>
              <a:ext cx="114" cy="183"/>
            </a:xfrm>
            <a:custGeom>
              <a:avLst/>
              <a:gdLst>
                <a:gd name="T0" fmla="*/ 61 w 227"/>
                <a:gd name="T1" fmla="*/ 183 h 549"/>
                <a:gd name="T2" fmla="*/ 61 w 227"/>
                <a:gd name="T3" fmla="*/ 59 h 549"/>
                <a:gd name="T4" fmla="*/ 22 w 227"/>
                <a:gd name="T5" fmla="*/ 49 h 549"/>
                <a:gd name="T6" fmla="*/ 1 w 227"/>
                <a:gd name="T7" fmla="*/ 35 h 549"/>
                <a:gd name="T8" fmla="*/ 0 w 227"/>
                <a:gd name="T9" fmla="*/ 27 h 549"/>
                <a:gd name="T10" fmla="*/ 7 w 227"/>
                <a:gd name="T11" fmla="*/ 17 h 549"/>
                <a:gd name="T12" fmla="*/ 22 w 227"/>
                <a:gd name="T13" fmla="*/ 8 h 549"/>
                <a:gd name="T14" fmla="*/ 41 w 227"/>
                <a:gd name="T15" fmla="*/ 3 h 549"/>
                <a:gd name="T16" fmla="*/ 81 w 227"/>
                <a:gd name="T17" fmla="*/ 0 h 549"/>
                <a:gd name="T18" fmla="*/ 109 w 227"/>
                <a:gd name="T19" fmla="*/ 10 h 549"/>
                <a:gd name="T20" fmla="*/ 114 w 227"/>
                <a:gd name="T21" fmla="*/ 18 h 549"/>
                <a:gd name="T22" fmla="*/ 113 w 227"/>
                <a:gd name="T23" fmla="*/ 24 h 549"/>
                <a:gd name="T24" fmla="*/ 109 w 227"/>
                <a:gd name="T25" fmla="*/ 30 h 549"/>
                <a:gd name="T26" fmla="*/ 100 w 227"/>
                <a:gd name="T27" fmla="*/ 40 h 549"/>
                <a:gd name="T28" fmla="*/ 94 w 227"/>
                <a:gd name="T29" fmla="*/ 47 h 549"/>
                <a:gd name="T30" fmla="*/ 85 w 227"/>
                <a:gd name="T31" fmla="*/ 54 h 549"/>
                <a:gd name="T32" fmla="*/ 82 w 227"/>
                <a:gd name="T33" fmla="*/ 53 h 549"/>
                <a:gd name="T34" fmla="*/ 89 w 227"/>
                <a:gd name="T35" fmla="*/ 174 h 549"/>
                <a:gd name="T36" fmla="*/ 61 w 227"/>
                <a:gd name="T37" fmla="*/ 183 h 549"/>
                <a:gd name="T38" fmla="*/ 61 w 227"/>
                <a:gd name="T39" fmla="*/ 183 h 549"/>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27"/>
                <a:gd name="T61" fmla="*/ 0 h 549"/>
                <a:gd name="T62" fmla="*/ 227 w 227"/>
                <a:gd name="T63" fmla="*/ 549 h 549"/>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27" h="549">
                  <a:moveTo>
                    <a:pt x="122" y="549"/>
                  </a:moveTo>
                  <a:lnTo>
                    <a:pt x="122" y="177"/>
                  </a:lnTo>
                  <a:lnTo>
                    <a:pt x="43" y="146"/>
                  </a:lnTo>
                  <a:lnTo>
                    <a:pt x="2" y="106"/>
                  </a:lnTo>
                  <a:lnTo>
                    <a:pt x="0" y="80"/>
                  </a:lnTo>
                  <a:lnTo>
                    <a:pt x="14" y="51"/>
                  </a:lnTo>
                  <a:lnTo>
                    <a:pt x="44" y="25"/>
                  </a:lnTo>
                  <a:lnTo>
                    <a:pt x="81" y="9"/>
                  </a:lnTo>
                  <a:lnTo>
                    <a:pt x="162" y="0"/>
                  </a:lnTo>
                  <a:lnTo>
                    <a:pt x="218" y="30"/>
                  </a:lnTo>
                  <a:lnTo>
                    <a:pt x="227" y="54"/>
                  </a:lnTo>
                  <a:lnTo>
                    <a:pt x="225" y="71"/>
                  </a:lnTo>
                  <a:lnTo>
                    <a:pt x="218" y="90"/>
                  </a:lnTo>
                  <a:lnTo>
                    <a:pt x="200" y="121"/>
                  </a:lnTo>
                  <a:lnTo>
                    <a:pt x="188" y="141"/>
                  </a:lnTo>
                  <a:lnTo>
                    <a:pt x="170" y="161"/>
                  </a:lnTo>
                  <a:lnTo>
                    <a:pt x="163" y="159"/>
                  </a:lnTo>
                  <a:lnTo>
                    <a:pt x="177" y="523"/>
                  </a:lnTo>
                  <a:lnTo>
                    <a:pt x="122" y="549"/>
                  </a:lnTo>
                  <a:close/>
                </a:path>
              </a:pathLst>
            </a:custGeom>
            <a:solidFill>
              <a:srgbClr val="000000"/>
            </a:solidFill>
            <a:ln w="9525">
              <a:noFill/>
              <a:round/>
              <a:headEnd/>
              <a:tailEnd/>
            </a:ln>
          </p:spPr>
          <p:txBody>
            <a:bodyPr/>
            <a:lstStyle/>
            <a:p>
              <a:endParaRPr lang="en-US"/>
            </a:p>
          </p:txBody>
        </p:sp>
        <p:sp>
          <p:nvSpPr>
            <p:cNvPr id="30744" name="Freeform 24"/>
            <p:cNvSpPr>
              <a:spLocks/>
            </p:cNvSpPr>
            <p:nvPr/>
          </p:nvSpPr>
          <p:spPr bwMode="auto">
            <a:xfrm>
              <a:off x="3156" y="1093"/>
              <a:ext cx="427" cy="99"/>
            </a:xfrm>
            <a:custGeom>
              <a:avLst/>
              <a:gdLst>
                <a:gd name="T0" fmla="*/ 37 w 855"/>
                <a:gd name="T1" fmla="*/ 78 h 295"/>
                <a:gd name="T2" fmla="*/ 330 w 855"/>
                <a:gd name="T3" fmla="*/ 47 h 295"/>
                <a:gd name="T4" fmla="*/ 334 w 855"/>
                <a:gd name="T5" fmla="*/ 36 h 295"/>
                <a:gd name="T6" fmla="*/ 340 w 855"/>
                <a:gd name="T7" fmla="*/ 27 h 295"/>
                <a:gd name="T8" fmla="*/ 348 w 855"/>
                <a:gd name="T9" fmla="*/ 16 h 295"/>
                <a:gd name="T10" fmla="*/ 357 w 855"/>
                <a:gd name="T11" fmla="*/ 6 h 295"/>
                <a:gd name="T12" fmla="*/ 369 w 855"/>
                <a:gd name="T13" fmla="*/ 0 h 295"/>
                <a:gd name="T14" fmla="*/ 394 w 855"/>
                <a:gd name="T15" fmla="*/ 2 h 295"/>
                <a:gd name="T16" fmla="*/ 417 w 855"/>
                <a:gd name="T17" fmla="*/ 21 h 295"/>
                <a:gd name="T18" fmla="*/ 427 w 855"/>
                <a:gd name="T19" fmla="*/ 45 h 295"/>
                <a:gd name="T20" fmla="*/ 423 w 855"/>
                <a:gd name="T21" fmla="*/ 68 h 295"/>
                <a:gd name="T22" fmla="*/ 413 w 855"/>
                <a:gd name="T23" fmla="*/ 79 h 295"/>
                <a:gd name="T24" fmla="*/ 397 w 855"/>
                <a:gd name="T25" fmla="*/ 89 h 295"/>
                <a:gd name="T26" fmla="*/ 366 w 855"/>
                <a:gd name="T27" fmla="*/ 97 h 295"/>
                <a:gd name="T28" fmla="*/ 342 w 855"/>
                <a:gd name="T29" fmla="*/ 92 h 295"/>
                <a:gd name="T30" fmla="*/ 323 w 855"/>
                <a:gd name="T31" fmla="*/ 78 h 295"/>
                <a:gd name="T32" fmla="*/ 0 w 855"/>
                <a:gd name="T33" fmla="*/ 99 h 295"/>
                <a:gd name="T34" fmla="*/ 37 w 855"/>
                <a:gd name="T35" fmla="*/ 78 h 295"/>
                <a:gd name="T36" fmla="*/ 37 w 855"/>
                <a:gd name="T37" fmla="*/ 78 h 29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855"/>
                <a:gd name="T58" fmla="*/ 0 h 295"/>
                <a:gd name="T59" fmla="*/ 855 w 855"/>
                <a:gd name="T60" fmla="*/ 295 h 29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855" h="295">
                  <a:moveTo>
                    <a:pt x="75" y="233"/>
                  </a:moveTo>
                  <a:lnTo>
                    <a:pt x="660" y="139"/>
                  </a:lnTo>
                  <a:lnTo>
                    <a:pt x="668" y="108"/>
                  </a:lnTo>
                  <a:lnTo>
                    <a:pt x="680" y="80"/>
                  </a:lnTo>
                  <a:lnTo>
                    <a:pt x="697" y="47"/>
                  </a:lnTo>
                  <a:lnTo>
                    <a:pt x="714" y="19"/>
                  </a:lnTo>
                  <a:lnTo>
                    <a:pt x="738" y="0"/>
                  </a:lnTo>
                  <a:lnTo>
                    <a:pt x="788" y="6"/>
                  </a:lnTo>
                  <a:lnTo>
                    <a:pt x="835" y="63"/>
                  </a:lnTo>
                  <a:lnTo>
                    <a:pt x="855" y="133"/>
                  </a:lnTo>
                  <a:lnTo>
                    <a:pt x="846" y="203"/>
                  </a:lnTo>
                  <a:lnTo>
                    <a:pt x="826" y="236"/>
                  </a:lnTo>
                  <a:lnTo>
                    <a:pt x="795" y="264"/>
                  </a:lnTo>
                  <a:lnTo>
                    <a:pt x="733" y="289"/>
                  </a:lnTo>
                  <a:lnTo>
                    <a:pt x="685" y="275"/>
                  </a:lnTo>
                  <a:lnTo>
                    <a:pt x="647" y="233"/>
                  </a:lnTo>
                  <a:lnTo>
                    <a:pt x="0" y="295"/>
                  </a:lnTo>
                  <a:lnTo>
                    <a:pt x="75" y="233"/>
                  </a:lnTo>
                  <a:close/>
                </a:path>
              </a:pathLst>
            </a:custGeom>
            <a:solidFill>
              <a:srgbClr val="000000"/>
            </a:solidFill>
            <a:ln w="9525">
              <a:noFill/>
              <a:round/>
              <a:headEnd/>
              <a:tailEnd/>
            </a:ln>
          </p:spPr>
          <p:txBody>
            <a:bodyPr/>
            <a:lstStyle/>
            <a:p>
              <a:endParaRPr lang="en-US"/>
            </a:p>
          </p:txBody>
        </p:sp>
      </p:gr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1016000" y="533400"/>
            <a:ext cx="7772400" cy="1143000"/>
          </a:xfrm>
        </p:spPr>
        <p:txBody>
          <a:bodyPr/>
          <a:lstStyle/>
          <a:p>
            <a:pPr eaLnBrk="1" hangingPunct="1"/>
            <a:br>
              <a:rPr lang="en-US"/>
            </a:br>
            <a:br>
              <a:rPr lang="en-US"/>
            </a:br>
            <a:r>
              <a:rPr lang="en-US"/>
              <a:t> </a:t>
            </a:r>
            <a:br>
              <a:rPr lang="en-US" sz="4000"/>
            </a:br>
            <a:endParaRPr lang="en-US" sz="4000"/>
          </a:p>
        </p:txBody>
      </p:sp>
      <p:sp>
        <p:nvSpPr>
          <p:cNvPr id="31747" name="Rectangle 3"/>
          <p:cNvSpPr>
            <a:spLocks noGrp="1" noChangeArrowheads="1"/>
          </p:cNvSpPr>
          <p:nvPr>
            <p:ph type="body" idx="1"/>
          </p:nvPr>
        </p:nvSpPr>
        <p:spPr>
          <a:xfrm>
            <a:off x="633413" y="2106613"/>
            <a:ext cx="7772400" cy="4114800"/>
          </a:xfrm>
        </p:spPr>
        <p:txBody>
          <a:bodyPr/>
          <a:lstStyle/>
          <a:p>
            <a:pPr marL="609600" indent="-609600" eaLnBrk="1" hangingPunct="1">
              <a:lnSpc>
                <a:spcPct val="90000"/>
              </a:lnSpc>
              <a:buFontTx/>
              <a:buNone/>
            </a:pPr>
            <a:endParaRPr lang="en-US"/>
          </a:p>
          <a:p>
            <a:pPr marL="609600" indent="-609600" eaLnBrk="1" hangingPunct="1">
              <a:lnSpc>
                <a:spcPct val="90000"/>
              </a:lnSpc>
              <a:buFontTx/>
              <a:buNone/>
            </a:pPr>
            <a:endParaRPr lang="en-US" i="1"/>
          </a:p>
          <a:p>
            <a:pPr marL="609600" indent="-609600" eaLnBrk="1" hangingPunct="1">
              <a:lnSpc>
                <a:spcPct val="90000"/>
              </a:lnSpc>
              <a:buFontTx/>
              <a:buNone/>
            </a:pPr>
            <a:endParaRPr lang="en-US"/>
          </a:p>
          <a:p>
            <a:pPr marL="609600" indent="-609600" eaLnBrk="1" hangingPunct="1">
              <a:lnSpc>
                <a:spcPct val="90000"/>
              </a:lnSpc>
              <a:buFontTx/>
              <a:buNone/>
            </a:pPr>
            <a:endParaRPr lang="en-US"/>
          </a:p>
        </p:txBody>
      </p:sp>
      <p:sp>
        <p:nvSpPr>
          <p:cNvPr id="31748" name="Line 4"/>
          <p:cNvSpPr>
            <a:spLocks noChangeShapeType="1"/>
          </p:cNvSpPr>
          <p:nvPr/>
        </p:nvSpPr>
        <p:spPr bwMode="auto">
          <a:xfrm>
            <a:off x="0" y="1828800"/>
            <a:ext cx="7391400" cy="0"/>
          </a:xfrm>
          <a:prstGeom prst="line">
            <a:avLst/>
          </a:prstGeom>
          <a:noFill/>
          <a:ln w="127000">
            <a:solidFill>
              <a:srgbClr val="CC00CC"/>
            </a:solidFill>
            <a:round/>
            <a:headEnd/>
            <a:tailEnd/>
          </a:ln>
        </p:spPr>
        <p:txBody>
          <a:bodyPr wrap="none" anchor="ctr"/>
          <a:lstStyle/>
          <a:p>
            <a:endParaRPr lang="en-US"/>
          </a:p>
        </p:txBody>
      </p:sp>
      <p:grpSp>
        <p:nvGrpSpPr>
          <p:cNvPr id="31749" name="Group 5"/>
          <p:cNvGrpSpPr>
            <a:grpSpLocks/>
          </p:cNvGrpSpPr>
          <p:nvPr/>
        </p:nvGrpSpPr>
        <p:grpSpPr bwMode="auto">
          <a:xfrm>
            <a:off x="287338" y="363538"/>
            <a:ext cx="1306512" cy="749300"/>
            <a:chOff x="2203" y="852"/>
            <a:chExt cx="1404" cy="740"/>
          </a:xfrm>
        </p:grpSpPr>
        <p:sp>
          <p:nvSpPr>
            <p:cNvPr id="31750" name="Freeform 6"/>
            <p:cNvSpPr>
              <a:spLocks/>
            </p:cNvSpPr>
            <p:nvPr/>
          </p:nvSpPr>
          <p:spPr bwMode="auto">
            <a:xfrm>
              <a:off x="2529" y="1410"/>
              <a:ext cx="469" cy="179"/>
            </a:xfrm>
            <a:custGeom>
              <a:avLst/>
              <a:gdLst>
                <a:gd name="T0" fmla="*/ 0 w 937"/>
                <a:gd name="T1" fmla="*/ 25 h 536"/>
                <a:gd name="T2" fmla="*/ 195 w 937"/>
                <a:gd name="T3" fmla="*/ 0 h 536"/>
                <a:gd name="T4" fmla="*/ 351 w 937"/>
                <a:gd name="T5" fmla="*/ 29 h 536"/>
                <a:gd name="T6" fmla="*/ 469 w 937"/>
                <a:gd name="T7" fmla="*/ 179 h 536"/>
                <a:gd name="T8" fmla="*/ 279 w 937"/>
                <a:gd name="T9" fmla="*/ 164 h 536"/>
                <a:gd name="T10" fmla="*/ 25 w 937"/>
                <a:gd name="T11" fmla="*/ 57 h 536"/>
                <a:gd name="T12" fmla="*/ 0 w 937"/>
                <a:gd name="T13" fmla="*/ 25 h 536"/>
                <a:gd name="T14" fmla="*/ 0 w 937"/>
                <a:gd name="T15" fmla="*/ 25 h 536"/>
                <a:gd name="T16" fmla="*/ 0 60000 65536"/>
                <a:gd name="T17" fmla="*/ 0 60000 65536"/>
                <a:gd name="T18" fmla="*/ 0 60000 65536"/>
                <a:gd name="T19" fmla="*/ 0 60000 65536"/>
                <a:gd name="T20" fmla="*/ 0 60000 65536"/>
                <a:gd name="T21" fmla="*/ 0 60000 65536"/>
                <a:gd name="T22" fmla="*/ 0 60000 65536"/>
                <a:gd name="T23" fmla="*/ 0 60000 65536"/>
                <a:gd name="T24" fmla="*/ 0 w 937"/>
                <a:gd name="T25" fmla="*/ 0 h 536"/>
                <a:gd name="T26" fmla="*/ 937 w 937"/>
                <a:gd name="T27" fmla="*/ 536 h 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37" h="536">
                  <a:moveTo>
                    <a:pt x="0" y="74"/>
                  </a:moveTo>
                  <a:lnTo>
                    <a:pt x="390" y="0"/>
                  </a:lnTo>
                  <a:lnTo>
                    <a:pt x="702" y="86"/>
                  </a:lnTo>
                  <a:lnTo>
                    <a:pt x="937" y="536"/>
                  </a:lnTo>
                  <a:lnTo>
                    <a:pt x="558" y="492"/>
                  </a:lnTo>
                  <a:lnTo>
                    <a:pt x="49" y="170"/>
                  </a:lnTo>
                  <a:lnTo>
                    <a:pt x="0" y="74"/>
                  </a:lnTo>
                  <a:close/>
                </a:path>
              </a:pathLst>
            </a:custGeom>
            <a:solidFill>
              <a:srgbClr val="84D184"/>
            </a:solidFill>
            <a:ln w="9525">
              <a:noFill/>
              <a:round/>
              <a:headEnd/>
              <a:tailEnd/>
            </a:ln>
          </p:spPr>
          <p:txBody>
            <a:bodyPr/>
            <a:lstStyle/>
            <a:p>
              <a:endParaRPr lang="en-US"/>
            </a:p>
          </p:txBody>
        </p:sp>
        <p:sp>
          <p:nvSpPr>
            <p:cNvPr id="31751" name="Freeform 7"/>
            <p:cNvSpPr>
              <a:spLocks/>
            </p:cNvSpPr>
            <p:nvPr/>
          </p:nvSpPr>
          <p:spPr bwMode="auto">
            <a:xfrm>
              <a:off x="2964" y="1250"/>
              <a:ext cx="610" cy="123"/>
            </a:xfrm>
            <a:custGeom>
              <a:avLst/>
              <a:gdLst>
                <a:gd name="T0" fmla="*/ 0 w 1219"/>
                <a:gd name="T1" fmla="*/ 35 h 369"/>
                <a:gd name="T2" fmla="*/ 72 w 1219"/>
                <a:gd name="T3" fmla="*/ 82 h 369"/>
                <a:gd name="T4" fmla="*/ 214 w 1219"/>
                <a:gd name="T5" fmla="*/ 123 h 369"/>
                <a:gd name="T6" fmla="*/ 336 w 1219"/>
                <a:gd name="T7" fmla="*/ 114 h 369"/>
                <a:gd name="T8" fmla="*/ 463 w 1219"/>
                <a:gd name="T9" fmla="*/ 99 h 369"/>
                <a:gd name="T10" fmla="*/ 585 w 1219"/>
                <a:gd name="T11" fmla="*/ 32 h 369"/>
                <a:gd name="T12" fmla="*/ 610 w 1219"/>
                <a:gd name="T13" fmla="*/ 0 h 369"/>
                <a:gd name="T14" fmla="*/ 216 w 1219"/>
                <a:gd name="T15" fmla="*/ 6 h 369"/>
                <a:gd name="T16" fmla="*/ 0 w 1219"/>
                <a:gd name="T17" fmla="*/ 35 h 369"/>
                <a:gd name="T18" fmla="*/ 0 w 1219"/>
                <a:gd name="T19" fmla="*/ 35 h 36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219"/>
                <a:gd name="T31" fmla="*/ 0 h 369"/>
                <a:gd name="T32" fmla="*/ 1219 w 1219"/>
                <a:gd name="T33" fmla="*/ 369 h 36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219" h="369">
                  <a:moveTo>
                    <a:pt x="0" y="106"/>
                  </a:moveTo>
                  <a:lnTo>
                    <a:pt x="144" y="246"/>
                  </a:lnTo>
                  <a:lnTo>
                    <a:pt x="427" y="369"/>
                  </a:lnTo>
                  <a:lnTo>
                    <a:pt x="672" y="341"/>
                  </a:lnTo>
                  <a:lnTo>
                    <a:pt x="925" y="297"/>
                  </a:lnTo>
                  <a:lnTo>
                    <a:pt x="1170" y="95"/>
                  </a:lnTo>
                  <a:lnTo>
                    <a:pt x="1219" y="0"/>
                  </a:lnTo>
                  <a:lnTo>
                    <a:pt x="432" y="18"/>
                  </a:lnTo>
                  <a:lnTo>
                    <a:pt x="0" y="106"/>
                  </a:lnTo>
                  <a:close/>
                </a:path>
              </a:pathLst>
            </a:custGeom>
            <a:solidFill>
              <a:srgbClr val="84D184"/>
            </a:solidFill>
            <a:ln w="9525">
              <a:noFill/>
              <a:round/>
              <a:headEnd/>
              <a:tailEnd/>
            </a:ln>
          </p:spPr>
          <p:txBody>
            <a:bodyPr/>
            <a:lstStyle/>
            <a:p>
              <a:endParaRPr lang="en-US"/>
            </a:p>
          </p:txBody>
        </p:sp>
        <p:sp>
          <p:nvSpPr>
            <p:cNvPr id="31752" name="Freeform 8"/>
            <p:cNvSpPr>
              <a:spLocks/>
            </p:cNvSpPr>
            <p:nvPr/>
          </p:nvSpPr>
          <p:spPr bwMode="auto">
            <a:xfrm>
              <a:off x="3261" y="852"/>
              <a:ext cx="346" cy="226"/>
            </a:xfrm>
            <a:custGeom>
              <a:avLst/>
              <a:gdLst>
                <a:gd name="T0" fmla="*/ 61 w 692"/>
                <a:gd name="T1" fmla="*/ 226 h 677"/>
                <a:gd name="T2" fmla="*/ 25 w 692"/>
                <a:gd name="T3" fmla="*/ 190 h 677"/>
                <a:gd name="T4" fmla="*/ 0 w 692"/>
                <a:gd name="T5" fmla="*/ 138 h 677"/>
                <a:gd name="T6" fmla="*/ 34 w 692"/>
                <a:gd name="T7" fmla="*/ 97 h 677"/>
                <a:gd name="T8" fmla="*/ 99 w 692"/>
                <a:gd name="T9" fmla="*/ 65 h 677"/>
                <a:gd name="T10" fmla="*/ 198 w 692"/>
                <a:gd name="T11" fmla="*/ 41 h 677"/>
                <a:gd name="T12" fmla="*/ 346 w 692"/>
                <a:gd name="T13" fmla="*/ 0 h 677"/>
                <a:gd name="T14" fmla="*/ 241 w 692"/>
                <a:gd name="T15" fmla="*/ 129 h 677"/>
                <a:gd name="T16" fmla="*/ 61 w 692"/>
                <a:gd name="T17" fmla="*/ 226 h 677"/>
                <a:gd name="T18" fmla="*/ 61 w 692"/>
                <a:gd name="T19" fmla="*/ 226 h 67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92"/>
                <a:gd name="T31" fmla="*/ 0 h 677"/>
                <a:gd name="T32" fmla="*/ 692 w 692"/>
                <a:gd name="T33" fmla="*/ 677 h 67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92" h="677">
                  <a:moveTo>
                    <a:pt x="123" y="677"/>
                  </a:moveTo>
                  <a:lnTo>
                    <a:pt x="50" y="570"/>
                  </a:lnTo>
                  <a:lnTo>
                    <a:pt x="0" y="413"/>
                  </a:lnTo>
                  <a:lnTo>
                    <a:pt x="67" y="290"/>
                  </a:lnTo>
                  <a:lnTo>
                    <a:pt x="199" y="195"/>
                  </a:lnTo>
                  <a:lnTo>
                    <a:pt x="397" y="123"/>
                  </a:lnTo>
                  <a:lnTo>
                    <a:pt x="692" y="0"/>
                  </a:lnTo>
                  <a:lnTo>
                    <a:pt x="482" y="386"/>
                  </a:lnTo>
                  <a:lnTo>
                    <a:pt x="123" y="677"/>
                  </a:lnTo>
                  <a:close/>
                </a:path>
              </a:pathLst>
            </a:custGeom>
            <a:solidFill>
              <a:srgbClr val="84D184"/>
            </a:solidFill>
            <a:ln w="9525">
              <a:noFill/>
              <a:round/>
              <a:headEnd/>
              <a:tailEnd/>
            </a:ln>
          </p:spPr>
          <p:txBody>
            <a:bodyPr/>
            <a:lstStyle/>
            <a:p>
              <a:endParaRPr lang="en-US"/>
            </a:p>
          </p:txBody>
        </p:sp>
        <p:sp>
          <p:nvSpPr>
            <p:cNvPr id="31753" name="Freeform 9"/>
            <p:cNvSpPr>
              <a:spLocks/>
            </p:cNvSpPr>
            <p:nvPr/>
          </p:nvSpPr>
          <p:spPr bwMode="auto">
            <a:xfrm>
              <a:off x="2851" y="973"/>
              <a:ext cx="203" cy="308"/>
            </a:xfrm>
            <a:custGeom>
              <a:avLst/>
              <a:gdLst>
                <a:gd name="T0" fmla="*/ 0 w 408"/>
                <a:gd name="T1" fmla="*/ 0 h 922"/>
                <a:gd name="T2" fmla="*/ 104 w 408"/>
                <a:gd name="T3" fmla="*/ 308 h 922"/>
                <a:gd name="T4" fmla="*/ 185 w 408"/>
                <a:gd name="T5" fmla="*/ 241 h 922"/>
                <a:gd name="T6" fmla="*/ 203 w 408"/>
                <a:gd name="T7" fmla="*/ 140 h 922"/>
                <a:gd name="T8" fmla="*/ 155 w 408"/>
                <a:gd name="T9" fmla="*/ 69 h 922"/>
                <a:gd name="T10" fmla="*/ 96 w 408"/>
                <a:gd name="T11" fmla="*/ 26 h 922"/>
                <a:gd name="T12" fmla="*/ 0 w 408"/>
                <a:gd name="T13" fmla="*/ 0 h 922"/>
                <a:gd name="T14" fmla="*/ 0 w 408"/>
                <a:gd name="T15" fmla="*/ 0 h 922"/>
                <a:gd name="T16" fmla="*/ 0 60000 65536"/>
                <a:gd name="T17" fmla="*/ 0 60000 65536"/>
                <a:gd name="T18" fmla="*/ 0 60000 65536"/>
                <a:gd name="T19" fmla="*/ 0 60000 65536"/>
                <a:gd name="T20" fmla="*/ 0 60000 65536"/>
                <a:gd name="T21" fmla="*/ 0 60000 65536"/>
                <a:gd name="T22" fmla="*/ 0 60000 65536"/>
                <a:gd name="T23" fmla="*/ 0 60000 65536"/>
                <a:gd name="T24" fmla="*/ 0 w 408"/>
                <a:gd name="T25" fmla="*/ 0 h 922"/>
                <a:gd name="T26" fmla="*/ 408 w 408"/>
                <a:gd name="T27" fmla="*/ 922 h 92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08" h="922">
                  <a:moveTo>
                    <a:pt x="0" y="0"/>
                  </a:moveTo>
                  <a:lnTo>
                    <a:pt x="210" y="922"/>
                  </a:lnTo>
                  <a:lnTo>
                    <a:pt x="372" y="720"/>
                  </a:lnTo>
                  <a:lnTo>
                    <a:pt x="408" y="419"/>
                  </a:lnTo>
                  <a:lnTo>
                    <a:pt x="312" y="207"/>
                  </a:lnTo>
                  <a:lnTo>
                    <a:pt x="192" y="78"/>
                  </a:lnTo>
                  <a:lnTo>
                    <a:pt x="0" y="0"/>
                  </a:lnTo>
                  <a:close/>
                </a:path>
              </a:pathLst>
            </a:custGeom>
            <a:solidFill>
              <a:srgbClr val="84D184"/>
            </a:solidFill>
            <a:ln w="9525">
              <a:noFill/>
              <a:round/>
              <a:headEnd/>
              <a:tailEnd/>
            </a:ln>
          </p:spPr>
          <p:txBody>
            <a:bodyPr/>
            <a:lstStyle/>
            <a:p>
              <a:endParaRPr lang="en-US"/>
            </a:p>
          </p:txBody>
        </p:sp>
        <p:sp>
          <p:nvSpPr>
            <p:cNvPr id="31754" name="Freeform 10"/>
            <p:cNvSpPr>
              <a:spLocks/>
            </p:cNvSpPr>
            <p:nvPr/>
          </p:nvSpPr>
          <p:spPr bwMode="auto">
            <a:xfrm>
              <a:off x="2499" y="1093"/>
              <a:ext cx="154" cy="342"/>
            </a:xfrm>
            <a:custGeom>
              <a:avLst/>
              <a:gdLst>
                <a:gd name="T0" fmla="*/ 0 w 306"/>
                <a:gd name="T1" fmla="*/ 342 h 1026"/>
                <a:gd name="T2" fmla="*/ 21 w 306"/>
                <a:gd name="T3" fmla="*/ 0 h 1026"/>
                <a:gd name="T4" fmla="*/ 126 w 306"/>
                <a:gd name="T5" fmla="*/ 70 h 1026"/>
                <a:gd name="T6" fmla="*/ 154 w 306"/>
                <a:gd name="T7" fmla="*/ 162 h 1026"/>
                <a:gd name="T8" fmla="*/ 111 w 306"/>
                <a:gd name="T9" fmla="*/ 269 h 1026"/>
                <a:gd name="T10" fmla="*/ 0 w 306"/>
                <a:gd name="T11" fmla="*/ 342 h 1026"/>
                <a:gd name="T12" fmla="*/ 0 w 306"/>
                <a:gd name="T13" fmla="*/ 342 h 1026"/>
                <a:gd name="T14" fmla="*/ 0 60000 65536"/>
                <a:gd name="T15" fmla="*/ 0 60000 65536"/>
                <a:gd name="T16" fmla="*/ 0 60000 65536"/>
                <a:gd name="T17" fmla="*/ 0 60000 65536"/>
                <a:gd name="T18" fmla="*/ 0 60000 65536"/>
                <a:gd name="T19" fmla="*/ 0 60000 65536"/>
                <a:gd name="T20" fmla="*/ 0 60000 65536"/>
                <a:gd name="T21" fmla="*/ 0 w 306"/>
                <a:gd name="T22" fmla="*/ 0 h 1026"/>
                <a:gd name="T23" fmla="*/ 306 w 306"/>
                <a:gd name="T24" fmla="*/ 1026 h 102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06" h="1026">
                  <a:moveTo>
                    <a:pt x="0" y="1026"/>
                  </a:moveTo>
                  <a:lnTo>
                    <a:pt x="42" y="0"/>
                  </a:lnTo>
                  <a:lnTo>
                    <a:pt x="251" y="211"/>
                  </a:lnTo>
                  <a:lnTo>
                    <a:pt x="306" y="485"/>
                  </a:lnTo>
                  <a:lnTo>
                    <a:pt x="221" y="808"/>
                  </a:lnTo>
                  <a:lnTo>
                    <a:pt x="0" y="1026"/>
                  </a:lnTo>
                  <a:close/>
                </a:path>
              </a:pathLst>
            </a:custGeom>
            <a:solidFill>
              <a:srgbClr val="84D184"/>
            </a:solidFill>
            <a:ln w="9525">
              <a:noFill/>
              <a:round/>
              <a:headEnd/>
              <a:tailEnd/>
            </a:ln>
          </p:spPr>
          <p:txBody>
            <a:bodyPr/>
            <a:lstStyle/>
            <a:p>
              <a:endParaRPr lang="en-US"/>
            </a:p>
          </p:txBody>
        </p:sp>
        <p:sp>
          <p:nvSpPr>
            <p:cNvPr id="31755" name="Freeform 11"/>
            <p:cNvSpPr>
              <a:spLocks/>
            </p:cNvSpPr>
            <p:nvPr/>
          </p:nvSpPr>
          <p:spPr bwMode="auto">
            <a:xfrm>
              <a:off x="2203" y="876"/>
              <a:ext cx="1385" cy="636"/>
            </a:xfrm>
            <a:custGeom>
              <a:avLst/>
              <a:gdLst>
                <a:gd name="T0" fmla="*/ 246 w 2771"/>
                <a:gd name="T1" fmla="*/ 555 h 1909"/>
                <a:gd name="T2" fmla="*/ 362 w 2771"/>
                <a:gd name="T3" fmla="*/ 531 h 1909"/>
                <a:gd name="T4" fmla="*/ 491 w 2771"/>
                <a:gd name="T5" fmla="*/ 497 h 1909"/>
                <a:gd name="T6" fmla="*/ 559 w 2771"/>
                <a:gd name="T7" fmla="*/ 474 h 1909"/>
                <a:gd name="T8" fmla="*/ 631 w 2771"/>
                <a:gd name="T9" fmla="*/ 450 h 1909"/>
                <a:gd name="T10" fmla="*/ 702 w 2771"/>
                <a:gd name="T11" fmla="*/ 420 h 1909"/>
                <a:gd name="T12" fmla="*/ 776 w 2771"/>
                <a:gd name="T13" fmla="*/ 388 h 1909"/>
                <a:gd name="T14" fmla="*/ 847 w 2771"/>
                <a:gd name="T15" fmla="*/ 353 h 1909"/>
                <a:gd name="T16" fmla="*/ 914 w 2771"/>
                <a:gd name="T17" fmla="*/ 318 h 1909"/>
                <a:gd name="T18" fmla="*/ 976 w 2771"/>
                <a:gd name="T19" fmla="*/ 283 h 1909"/>
                <a:gd name="T20" fmla="*/ 1035 w 2771"/>
                <a:gd name="T21" fmla="*/ 249 h 1909"/>
                <a:gd name="T22" fmla="*/ 1090 w 2771"/>
                <a:gd name="T23" fmla="*/ 215 h 1909"/>
                <a:gd name="T24" fmla="*/ 1139 w 2771"/>
                <a:gd name="T25" fmla="*/ 183 h 1909"/>
                <a:gd name="T26" fmla="*/ 1186 w 2771"/>
                <a:gd name="T27" fmla="*/ 153 h 1909"/>
                <a:gd name="T28" fmla="*/ 1226 w 2771"/>
                <a:gd name="T29" fmla="*/ 124 h 1909"/>
                <a:gd name="T30" fmla="*/ 1262 w 2771"/>
                <a:gd name="T31" fmla="*/ 98 h 1909"/>
                <a:gd name="T32" fmla="*/ 1295 w 2771"/>
                <a:gd name="T33" fmla="*/ 74 h 1909"/>
                <a:gd name="T34" fmla="*/ 1322 w 2771"/>
                <a:gd name="T35" fmla="*/ 53 h 1909"/>
                <a:gd name="T36" fmla="*/ 1362 w 2771"/>
                <a:gd name="T37" fmla="*/ 20 h 1909"/>
                <a:gd name="T38" fmla="*/ 1383 w 2771"/>
                <a:gd name="T39" fmla="*/ 0 h 1909"/>
                <a:gd name="T40" fmla="*/ 1377 w 2771"/>
                <a:gd name="T41" fmla="*/ 115 h 1909"/>
                <a:gd name="T42" fmla="*/ 1364 w 2771"/>
                <a:gd name="T43" fmla="*/ 146 h 1909"/>
                <a:gd name="T44" fmla="*/ 1342 w 2771"/>
                <a:gd name="T45" fmla="*/ 172 h 1909"/>
                <a:gd name="T46" fmla="*/ 1309 w 2771"/>
                <a:gd name="T47" fmla="*/ 190 h 1909"/>
                <a:gd name="T48" fmla="*/ 1238 w 2771"/>
                <a:gd name="T49" fmla="*/ 206 h 1909"/>
                <a:gd name="T50" fmla="*/ 1129 w 2771"/>
                <a:gd name="T51" fmla="*/ 206 h 1909"/>
                <a:gd name="T52" fmla="*/ 1106 w 2771"/>
                <a:gd name="T53" fmla="*/ 224 h 1909"/>
                <a:gd name="T54" fmla="*/ 1069 w 2771"/>
                <a:gd name="T55" fmla="*/ 253 h 1909"/>
                <a:gd name="T56" fmla="*/ 1030 w 2771"/>
                <a:gd name="T57" fmla="*/ 281 h 1909"/>
                <a:gd name="T58" fmla="*/ 999 w 2771"/>
                <a:gd name="T59" fmla="*/ 302 h 1909"/>
                <a:gd name="T60" fmla="*/ 965 w 2771"/>
                <a:gd name="T61" fmla="*/ 324 h 1909"/>
                <a:gd name="T62" fmla="*/ 928 w 2771"/>
                <a:gd name="T63" fmla="*/ 347 h 1909"/>
                <a:gd name="T64" fmla="*/ 887 w 2771"/>
                <a:gd name="T65" fmla="*/ 370 h 1909"/>
                <a:gd name="T66" fmla="*/ 843 w 2771"/>
                <a:gd name="T67" fmla="*/ 394 h 1909"/>
                <a:gd name="T68" fmla="*/ 797 w 2771"/>
                <a:gd name="T69" fmla="*/ 417 h 1909"/>
                <a:gd name="T70" fmla="*/ 749 w 2771"/>
                <a:gd name="T71" fmla="*/ 440 h 1909"/>
                <a:gd name="T72" fmla="*/ 699 w 2771"/>
                <a:gd name="T73" fmla="*/ 461 h 1909"/>
                <a:gd name="T74" fmla="*/ 646 w 2771"/>
                <a:gd name="T75" fmla="*/ 482 h 1909"/>
                <a:gd name="T76" fmla="*/ 565 w 2771"/>
                <a:gd name="T77" fmla="*/ 509 h 1909"/>
                <a:gd name="T78" fmla="*/ 455 w 2771"/>
                <a:gd name="T79" fmla="*/ 540 h 1909"/>
                <a:gd name="T80" fmla="*/ 347 w 2771"/>
                <a:gd name="T81" fmla="*/ 567 h 1909"/>
                <a:gd name="T82" fmla="*/ 247 w 2771"/>
                <a:gd name="T83" fmla="*/ 591 h 1909"/>
                <a:gd name="T84" fmla="*/ 120 w 2771"/>
                <a:gd name="T85" fmla="*/ 616 h 1909"/>
                <a:gd name="T86" fmla="*/ 0 w 2771"/>
                <a:gd name="T87" fmla="*/ 636 h 1909"/>
                <a:gd name="T88" fmla="*/ 11 w 2771"/>
                <a:gd name="T89" fmla="*/ 583 h 1909"/>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2771"/>
                <a:gd name="T136" fmla="*/ 0 h 1909"/>
                <a:gd name="T137" fmla="*/ 2771 w 2771"/>
                <a:gd name="T138" fmla="*/ 1909 h 1909"/>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2771" h="1909">
                  <a:moveTo>
                    <a:pt x="22" y="1751"/>
                  </a:moveTo>
                  <a:lnTo>
                    <a:pt x="492" y="1667"/>
                  </a:lnTo>
                  <a:lnTo>
                    <a:pt x="605" y="1633"/>
                  </a:lnTo>
                  <a:lnTo>
                    <a:pt x="724" y="1594"/>
                  </a:lnTo>
                  <a:lnTo>
                    <a:pt x="850" y="1546"/>
                  </a:lnTo>
                  <a:lnTo>
                    <a:pt x="983" y="1491"/>
                  </a:lnTo>
                  <a:lnTo>
                    <a:pt x="1051" y="1459"/>
                  </a:lnTo>
                  <a:lnTo>
                    <a:pt x="1119" y="1424"/>
                  </a:lnTo>
                  <a:lnTo>
                    <a:pt x="1191" y="1389"/>
                  </a:lnTo>
                  <a:lnTo>
                    <a:pt x="1263" y="1350"/>
                  </a:lnTo>
                  <a:lnTo>
                    <a:pt x="1332" y="1308"/>
                  </a:lnTo>
                  <a:lnTo>
                    <a:pt x="1405" y="1262"/>
                  </a:lnTo>
                  <a:lnTo>
                    <a:pt x="1479" y="1215"/>
                  </a:lnTo>
                  <a:lnTo>
                    <a:pt x="1552" y="1164"/>
                  </a:lnTo>
                  <a:lnTo>
                    <a:pt x="1624" y="1111"/>
                  </a:lnTo>
                  <a:lnTo>
                    <a:pt x="1694" y="1060"/>
                  </a:lnTo>
                  <a:lnTo>
                    <a:pt x="1761" y="1007"/>
                  </a:lnTo>
                  <a:lnTo>
                    <a:pt x="1829" y="954"/>
                  </a:lnTo>
                  <a:lnTo>
                    <a:pt x="1892" y="902"/>
                  </a:lnTo>
                  <a:lnTo>
                    <a:pt x="1953" y="849"/>
                  </a:lnTo>
                  <a:lnTo>
                    <a:pt x="2013" y="800"/>
                  </a:lnTo>
                  <a:lnTo>
                    <a:pt x="2071" y="748"/>
                  </a:lnTo>
                  <a:lnTo>
                    <a:pt x="2127" y="696"/>
                  </a:lnTo>
                  <a:lnTo>
                    <a:pt x="2181" y="646"/>
                  </a:lnTo>
                  <a:lnTo>
                    <a:pt x="2230" y="599"/>
                  </a:lnTo>
                  <a:lnTo>
                    <a:pt x="2279" y="550"/>
                  </a:lnTo>
                  <a:lnTo>
                    <a:pt x="2327" y="505"/>
                  </a:lnTo>
                  <a:lnTo>
                    <a:pt x="2372" y="460"/>
                  </a:lnTo>
                  <a:lnTo>
                    <a:pt x="2415" y="416"/>
                  </a:lnTo>
                  <a:lnTo>
                    <a:pt x="2452" y="372"/>
                  </a:lnTo>
                  <a:lnTo>
                    <a:pt x="2490" y="333"/>
                  </a:lnTo>
                  <a:lnTo>
                    <a:pt x="2525" y="293"/>
                  </a:lnTo>
                  <a:lnTo>
                    <a:pt x="2559" y="257"/>
                  </a:lnTo>
                  <a:lnTo>
                    <a:pt x="2590" y="221"/>
                  </a:lnTo>
                  <a:lnTo>
                    <a:pt x="2617" y="190"/>
                  </a:lnTo>
                  <a:lnTo>
                    <a:pt x="2644" y="158"/>
                  </a:lnTo>
                  <a:lnTo>
                    <a:pt x="2689" y="104"/>
                  </a:lnTo>
                  <a:lnTo>
                    <a:pt x="2724" y="61"/>
                  </a:lnTo>
                  <a:lnTo>
                    <a:pt x="2748" y="27"/>
                  </a:lnTo>
                  <a:lnTo>
                    <a:pt x="2767" y="0"/>
                  </a:lnTo>
                  <a:lnTo>
                    <a:pt x="2771" y="246"/>
                  </a:lnTo>
                  <a:lnTo>
                    <a:pt x="2755" y="344"/>
                  </a:lnTo>
                  <a:lnTo>
                    <a:pt x="2745" y="393"/>
                  </a:lnTo>
                  <a:lnTo>
                    <a:pt x="2728" y="438"/>
                  </a:lnTo>
                  <a:lnTo>
                    <a:pt x="2707" y="479"/>
                  </a:lnTo>
                  <a:lnTo>
                    <a:pt x="2685" y="517"/>
                  </a:lnTo>
                  <a:lnTo>
                    <a:pt x="2653" y="546"/>
                  </a:lnTo>
                  <a:lnTo>
                    <a:pt x="2619" y="571"/>
                  </a:lnTo>
                  <a:lnTo>
                    <a:pt x="2544" y="601"/>
                  </a:lnTo>
                  <a:lnTo>
                    <a:pt x="2477" y="619"/>
                  </a:lnTo>
                  <a:lnTo>
                    <a:pt x="2362" y="633"/>
                  </a:lnTo>
                  <a:lnTo>
                    <a:pt x="2259" y="619"/>
                  </a:lnTo>
                  <a:lnTo>
                    <a:pt x="2240" y="645"/>
                  </a:lnTo>
                  <a:lnTo>
                    <a:pt x="2213" y="673"/>
                  </a:lnTo>
                  <a:lnTo>
                    <a:pt x="2181" y="713"/>
                  </a:lnTo>
                  <a:lnTo>
                    <a:pt x="2139" y="760"/>
                  </a:lnTo>
                  <a:lnTo>
                    <a:pt x="2088" y="814"/>
                  </a:lnTo>
                  <a:lnTo>
                    <a:pt x="2060" y="842"/>
                  </a:lnTo>
                  <a:lnTo>
                    <a:pt x="2031" y="874"/>
                  </a:lnTo>
                  <a:lnTo>
                    <a:pt x="1998" y="906"/>
                  </a:lnTo>
                  <a:lnTo>
                    <a:pt x="1965" y="937"/>
                  </a:lnTo>
                  <a:lnTo>
                    <a:pt x="1931" y="972"/>
                  </a:lnTo>
                  <a:lnTo>
                    <a:pt x="1892" y="1007"/>
                  </a:lnTo>
                  <a:lnTo>
                    <a:pt x="1856" y="1041"/>
                  </a:lnTo>
                  <a:lnTo>
                    <a:pt x="1815" y="1076"/>
                  </a:lnTo>
                  <a:lnTo>
                    <a:pt x="1775" y="1111"/>
                  </a:lnTo>
                  <a:lnTo>
                    <a:pt x="1730" y="1147"/>
                  </a:lnTo>
                  <a:lnTo>
                    <a:pt x="1687" y="1183"/>
                  </a:lnTo>
                  <a:lnTo>
                    <a:pt x="1642" y="1217"/>
                  </a:lnTo>
                  <a:lnTo>
                    <a:pt x="1595" y="1253"/>
                  </a:lnTo>
                  <a:lnTo>
                    <a:pt x="1548" y="1286"/>
                  </a:lnTo>
                  <a:lnTo>
                    <a:pt x="1499" y="1322"/>
                  </a:lnTo>
                  <a:lnTo>
                    <a:pt x="1447" y="1353"/>
                  </a:lnTo>
                  <a:lnTo>
                    <a:pt x="1398" y="1385"/>
                  </a:lnTo>
                  <a:lnTo>
                    <a:pt x="1345" y="1416"/>
                  </a:lnTo>
                  <a:lnTo>
                    <a:pt x="1293" y="1446"/>
                  </a:lnTo>
                  <a:lnTo>
                    <a:pt x="1239" y="1474"/>
                  </a:lnTo>
                  <a:lnTo>
                    <a:pt x="1130" y="1527"/>
                  </a:lnTo>
                  <a:lnTo>
                    <a:pt x="1018" y="1574"/>
                  </a:lnTo>
                  <a:lnTo>
                    <a:pt x="910" y="1622"/>
                  </a:lnTo>
                  <a:lnTo>
                    <a:pt x="801" y="1664"/>
                  </a:lnTo>
                  <a:lnTo>
                    <a:pt x="694" y="1702"/>
                  </a:lnTo>
                  <a:lnTo>
                    <a:pt x="593" y="1739"/>
                  </a:lnTo>
                  <a:lnTo>
                    <a:pt x="495" y="1773"/>
                  </a:lnTo>
                  <a:lnTo>
                    <a:pt x="403" y="1801"/>
                  </a:lnTo>
                  <a:lnTo>
                    <a:pt x="240" y="1848"/>
                  </a:lnTo>
                  <a:lnTo>
                    <a:pt x="113" y="1882"/>
                  </a:lnTo>
                  <a:lnTo>
                    <a:pt x="0" y="1909"/>
                  </a:lnTo>
                  <a:lnTo>
                    <a:pt x="22" y="1751"/>
                  </a:lnTo>
                  <a:close/>
                </a:path>
              </a:pathLst>
            </a:custGeom>
            <a:solidFill>
              <a:srgbClr val="000000"/>
            </a:solidFill>
            <a:ln w="9525">
              <a:noFill/>
              <a:round/>
              <a:headEnd/>
              <a:tailEnd/>
            </a:ln>
          </p:spPr>
          <p:txBody>
            <a:bodyPr/>
            <a:lstStyle/>
            <a:p>
              <a:endParaRPr lang="en-US"/>
            </a:p>
          </p:txBody>
        </p:sp>
        <p:sp>
          <p:nvSpPr>
            <p:cNvPr id="31756" name="Freeform 12"/>
            <p:cNvSpPr>
              <a:spLocks/>
            </p:cNvSpPr>
            <p:nvPr/>
          </p:nvSpPr>
          <p:spPr bwMode="auto">
            <a:xfrm>
              <a:off x="3245" y="876"/>
              <a:ext cx="288" cy="190"/>
            </a:xfrm>
            <a:custGeom>
              <a:avLst/>
              <a:gdLst>
                <a:gd name="T0" fmla="*/ 288 w 575"/>
                <a:gd name="T1" fmla="*/ 0 h 571"/>
                <a:gd name="T2" fmla="*/ 260 w 575"/>
                <a:gd name="T3" fmla="*/ 8 h 571"/>
                <a:gd name="T4" fmla="*/ 196 w 575"/>
                <a:gd name="T5" fmla="*/ 27 h 571"/>
                <a:gd name="T6" fmla="*/ 159 w 575"/>
                <a:gd name="T7" fmla="*/ 40 h 571"/>
                <a:gd name="T8" fmla="*/ 123 w 575"/>
                <a:gd name="T9" fmla="*/ 55 h 571"/>
                <a:gd name="T10" fmla="*/ 93 w 575"/>
                <a:gd name="T11" fmla="*/ 70 h 571"/>
                <a:gd name="T12" fmla="*/ 71 w 575"/>
                <a:gd name="T13" fmla="*/ 87 h 571"/>
                <a:gd name="T14" fmla="*/ 58 w 575"/>
                <a:gd name="T15" fmla="*/ 103 h 571"/>
                <a:gd name="T16" fmla="*/ 51 w 575"/>
                <a:gd name="T17" fmla="*/ 121 h 571"/>
                <a:gd name="T18" fmla="*/ 49 w 575"/>
                <a:gd name="T19" fmla="*/ 155 h 571"/>
                <a:gd name="T20" fmla="*/ 56 w 575"/>
                <a:gd name="T21" fmla="*/ 180 h 571"/>
                <a:gd name="T22" fmla="*/ 60 w 575"/>
                <a:gd name="T23" fmla="*/ 190 h 571"/>
                <a:gd name="T24" fmla="*/ 46 w 575"/>
                <a:gd name="T25" fmla="*/ 178 h 571"/>
                <a:gd name="T26" fmla="*/ 33 w 575"/>
                <a:gd name="T27" fmla="*/ 165 h 571"/>
                <a:gd name="T28" fmla="*/ 19 w 575"/>
                <a:gd name="T29" fmla="*/ 149 h 571"/>
                <a:gd name="T30" fmla="*/ 7 w 575"/>
                <a:gd name="T31" fmla="*/ 131 h 571"/>
                <a:gd name="T32" fmla="*/ 0 w 575"/>
                <a:gd name="T33" fmla="*/ 112 h 571"/>
                <a:gd name="T34" fmla="*/ 1 w 575"/>
                <a:gd name="T35" fmla="*/ 92 h 571"/>
                <a:gd name="T36" fmla="*/ 13 w 575"/>
                <a:gd name="T37" fmla="*/ 74 h 571"/>
                <a:gd name="T38" fmla="*/ 24 w 575"/>
                <a:gd name="T39" fmla="*/ 66 h 571"/>
                <a:gd name="T40" fmla="*/ 38 w 575"/>
                <a:gd name="T41" fmla="*/ 58 h 571"/>
                <a:gd name="T42" fmla="*/ 76 w 575"/>
                <a:gd name="T43" fmla="*/ 43 h 571"/>
                <a:gd name="T44" fmla="*/ 120 w 575"/>
                <a:gd name="T45" fmla="*/ 30 h 571"/>
                <a:gd name="T46" fmla="*/ 169 w 575"/>
                <a:gd name="T47" fmla="*/ 19 h 571"/>
                <a:gd name="T48" fmla="*/ 251 w 575"/>
                <a:gd name="T49" fmla="*/ 5 h 571"/>
                <a:gd name="T50" fmla="*/ 288 w 575"/>
                <a:gd name="T51" fmla="*/ 0 h 571"/>
                <a:gd name="T52" fmla="*/ 288 w 575"/>
                <a:gd name="T53" fmla="*/ 0 h 57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575"/>
                <a:gd name="T82" fmla="*/ 0 h 571"/>
                <a:gd name="T83" fmla="*/ 575 w 575"/>
                <a:gd name="T84" fmla="*/ 571 h 571"/>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575" h="571">
                  <a:moveTo>
                    <a:pt x="575" y="0"/>
                  </a:moveTo>
                  <a:lnTo>
                    <a:pt x="520" y="23"/>
                  </a:lnTo>
                  <a:lnTo>
                    <a:pt x="392" y="80"/>
                  </a:lnTo>
                  <a:lnTo>
                    <a:pt x="318" y="119"/>
                  </a:lnTo>
                  <a:lnTo>
                    <a:pt x="246" y="164"/>
                  </a:lnTo>
                  <a:lnTo>
                    <a:pt x="185" y="211"/>
                  </a:lnTo>
                  <a:lnTo>
                    <a:pt x="141" y="260"/>
                  </a:lnTo>
                  <a:lnTo>
                    <a:pt x="115" y="311"/>
                  </a:lnTo>
                  <a:lnTo>
                    <a:pt x="101" y="364"/>
                  </a:lnTo>
                  <a:lnTo>
                    <a:pt x="97" y="465"/>
                  </a:lnTo>
                  <a:lnTo>
                    <a:pt x="111" y="540"/>
                  </a:lnTo>
                  <a:lnTo>
                    <a:pt x="119" y="571"/>
                  </a:lnTo>
                  <a:lnTo>
                    <a:pt x="91" y="535"/>
                  </a:lnTo>
                  <a:lnTo>
                    <a:pt x="65" y="497"/>
                  </a:lnTo>
                  <a:lnTo>
                    <a:pt x="37" y="448"/>
                  </a:lnTo>
                  <a:lnTo>
                    <a:pt x="13" y="393"/>
                  </a:lnTo>
                  <a:lnTo>
                    <a:pt x="0" y="336"/>
                  </a:lnTo>
                  <a:lnTo>
                    <a:pt x="1" y="276"/>
                  </a:lnTo>
                  <a:lnTo>
                    <a:pt x="25" y="223"/>
                  </a:lnTo>
                  <a:lnTo>
                    <a:pt x="47" y="198"/>
                  </a:lnTo>
                  <a:lnTo>
                    <a:pt x="76" y="173"/>
                  </a:lnTo>
                  <a:lnTo>
                    <a:pt x="151" y="130"/>
                  </a:lnTo>
                  <a:lnTo>
                    <a:pt x="240" y="90"/>
                  </a:lnTo>
                  <a:lnTo>
                    <a:pt x="337" y="58"/>
                  </a:lnTo>
                  <a:lnTo>
                    <a:pt x="502" y="15"/>
                  </a:lnTo>
                  <a:lnTo>
                    <a:pt x="575" y="0"/>
                  </a:lnTo>
                  <a:close/>
                </a:path>
              </a:pathLst>
            </a:custGeom>
            <a:solidFill>
              <a:srgbClr val="000000"/>
            </a:solidFill>
            <a:ln w="9525">
              <a:noFill/>
              <a:round/>
              <a:headEnd/>
              <a:tailEnd/>
            </a:ln>
          </p:spPr>
          <p:txBody>
            <a:bodyPr/>
            <a:lstStyle/>
            <a:p>
              <a:endParaRPr lang="en-US"/>
            </a:p>
          </p:txBody>
        </p:sp>
        <p:sp>
          <p:nvSpPr>
            <p:cNvPr id="31757" name="Freeform 13"/>
            <p:cNvSpPr>
              <a:spLocks/>
            </p:cNvSpPr>
            <p:nvPr/>
          </p:nvSpPr>
          <p:spPr bwMode="auto">
            <a:xfrm>
              <a:off x="2990" y="1219"/>
              <a:ext cx="570" cy="68"/>
            </a:xfrm>
            <a:custGeom>
              <a:avLst/>
              <a:gdLst>
                <a:gd name="T0" fmla="*/ 0 w 1140"/>
                <a:gd name="T1" fmla="*/ 68 h 204"/>
                <a:gd name="T2" fmla="*/ 570 w 1140"/>
                <a:gd name="T3" fmla="*/ 31 h 204"/>
                <a:gd name="T4" fmla="*/ 540 w 1140"/>
                <a:gd name="T5" fmla="*/ 25 h 204"/>
                <a:gd name="T6" fmla="*/ 464 w 1140"/>
                <a:gd name="T7" fmla="*/ 11 h 204"/>
                <a:gd name="T8" fmla="*/ 364 w 1140"/>
                <a:gd name="T9" fmla="*/ 0 h 204"/>
                <a:gd name="T10" fmla="*/ 261 w 1140"/>
                <a:gd name="T11" fmla="*/ 3 h 204"/>
                <a:gd name="T12" fmla="*/ 165 w 1140"/>
                <a:gd name="T13" fmla="*/ 20 h 204"/>
                <a:gd name="T14" fmla="*/ 122 w 1140"/>
                <a:gd name="T15" fmla="*/ 31 h 204"/>
                <a:gd name="T16" fmla="*/ 82 w 1140"/>
                <a:gd name="T17" fmla="*/ 41 h 204"/>
                <a:gd name="T18" fmla="*/ 22 w 1140"/>
                <a:gd name="T19" fmla="*/ 60 h 204"/>
                <a:gd name="T20" fmla="*/ 0 w 1140"/>
                <a:gd name="T21" fmla="*/ 68 h 204"/>
                <a:gd name="T22" fmla="*/ 0 w 1140"/>
                <a:gd name="T23" fmla="*/ 68 h 20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140"/>
                <a:gd name="T37" fmla="*/ 0 h 204"/>
                <a:gd name="T38" fmla="*/ 1140 w 1140"/>
                <a:gd name="T39" fmla="*/ 204 h 20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140" h="204">
                  <a:moveTo>
                    <a:pt x="0" y="204"/>
                  </a:moveTo>
                  <a:lnTo>
                    <a:pt x="1140" y="94"/>
                  </a:lnTo>
                  <a:lnTo>
                    <a:pt x="1080" y="75"/>
                  </a:lnTo>
                  <a:lnTo>
                    <a:pt x="928" y="32"/>
                  </a:lnTo>
                  <a:lnTo>
                    <a:pt x="728" y="0"/>
                  </a:lnTo>
                  <a:lnTo>
                    <a:pt x="522" y="8"/>
                  </a:lnTo>
                  <a:lnTo>
                    <a:pt x="331" y="59"/>
                  </a:lnTo>
                  <a:lnTo>
                    <a:pt x="244" y="92"/>
                  </a:lnTo>
                  <a:lnTo>
                    <a:pt x="165" y="124"/>
                  </a:lnTo>
                  <a:lnTo>
                    <a:pt x="45" y="180"/>
                  </a:lnTo>
                  <a:lnTo>
                    <a:pt x="0" y="204"/>
                  </a:lnTo>
                  <a:close/>
                </a:path>
              </a:pathLst>
            </a:custGeom>
            <a:solidFill>
              <a:srgbClr val="000000"/>
            </a:solidFill>
            <a:ln w="9525">
              <a:noFill/>
              <a:round/>
              <a:headEnd/>
              <a:tailEnd/>
            </a:ln>
          </p:spPr>
          <p:txBody>
            <a:bodyPr/>
            <a:lstStyle/>
            <a:p>
              <a:endParaRPr lang="en-US"/>
            </a:p>
          </p:txBody>
        </p:sp>
        <p:sp>
          <p:nvSpPr>
            <p:cNvPr id="31758" name="Freeform 14"/>
            <p:cNvSpPr>
              <a:spLocks/>
            </p:cNvSpPr>
            <p:nvPr/>
          </p:nvSpPr>
          <p:spPr bwMode="auto">
            <a:xfrm>
              <a:off x="3016" y="1264"/>
              <a:ext cx="544" cy="130"/>
            </a:xfrm>
            <a:custGeom>
              <a:avLst/>
              <a:gdLst>
                <a:gd name="T0" fmla="*/ 0 w 1087"/>
                <a:gd name="T1" fmla="*/ 63 h 392"/>
                <a:gd name="T2" fmla="*/ 31 w 1087"/>
                <a:gd name="T3" fmla="*/ 71 h 392"/>
                <a:gd name="T4" fmla="*/ 66 w 1087"/>
                <a:gd name="T5" fmla="*/ 79 h 392"/>
                <a:gd name="T6" fmla="*/ 111 w 1087"/>
                <a:gd name="T7" fmla="*/ 87 h 392"/>
                <a:gd name="T8" fmla="*/ 217 w 1087"/>
                <a:gd name="T9" fmla="*/ 97 h 392"/>
                <a:gd name="T10" fmla="*/ 327 w 1087"/>
                <a:gd name="T11" fmla="*/ 86 h 392"/>
                <a:gd name="T12" fmla="*/ 376 w 1087"/>
                <a:gd name="T13" fmla="*/ 73 h 392"/>
                <a:gd name="T14" fmla="*/ 419 w 1087"/>
                <a:gd name="T15" fmla="*/ 58 h 392"/>
                <a:gd name="T16" fmla="*/ 456 w 1087"/>
                <a:gd name="T17" fmla="*/ 44 h 392"/>
                <a:gd name="T18" fmla="*/ 488 w 1087"/>
                <a:gd name="T19" fmla="*/ 31 h 392"/>
                <a:gd name="T20" fmla="*/ 513 w 1087"/>
                <a:gd name="T21" fmla="*/ 18 h 392"/>
                <a:gd name="T22" fmla="*/ 530 w 1087"/>
                <a:gd name="T23" fmla="*/ 9 h 392"/>
                <a:gd name="T24" fmla="*/ 544 w 1087"/>
                <a:gd name="T25" fmla="*/ 0 h 392"/>
                <a:gd name="T26" fmla="*/ 540 w 1087"/>
                <a:gd name="T27" fmla="*/ 5 h 392"/>
                <a:gd name="T28" fmla="*/ 530 w 1087"/>
                <a:gd name="T29" fmla="*/ 19 h 392"/>
                <a:gd name="T30" fmla="*/ 522 w 1087"/>
                <a:gd name="T31" fmla="*/ 28 h 392"/>
                <a:gd name="T32" fmla="*/ 513 w 1087"/>
                <a:gd name="T33" fmla="*/ 37 h 392"/>
                <a:gd name="T34" fmla="*/ 501 w 1087"/>
                <a:gd name="T35" fmla="*/ 48 h 392"/>
                <a:gd name="T36" fmla="*/ 488 w 1087"/>
                <a:gd name="T37" fmla="*/ 60 h 392"/>
                <a:gd name="T38" fmla="*/ 473 w 1087"/>
                <a:gd name="T39" fmla="*/ 72 h 392"/>
                <a:gd name="T40" fmla="*/ 456 w 1087"/>
                <a:gd name="T41" fmla="*/ 84 h 392"/>
                <a:gd name="T42" fmla="*/ 438 w 1087"/>
                <a:gd name="T43" fmla="*/ 95 h 392"/>
                <a:gd name="T44" fmla="*/ 419 w 1087"/>
                <a:gd name="T45" fmla="*/ 104 h 392"/>
                <a:gd name="T46" fmla="*/ 396 w 1087"/>
                <a:gd name="T47" fmla="*/ 113 h 392"/>
                <a:gd name="T48" fmla="*/ 373 w 1087"/>
                <a:gd name="T49" fmla="*/ 121 h 392"/>
                <a:gd name="T50" fmla="*/ 320 w 1087"/>
                <a:gd name="T51" fmla="*/ 130 h 392"/>
                <a:gd name="T52" fmla="*/ 207 w 1087"/>
                <a:gd name="T53" fmla="*/ 125 h 392"/>
                <a:gd name="T54" fmla="*/ 103 w 1087"/>
                <a:gd name="T55" fmla="*/ 101 h 392"/>
                <a:gd name="T56" fmla="*/ 61 w 1087"/>
                <a:gd name="T57" fmla="*/ 87 h 392"/>
                <a:gd name="T58" fmla="*/ 29 w 1087"/>
                <a:gd name="T59" fmla="*/ 75 h 392"/>
                <a:gd name="T60" fmla="*/ 0 w 1087"/>
                <a:gd name="T61" fmla="*/ 63 h 392"/>
                <a:gd name="T62" fmla="*/ 0 w 1087"/>
                <a:gd name="T63" fmla="*/ 63 h 39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87"/>
                <a:gd name="T97" fmla="*/ 0 h 392"/>
                <a:gd name="T98" fmla="*/ 1087 w 1087"/>
                <a:gd name="T99" fmla="*/ 392 h 392"/>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87" h="392">
                  <a:moveTo>
                    <a:pt x="0" y="189"/>
                  </a:moveTo>
                  <a:lnTo>
                    <a:pt x="62" y="214"/>
                  </a:lnTo>
                  <a:lnTo>
                    <a:pt x="132" y="239"/>
                  </a:lnTo>
                  <a:lnTo>
                    <a:pt x="222" y="261"/>
                  </a:lnTo>
                  <a:lnTo>
                    <a:pt x="434" y="291"/>
                  </a:lnTo>
                  <a:lnTo>
                    <a:pt x="653" y="259"/>
                  </a:lnTo>
                  <a:lnTo>
                    <a:pt x="752" y="219"/>
                  </a:lnTo>
                  <a:lnTo>
                    <a:pt x="838" y="176"/>
                  </a:lnTo>
                  <a:lnTo>
                    <a:pt x="912" y="133"/>
                  </a:lnTo>
                  <a:lnTo>
                    <a:pt x="976" y="92"/>
                  </a:lnTo>
                  <a:lnTo>
                    <a:pt x="1025" y="54"/>
                  </a:lnTo>
                  <a:lnTo>
                    <a:pt x="1060" y="26"/>
                  </a:lnTo>
                  <a:lnTo>
                    <a:pt x="1087" y="0"/>
                  </a:lnTo>
                  <a:lnTo>
                    <a:pt x="1080" y="14"/>
                  </a:lnTo>
                  <a:lnTo>
                    <a:pt x="1060" y="56"/>
                  </a:lnTo>
                  <a:lnTo>
                    <a:pt x="1044" y="83"/>
                  </a:lnTo>
                  <a:lnTo>
                    <a:pt x="1025" y="113"/>
                  </a:lnTo>
                  <a:lnTo>
                    <a:pt x="1001" y="146"/>
                  </a:lnTo>
                  <a:lnTo>
                    <a:pt x="976" y="180"/>
                  </a:lnTo>
                  <a:lnTo>
                    <a:pt x="946" y="217"/>
                  </a:lnTo>
                  <a:lnTo>
                    <a:pt x="912" y="252"/>
                  </a:lnTo>
                  <a:lnTo>
                    <a:pt x="875" y="285"/>
                  </a:lnTo>
                  <a:lnTo>
                    <a:pt x="837" y="314"/>
                  </a:lnTo>
                  <a:lnTo>
                    <a:pt x="791" y="341"/>
                  </a:lnTo>
                  <a:lnTo>
                    <a:pt x="745" y="364"/>
                  </a:lnTo>
                  <a:lnTo>
                    <a:pt x="639" y="392"/>
                  </a:lnTo>
                  <a:lnTo>
                    <a:pt x="414" y="376"/>
                  </a:lnTo>
                  <a:lnTo>
                    <a:pt x="206" y="304"/>
                  </a:lnTo>
                  <a:lnTo>
                    <a:pt x="122" y="262"/>
                  </a:lnTo>
                  <a:lnTo>
                    <a:pt x="58" y="226"/>
                  </a:lnTo>
                  <a:lnTo>
                    <a:pt x="0" y="189"/>
                  </a:lnTo>
                  <a:close/>
                </a:path>
              </a:pathLst>
            </a:custGeom>
            <a:solidFill>
              <a:srgbClr val="000000"/>
            </a:solidFill>
            <a:ln w="9525">
              <a:noFill/>
              <a:round/>
              <a:headEnd/>
              <a:tailEnd/>
            </a:ln>
          </p:spPr>
          <p:txBody>
            <a:bodyPr/>
            <a:lstStyle/>
            <a:p>
              <a:endParaRPr lang="en-US"/>
            </a:p>
          </p:txBody>
        </p:sp>
        <p:sp>
          <p:nvSpPr>
            <p:cNvPr id="31759" name="Freeform 15"/>
            <p:cNvSpPr>
              <a:spLocks/>
            </p:cNvSpPr>
            <p:nvPr/>
          </p:nvSpPr>
          <p:spPr bwMode="auto">
            <a:xfrm>
              <a:off x="2798" y="979"/>
              <a:ext cx="163" cy="306"/>
            </a:xfrm>
            <a:custGeom>
              <a:avLst/>
              <a:gdLst>
                <a:gd name="T0" fmla="*/ 163 w 327"/>
                <a:gd name="T1" fmla="*/ 306 h 917"/>
                <a:gd name="T2" fmla="*/ 58 w 327"/>
                <a:gd name="T3" fmla="*/ 0 h 917"/>
                <a:gd name="T4" fmla="*/ 54 w 327"/>
                <a:gd name="T5" fmla="*/ 8 h 917"/>
                <a:gd name="T6" fmla="*/ 43 w 327"/>
                <a:gd name="T7" fmla="*/ 28 h 917"/>
                <a:gd name="T8" fmla="*/ 37 w 327"/>
                <a:gd name="T9" fmla="*/ 42 h 917"/>
                <a:gd name="T10" fmla="*/ 30 w 327"/>
                <a:gd name="T11" fmla="*/ 58 h 917"/>
                <a:gd name="T12" fmla="*/ 22 w 327"/>
                <a:gd name="T13" fmla="*/ 75 h 917"/>
                <a:gd name="T14" fmla="*/ 15 w 327"/>
                <a:gd name="T15" fmla="*/ 93 h 917"/>
                <a:gd name="T16" fmla="*/ 0 w 327"/>
                <a:gd name="T17" fmla="*/ 169 h 917"/>
                <a:gd name="T18" fmla="*/ 4 w 327"/>
                <a:gd name="T19" fmla="*/ 202 h 917"/>
                <a:gd name="T20" fmla="*/ 10 w 327"/>
                <a:gd name="T21" fmla="*/ 215 h 917"/>
                <a:gd name="T22" fmla="*/ 21 w 327"/>
                <a:gd name="T23" fmla="*/ 226 h 917"/>
                <a:gd name="T24" fmla="*/ 45 w 327"/>
                <a:gd name="T25" fmla="*/ 244 h 917"/>
                <a:gd name="T26" fmla="*/ 70 w 327"/>
                <a:gd name="T27" fmla="*/ 260 h 917"/>
                <a:gd name="T28" fmla="*/ 95 w 327"/>
                <a:gd name="T29" fmla="*/ 273 h 917"/>
                <a:gd name="T30" fmla="*/ 117 w 327"/>
                <a:gd name="T31" fmla="*/ 285 h 917"/>
                <a:gd name="T32" fmla="*/ 151 w 327"/>
                <a:gd name="T33" fmla="*/ 300 h 917"/>
                <a:gd name="T34" fmla="*/ 163 w 327"/>
                <a:gd name="T35" fmla="*/ 306 h 917"/>
                <a:gd name="T36" fmla="*/ 163 w 327"/>
                <a:gd name="T37" fmla="*/ 306 h 91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27"/>
                <a:gd name="T58" fmla="*/ 0 h 917"/>
                <a:gd name="T59" fmla="*/ 327 w 327"/>
                <a:gd name="T60" fmla="*/ 917 h 91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27" h="917">
                  <a:moveTo>
                    <a:pt x="327" y="917"/>
                  </a:moveTo>
                  <a:lnTo>
                    <a:pt x="117" y="0"/>
                  </a:lnTo>
                  <a:lnTo>
                    <a:pt x="109" y="23"/>
                  </a:lnTo>
                  <a:lnTo>
                    <a:pt x="87" y="85"/>
                  </a:lnTo>
                  <a:lnTo>
                    <a:pt x="74" y="126"/>
                  </a:lnTo>
                  <a:lnTo>
                    <a:pt x="60" y="174"/>
                  </a:lnTo>
                  <a:lnTo>
                    <a:pt x="44" y="226"/>
                  </a:lnTo>
                  <a:lnTo>
                    <a:pt x="31" y="280"/>
                  </a:lnTo>
                  <a:lnTo>
                    <a:pt x="0" y="506"/>
                  </a:lnTo>
                  <a:lnTo>
                    <a:pt x="8" y="604"/>
                  </a:lnTo>
                  <a:lnTo>
                    <a:pt x="21" y="643"/>
                  </a:lnTo>
                  <a:lnTo>
                    <a:pt x="42" y="676"/>
                  </a:lnTo>
                  <a:lnTo>
                    <a:pt x="91" y="730"/>
                  </a:lnTo>
                  <a:lnTo>
                    <a:pt x="141" y="778"/>
                  </a:lnTo>
                  <a:lnTo>
                    <a:pt x="190" y="819"/>
                  </a:lnTo>
                  <a:lnTo>
                    <a:pt x="235" y="853"/>
                  </a:lnTo>
                  <a:lnTo>
                    <a:pt x="302" y="900"/>
                  </a:lnTo>
                  <a:lnTo>
                    <a:pt x="327" y="917"/>
                  </a:lnTo>
                  <a:close/>
                </a:path>
              </a:pathLst>
            </a:custGeom>
            <a:solidFill>
              <a:srgbClr val="000000"/>
            </a:solidFill>
            <a:ln w="9525">
              <a:noFill/>
              <a:round/>
              <a:headEnd/>
              <a:tailEnd/>
            </a:ln>
          </p:spPr>
          <p:txBody>
            <a:bodyPr/>
            <a:lstStyle/>
            <a:p>
              <a:endParaRPr lang="en-US"/>
            </a:p>
          </p:txBody>
        </p:sp>
        <p:sp>
          <p:nvSpPr>
            <p:cNvPr id="31760" name="Freeform 16"/>
            <p:cNvSpPr>
              <a:spLocks/>
            </p:cNvSpPr>
            <p:nvPr/>
          </p:nvSpPr>
          <p:spPr bwMode="auto">
            <a:xfrm>
              <a:off x="2897" y="977"/>
              <a:ext cx="208" cy="263"/>
            </a:xfrm>
            <a:custGeom>
              <a:avLst/>
              <a:gdLst>
                <a:gd name="T0" fmla="*/ 0 w 416"/>
                <a:gd name="T1" fmla="*/ 0 h 790"/>
                <a:gd name="T2" fmla="*/ 20 w 416"/>
                <a:gd name="T3" fmla="*/ 13 h 790"/>
                <a:gd name="T4" fmla="*/ 39 w 416"/>
                <a:gd name="T5" fmla="*/ 27 h 790"/>
                <a:gd name="T6" fmla="*/ 63 w 416"/>
                <a:gd name="T7" fmla="*/ 45 h 790"/>
                <a:gd name="T8" fmla="*/ 75 w 416"/>
                <a:gd name="T9" fmla="*/ 56 h 790"/>
                <a:gd name="T10" fmla="*/ 87 w 416"/>
                <a:gd name="T11" fmla="*/ 67 h 790"/>
                <a:gd name="T12" fmla="*/ 98 w 416"/>
                <a:gd name="T13" fmla="*/ 78 h 790"/>
                <a:gd name="T14" fmla="*/ 110 w 416"/>
                <a:gd name="T15" fmla="*/ 90 h 790"/>
                <a:gd name="T16" fmla="*/ 119 w 416"/>
                <a:gd name="T17" fmla="*/ 102 h 790"/>
                <a:gd name="T18" fmla="*/ 128 w 416"/>
                <a:gd name="T19" fmla="*/ 114 h 790"/>
                <a:gd name="T20" fmla="*/ 140 w 416"/>
                <a:gd name="T21" fmla="*/ 139 h 790"/>
                <a:gd name="T22" fmla="*/ 145 w 416"/>
                <a:gd name="T23" fmla="*/ 186 h 790"/>
                <a:gd name="T24" fmla="*/ 141 w 416"/>
                <a:gd name="T25" fmla="*/ 207 h 790"/>
                <a:gd name="T26" fmla="*/ 138 w 416"/>
                <a:gd name="T27" fmla="*/ 217 h 790"/>
                <a:gd name="T28" fmla="*/ 134 w 416"/>
                <a:gd name="T29" fmla="*/ 225 h 790"/>
                <a:gd name="T30" fmla="*/ 126 w 416"/>
                <a:gd name="T31" fmla="*/ 241 h 790"/>
                <a:gd name="T32" fmla="*/ 120 w 416"/>
                <a:gd name="T33" fmla="*/ 253 h 790"/>
                <a:gd name="T34" fmla="*/ 113 w 416"/>
                <a:gd name="T35" fmla="*/ 263 h 790"/>
                <a:gd name="T36" fmla="*/ 131 w 416"/>
                <a:gd name="T37" fmla="*/ 249 h 790"/>
                <a:gd name="T38" fmla="*/ 149 w 416"/>
                <a:gd name="T39" fmla="*/ 233 h 790"/>
                <a:gd name="T40" fmla="*/ 169 w 416"/>
                <a:gd name="T41" fmla="*/ 213 h 790"/>
                <a:gd name="T42" fmla="*/ 179 w 416"/>
                <a:gd name="T43" fmla="*/ 203 h 790"/>
                <a:gd name="T44" fmla="*/ 187 w 416"/>
                <a:gd name="T45" fmla="*/ 191 h 790"/>
                <a:gd name="T46" fmla="*/ 202 w 416"/>
                <a:gd name="T47" fmla="*/ 168 h 790"/>
                <a:gd name="T48" fmla="*/ 208 w 416"/>
                <a:gd name="T49" fmla="*/ 145 h 790"/>
                <a:gd name="T50" fmla="*/ 205 w 416"/>
                <a:gd name="T51" fmla="*/ 125 h 790"/>
                <a:gd name="T52" fmla="*/ 198 w 416"/>
                <a:gd name="T53" fmla="*/ 114 h 790"/>
                <a:gd name="T54" fmla="*/ 189 w 416"/>
                <a:gd name="T55" fmla="*/ 104 h 790"/>
                <a:gd name="T56" fmla="*/ 176 w 416"/>
                <a:gd name="T57" fmla="*/ 93 h 790"/>
                <a:gd name="T58" fmla="*/ 162 w 416"/>
                <a:gd name="T59" fmla="*/ 83 h 790"/>
                <a:gd name="T60" fmla="*/ 128 w 416"/>
                <a:gd name="T61" fmla="*/ 62 h 790"/>
                <a:gd name="T62" fmla="*/ 110 w 416"/>
                <a:gd name="T63" fmla="*/ 52 h 790"/>
                <a:gd name="T64" fmla="*/ 93 w 416"/>
                <a:gd name="T65" fmla="*/ 43 h 790"/>
                <a:gd name="T66" fmla="*/ 58 w 416"/>
                <a:gd name="T67" fmla="*/ 25 h 790"/>
                <a:gd name="T68" fmla="*/ 29 w 416"/>
                <a:gd name="T69" fmla="*/ 12 h 790"/>
                <a:gd name="T70" fmla="*/ 0 w 416"/>
                <a:gd name="T71" fmla="*/ 0 h 790"/>
                <a:gd name="T72" fmla="*/ 0 w 416"/>
                <a:gd name="T73" fmla="*/ 0 h 79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416"/>
                <a:gd name="T112" fmla="*/ 0 h 790"/>
                <a:gd name="T113" fmla="*/ 416 w 416"/>
                <a:gd name="T114" fmla="*/ 790 h 790"/>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416" h="790">
                  <a:moveTo>
                    <a:pt x="0" y="0"/>
                  </a:moveTo>
                  <a:lnTo>
                    <a:pt x="40" y="38"/>
                  </a:lnTo>
                  <a:lnTo>
                    <a:pt x="78" y="81"/>
                  </a:lnTo>
                  <a:lnTo>
                    <a:pt x="126" y="135"/>
                  </a:lnTo>
                  <a:lnTo>
                    <a:pt x="149" y="168"/>
                  </a:lnTo>
                  <a:lnTo>
                    <a:pt x="174" y="200"/>
                  </a:lnTo>
                  <a:lnTo>
                    <a:pt x="196" y="235"/>
                  </a:lnTo>
                  <a:lnTo>
                    <a:pt x="220" y="269"/>
                  </a:lnTo>
                  <a:lnTo>
                    <a:pt x="239" y="307"/>
                  </a:lnTo>
                  <a:lnTo>
                    <a:pt x="256" y="342"/>
                  </a:lnTo>
                  <a:lnTo>
                    <a:pt x="280" y="418"/>
                  </a:lnTo>
                  <a:lnTo>
                    <a:pt x="289" y="558"/>
                  </a:lnTo>
                  <a:lnTo>
                    <a:pt x="281" y="622"/>
                  </a:lnTo>
                  <a:lnTo>
                    <a:pt x="275" y="651"/>
                  </a:lnTo>
                  <a:lnTo>
                    <a:pt x="268" y="677"/>
                  </a:lnTo>
                  <a:lnTo>
                    <a:pt x="253" y="723"/>
                  </a:lnTo>
                  <a:lnTo>
                    <a:pt x="240" y="759"/>
                  </a:lnTo>
                  <a:lnTo>
                    <a:pt x="226" y="790"/>
                  </a:lnTo>
                  <a:lnTo>
                    <a:pt x="262" y="747"/>
                  </a:lnTo>
                  <a:lnTo>
                    <a:pt x="298" y="699"/>
                  </a:lnTo>
                  <a:lnTo>
                    <a:pt x="337" y="640"/>
                  </a:lnTo>
                  <a:lnTo>
                    <a:pt x="357" y="609"/>
                  </a:lnTo>
                  <a:lnTo>
                    <a:pt x="374" y="575"/>
                  </a:lnTo>
                  <a:lnTo>
                    <a:pt x="403" y="505"/>
                  </a:lnTo>
                  <a:lnTo>
                    <a:pt x="416" y="436"/>
                  </a:lnTo>
                  <a:lnTo>
                    <a:pt x="409" y="374"/>
                  </a:lnTo>
                  <a:lnTo>
                    <a:pt x="396" y="342"/>
                  </a:lnTo>
                  <a:lnTo>
                    <a:pt x="377" y="311"/>
                  </a:lnTo>
                  <a:lnTo>
                    <a:pt x="352" y="280"/>
                  </a:lnTo>
                  <a:lnTo>
                    <a:pt x="323" y="249"/>
                  </a:lnTo>
                  <a:lnTo>
                    <a:pt x="256" y="187"/>
                  </a:lnTo>
                  <a:lnTo>
                    <a:pt x="221" y="156"/>
                  </a:lnTo>
                  <a:lnTo>
                    <a:pt x="186" y="128"/>
                  </a:lnTo>
                  <a:lnTo>
                    <a:pt x="116" y="76"/>
                  </a:lnTo>
                  <a:lnTo>
                    <a:pt x="58" y="36"/>
                  </a:lnTo>
                  <a:lnTo>
                    <a:pt x="0" y="0"/>
                  </a:lnTo>
                  <a:close/>
                </a:path>
              </a:pathLst>
            </a:custGeom>
            <a:solidFill>
              <a:srgbClr val="000000"/>
            </a:solidFill>
            <a:ln w="9525">
              <a:noFill/>
              <a:round/>
              <a:headEnd/>
              <a:tailEnd/>
            </a:ln>
          </p:spPr>
          <p:txBody>
            <a:bodyPr/>
            <a:lstStyle/>
            <a:p>
              <a:endParaRPr lang="en-US"/>
            </a:p>
          </p:txBody>
        </p:sp>
        <p:sp>
          <p:nvSpPr>
            <p:cNvPr id="31761" name="Freeform 17"/>
            <p:cNvSpPr>
              <a:spLocks/>
            </p:cNvSpPr>
            <p:nvPr/>
          </p:nvSpPr>
          <p:spPr bwMode="auto">
            <a:xfrm>
              <a:off x="2409" y="1102"/>
              <a:ext cx="111" cy="324"/>
            </a:xfrm>
            <a:custGeom>
              <a:avLst/>
              <a:gdLst>
                <a:gd name="T0" fmla="*/ 87 w 221"/>
                <a:gd name="T1" fmla="*/ 324 h 973"/>
                <a:gd name="T2" fmla="*/ 111 w 221"/>
                <a:gd name="T3" fmla="*/ 0 h 973"/>
                <a:gd name="T4" fmla="*/ 106 w 221"/>
                <a:gd name="T5" fmla="*/ 6 h 973"/>
                <a:gd name="T6" fmla="*/ 91 w 221"/>
                <a:gd name="T7" fmla="*/ 24 h 973"/>
                <a:gd name="T8" fmla="*/ 81 w 221"/>
                <a:gd name="T9" fmla="*/ 36 h 973"/>
                <a:gd name="T10" fmla="*/ 71 w 221"/>
                <a:gd name="T11" fmla="*/ 50 h 973"/>
                <a:gd name="T12" fmla="*/ 59 w 221"/>
                <a:gd name="T13" fmla="*/ 65 h 973"/>
                <a:gd name="T14" fmla="*/ 47 w 221"/>
                <a:gd name="T15" fmla="*/ 81 h 973"/>
                <a:gd name="T16" fmla="*/ 37 w 221"/>
                <a:gd name="T17" fmla="*/ 98 h 973"/>
                <a:gd name="T18" fmla="*/ 26 w 221"/>
                <a:gd name="T19" fmla="*/ 115 h 973"/>
                <a:gd name="T20" fmla="*/ 17 w 221"/>
                <a:gd name="T21" fmla="*/ 132 h 973"/>
                <a:gd name="T22" fmla="*/ 9 w 221"/>
                <a:gd name="T23" fmla="*/ 149 h 973"/>
                <a:gd name="T24" fmla="*/ 0 w 221"/>
                <a:gd name="T25" fmla="*/ 180 h 973"/>
                <a:gd name="T26" fmla="*/ 2 w 221"/>
                <a:gd name="T27" fmla="*/ 206 h 973"/>
                <a:gd name="T28" fmla="*/ 7 w 221"/>
                <a:gd name="T29" fmla="*/ 217 h 973"/>
                <a:gd name="T30" fmla="*/ 13 w 221"/>
                <a:gd name="T31" fmla="*/ 228 h 973"/>
                <a:gd name="T32" fmla="*/ 19 w 221"/>
                <a:gd name="T33" fmla="*/ 239 h 973"/>
                <a:gd name="T34" fmla="*/ 25 w 221"/>
                <a:gd name="T35" fmla="*/ 249 h 973"/>
                <a:gd name="T36" fmla="*/ 32 w 221"/>
                <a:gd name="T37" fmla="*/ 260 h 973"/>
                <a:gd name="T38" fmla="*/ 40 w 221"/>
                <a:gd name="T39" fmla="*/ 269 h 973"/>
                <a:gd name="T40" fmla="*/ 53 w 221"/>
                <a:gd name="T41" fmla="*/ 287 h 973"/>
                <a:gd name="T42" fmla="*/ 67 w 221"/>
                <a:gd name="T43" fmla="*/ 302 h 973"/>
                <a:gd name="T44" fmla="*/ 77 w 221"/>
                <a:gd name="T45" fmla="*/ 313 h 973"/>
                <a:gd name="T46" fmla="*/ 87 w 221"/>
                <a:gd name="T47" fmla="*/ 324 h 973"/>
                <a:gd name="T48" fmla="*/ 87 w 221"/>
                <a:gd name="T49" fmla="*/ 324 h 97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21"/>
                <a:gd name="T76" fmla="*/ 0 h 973"/>
                <a:gd name="T77" fmla="*/ 221 w 221"/>
                <a:gd name="T78" fmla="*/ 973 h 97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21" h="973">
                  <a:moveTo>
                    <a:pt x="173" y="973"/>
                  </a:moveTo>
                  <a:lnTo>
                    <a:pt x="221" y="0"/>
                  </a:lnTo>
                  <a:lnTo>
                    <a:pt x="211" y="18"/>
                  </a:lnTo>
                  <a:lnTo>
                    <a:pt x="181" y="71"/>
                  </a:lnTo>
                  <a:lnTo>
                    <a:pt x="161" y="108"/>
                  </a:lnTo>
                  <a:lnTo>
                    <a:pt x="141" y="149"/>
                  </a:lnTo>
                  <a:lnTo>
                    <a:pt x="118" y="195"/>
                  </a:lnTo>
                  <a:lnTo>
                    <a:pt x="94" y="242"/>
                  </a:lnTo>
                  <a:lnTo>
                    <a:pt x="73" y="294"/>
                  </a:lnTo>
                  <a:lnTo>
                    <a:pt x="52" y="345"/>
                  </a:lnTo>
                  <a:lnTo>
                    <a:pt x="33" y="397"/>
                  </a:lnTo>
                  <a:lnTo>
                    <a:pt x="18" y="446"/>
                  </a:lnTo>
                  <a:lnTo>
                    <a:pt x="0" y="540"/>
                  </a:lnTo>
                  <a:lnTo>
                    <a:pt x="3" y="619"/>
                  </a:lnTo>
                  <a:lnTo>
                    <a:pt x="13" y="652"/>
                  </a:lnTo>
                  <a:lnTo>
                    <a:pt x="25" y="685"/>
                  </a:lnTo>
                  <a:lnTo>
                    <a:pt x="38" y="717"/>
                  </a:lnTo>
                  <a:lnTo>
                    <a:pt x="50" y="747"/>
                  </a:lnTo>
                  <a:lnTo>
                    <a:pt x="64" y="780"/>
                  </a:lnTo>
                  <a:lnTo>
                    <a:pt x="79" y="808"/>
                  </a:lnTo>
                  <a:lnTo>
                    <a:pt x="106" y="862"/>
                  </a:lnTo>
                  <a:lnTo>
                    <a:pt x="133" y="907"/>
                  </a:lnTo>
                  <a:lnTo>
                    <a:pt x="153" y="941"/>
                  </a:lnTo>
                  <a:lnTo>
                    <a:pt x="173" y="973"/>
                  </a:lnTo>
                  <a:close/>
                </a:path>
              </a:pathLst>
            </a:custGeom>
            <a:solidFill>
              <a:srgbClr val="000000"/>
            </a:solidFill>
            <a:ln w="9525">
              <a:noFill/>
              <a:round/>
              <a:headEnd/>
              <a:tailEnd/>
            </a:ln>
          </p:spPr>
          <p:txBody>
            <a:bodyPr/>
            <a:lstStyle/>
            <a:p>
              <a:endParaRPr lang="en-US"/>
            </a:p>
          </p:txBody>
        </p:sp>
        <p:sp>
          <p:nvSpPr>
            <p:cNvPr id="31762" name="Freeform 18"/>
            <p:cNvSpPr>
              <a:spLocks/>
            </p:cNvSpPr>
            <p:nvPr/>
          </p:nvSpPr>
          <p:spPr bwMode="auto">
            <a:xfrm>
              <a:off x="2503" y="1116"/>
              <a:ext cx="187" cy="304"/>
            </a:xfrm>
            <a:custGeom>
              <a:avLst/>
              <a:gdLst>
                <a:gd name="T0" fmla="*/ 57 w 374"/>
                <a:gd name="T1" fmla="*/ 0 h 910"/>
                <a:gd name="T2" fmla="*/ 62 w 374"/>
                <a:gd name="T3" fmla="*/ 4 h 910"/>
                <a:gd name="T4" fmla="*/ 76 w 374"/>
                <a:gd name="T5" fmla="*/ 19 h 910"/>
                <a:gd name="T6" fmla="*/ 83 w 374"/>
                <a:gd name="T7" fmla="*/ 28 h 910"/>
                <a:gd name="T8" fmla="*/ 92 w 374"/>
                <a:gd name="T9" fmla="*/ 39 h 910"/>
                <a:gd name="T10" fmla="*/ 100 w 374"/>
                <a:gd name="T11" fmla="*/ 51 h 910"/>
                <a:gd name="T12" fmla="*/ 109 w 374"/>
                <a:gd name="T13" fmla="*/ 64 h 910"/>
                <a:gd name="T14" fmla="*/ 117 w 374"/>
                <a:gd name="T15" fmla="*/ 78 h 910"/>
                <a:gd name="T16" fmla="*/ 123 w 374"/>
                <a:gd name="T17" fmla="*/ 93 h 910"/>
                <a:gd name="T18" fmla="*/ 131 w 374"/>
                <a:gd name="T19" fmla="*/ 124 h 910"/>
                <a:gd name="T20" fmla="*/ 128 w 374"/>
                <a:gd name="T21" fmla="*/ 154 h 910"/>
                <a:gd name="T22" fmla="*/ 121 w 374"/>
                <a:gd name="T23" fmla="*/ 168 h 910"/>
                <a:gd name="T24" fmla="*/ 112 w 374"/>
                <a:gd name="T25" fmla="*/ 181 h 910"/>
                <a:gd name="T26" fmla="*/ 100 w 374"/>
                <a:gd name="T27" fmla="*/ 194 h 910"/>
                <a:gd name="T28" fmla="*/ 89 w 374"/>
                <a:gd name="T29" fmla="*/ 206 h 910"/>
                <a:gd name="T30" fmla="*/ 77 w 374"/>
                <a:gd name="T31" fmla="*/ 219 h 910"/>
                <a:gd name="T32" fmla="*/ 67 w 374"/>
                <a:gd name="T33" fmla="*/ 230 h 910"/>
                <a:gd name="T34" fmla="*/ 57 w 374"/>
                <a:gd name="T35" fmla="*/ 241 h 910"/>
                <a:gd name="T36" fmla="*/ 48 w 374"/>
                <a:gd name="T37" fmla="*/ 251 h 910"/>
                <a:gd name="T38" fmla="*/ 31 w 374"/>
                <a:gd name="T39" fmla="*/ 269 h 910"/>
                <a:gd name="T40" fmla="*/ 19 w 374"/>
                <a:gd name="T41" fmla="*/ 284 h 910"/>
                <a:gd name="T42" fmla="*/ 9 w 374"/>
                <a:gd name="T43" fmla="*/ 294 h 910"/>
                <a:gd name="T44" fmla="*/ 0 w 374"/>
                <a:gd name="T45" fmla="*/ 304 h 910"/>
                <a:gd name="T46" fmla="*/ 28 w 374"/>
                <a:gd name="T47" fmla="*/ 293 h 910"/>
                <a:gd name="T48" fmla="*/ 57 w 374"/>
                <a:gd name="T49" fmla="*/ 280 h 910"/>
                <a:gd name="T50" fmla="*/ 91 w 374"/>
                <a:gd name="T51" fmla="*/ 261 h 910"/>
                <a:gd name="T52" fmla="*/ 124 w 374"/>
                <a:gd name="T53" fmla="*/ 239 h 910"/>
                <a:gd name="T54" fmla="*/ 141 w 374"/>
                <a:gd name="T55" fmla="*/ 225 h 910"/>
                <a:gd name="T56" fmla="*/ 155 w 374"/>
                <a:gd name="T57" fmla="*/ 210 h 910"/>
                <a:gd name="T58" fmla="*/ 167 w 374"/>
                <a:gd name="T59" fmla="*/ 194 h 910"/>
                <a:gd name="T60" fmla="*/ 178 w 374"/>
                <a:gd name="T61" fmla="*/ 178 h 910"/>
                <a:gd name="T62" fmla="*/ 187 w 374"/>
                <a:gd name="T63" fmla="*/ 141 h 910"/>
                <a:gd name="T64" fmla="*/ 184 w 374"/>
                <a:gd name="T65" fmla="*/ 106 h 910"/>
                <a:gd name="T66" fmla="*/ 178 w 374"/>
                <a:gd name="T67" fmla="*/ 90 h 910"/>
                <a:gd name="T68" fmla="*/ 170 w 374"/>
                <a:gd name="T69" fmla="*/ 75 h 910"/>
                <a:gd name="T70" fmla="*/ 160 w 374"/>
                <a:gd name="T71" fmla="*/ 63 h 910"/>
                <a:gd name="T72" fmla="*/ 149 w 374"/>
                <a:gd name="T73" fmla="*/ 51 h 910"/>
                <a:gd name="T74" fmla="*/ 137 w 374"/>
                <a:gd name="T75" fmla="*/ 41 h 910"/>
                <a:gd name="T76" fmla="*/ 124 w 374"/>
                <a:gd name="T77" fmla="*/ 32 h 910"/>
                <a:gd name="T78" fmla="*/ 100 w 374"/>
                <a:gd name="T79" fmla="*/ 17 h 910"/>
                <a:gd name="T80" fmla="*/ 79 w 374"/>
                <a:gd name="T81" fmla="*/ 8 h 910"/>
                <a:gd name="T82" fmla="*/ 57 w 374"/>
                <a:gd name="T83" fmla="*/ 0 h 910"/>
                <a:gd name="T84" fmla="*/ 57 w 374"/>
                <a:gd name="T85" fmla="*/ 0 h 91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74"/>
                <a:gd name="T130" fmla="*/ 0 h 910"/>
                <a:gd name="T131" fmla="*/ 374 w 374"/>
                <a:gd name="T132" fmla="*/ 910 h 910"/>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74" h="910">
                  <a:moveTo>
                    <a:pt x="115" y="0"/>
                  </a:moveTo>
                  <a:lnTo>
                    <a:pt x="124" y="13"/>
                  </a:lnTo>
                  <a:lnTo>
                    <a:pt x="151" y="56"/>
                  </a:lnTo>
                  <a:lnTo>
                    <a:pt x="166" y="83"/>
                  </a:lnTo>
                  <a:lnTo>
                    <a:pt x="184" y="116"/>
                  </a:lnTo>
                  <a:lnTo>
                    <a:pt x="200" y="153"/>
                  </a:lnTo>
                  <a:lnTo>
                    <a:pt x="219" y="193"/>
                  </a:lnTo>
                  <a:lnTo>
                    <a:pt x="234" y="234"/>
                  </a:lnTo>
                  <a:lnTo>
                    <a:pt x="246" y="279"/>
                  </a:lnTo>
                  <a:lnTo>
                    <a:pt x="261" y="370"/>
                  </a:lnTo>
                  <a:lnTo>
                    <a:pt x="256" y="461"/>
                  </a:lnTo>
                  <a:lnTo>
                    <a:pt x="243" y="503"/>
                  </a:lnTo>
                  <a:lnTo>
                    <a:pt x="225" y="543"/>
                  </a:lnTo>
                  <a:lnTo>
                    <a:pt x="200" y="580"/>
                  </a:lnTo>
                  <a:lnTo>
                    <a:pt x="178" y="618"/>
                  </a:lnTo>
                  <a:lnTo>
                    <a:pt x="154" y="655"/>
                  </a:lnTo>
                  <a:lnTo>
                    <a:pt x="134" y="688"/>
                  </a:lnTo>
                  <a:lnTo>
                    <a:pt x="115" y="721"/>
                  </a:lnTo>
                  <a:lnTo>
                    <a:pt x="97" y="751"/>
                  </a:lnTo>
                  <a:lnTo>
                    <a:pt x="63" y="805"/>
                  </a:lnTo>
                  <a:lnTo>
                    <a:pt x="37" y="849"/>
                  </a:lnTo>
                  <a:lnTo>
                    <a:pt x="17" y="881"/>
                  </a:lnTo>
                  <a:lnTo>
                    <a:pt x="0" y="910"/>
                  </a:lnTo>
                  <a:lnTo>
                    <a:pt x="57" y="877"/>
                  </a:lnTo>
                  <a:lnTo>
                    <a:pt x="115" y="838"/>
                  </a:lnTo>
                  <a:lnTo>
                    <a:pt x="181" y="782"/>
                  </a:lnTo>
                  <a:lnTo>
                    <a:pt x="249" y="714"/>
                  </a:lnTo>
                  <a:lnTo>
                    <a:pt x="282" y="673"/>
                  </a:lnTo>
                  <a:lnTo>
                    <a:pt x="309" y="629"/>
                  </a:lnTo>
                  <a:lnTo>
                    <a:pt x="334" y="582"/>
                  </a:lnTo>
                  <a:lnTo>
                    <a:pt x="355" y="533"/>
                  </a:lnTo>
                  <a:lnTo>
                    <a:pt x="374" y="423"/>
                  </a:lnTo>
                  <a:lnTo>
                    <a:pt x="368" y="316"/>
                  </a:lnTo>
                  <a:lnTo>
                    <a:pt x="355" y="269"/>
                  </a:lnTo>
                  <a:lnTo>
                    <a:pt x="340" y="225"/>
                  </a:lnTo>
                  <a:lnTo>
                    <a:pt x="320" y="188"/>
                  </a:lnTo>
                  <a:lnTo>
                    <a:pt x="297" y="153"/>
                  </a:lnTo>
                  <a:lnTo>
                    <a:pt x="274" y="122"/>
                  </a:lnTo>
                  <a:lnTo>
                    <a:pt x="249" y="95"/>
                  </a:lnTo>
                  <a:lnTo>
                    <a:pt x="200" y="52"/>
                  </a:lnTo>
                  <a:lnTo>
                    <a:pt x="157" y="24"/>
                  </a:lnTo>
                  <a:lnTo>
                    <a:pt x="115" y="0"/>
                  </a:lnTo>
                  <a:close/>
                </a:path>
              </a:pathLst>
            </a:custGeom>
            <a:solidFill>
              <a:srgbClr val="000000"/>
            </a:solidFill>
            <a:ln w="9525">
              <a:noFill/>
              <a:round/>
              <a:headEnd/>
              <a:tailEnd/>
            </a:ln>
          </p:spPr>
          <p:txBody>
            <a:bodyPr/>
            <a:lstStyle/>
            <a:p>
              <a:endParaRPr lang="en-US"/>
            </a:p>
          </p:txBody>
        </p:sp>
        <p:sp>
          <p:nvSpPr>
            <p:cNvPr id="31763" name="Freeform 19"/>
            <p:cNvSpPr>
              <a:spLocks/>
            </p:cNvSpPr>
            <p:nvPr/>
          </p:nvSpPr>
          <p:spPr bwMode="auto">
            <a:xfrm>
              <a:off x="2525" y="1442"/>
              <a:ext cx="419" cy="150"/>
            </a:xfrm>
            <a:custGeom>
              <a:avLst/>
              <a:gdLst>
                <a:gd name="T0" fmla="*/ 15 w 838"/>
                <a:gd name="T1" fmla="*/ 0 h 449"/>
                <a:gd name="T2" fmla="*/ 419 w 838"/>
                <a:gd name="T3" fmla="*/ 144 h 449"/>
                <a:gd name="T4" fmla="*/ 375 w 838"/>
                <a:gd name="T5" fmla="*/ 148 h 449"/>
                <a:gd name="T6" fmla="*/ 271 w 838"/>
                <a:gd name="T7" fmla="*/ 150 h 449"/>
                <a:gd name="T8" fmla="*/ 149 w 838"/>
                <a:gd name="T9" fmla="*/ 139 h 449"/>
                <a:gd name="T10" fmla="*/ 95 w 838"/>
                <a:gd name="T11" fmla="*/ 123 h 449"/>
                <a:gd name="T12" fmla="*/ 52 w 838"/>
                <a:gd name="T13" fmla="*/ 99 h 449"/>
                <a:gd name="T14" fmla="*/ 37 w 838"/>
                <a:gd name="T15" fmla="*/ 86 h 449"/>
                <a:gd name="T16" fmla="*/ 25 w 838"/>
                <a:gd name="T17" fmla="*/ 73 h 449"/>
                <a:gd name="T18" fmla="*/ 8 w 838"/>
                <a:gd name="T19" fmla="*/ 52 h 449"/>
                <a:gd name="T20" fmla="*/ 0 w 838"/>
                <a:gd name="T21" fmla="*/ 22 h 449"/>
                <a:gd name="T22" fmla="*/ 8 w 838"/>
                <a:gd name="T23" fmla="*/ 5 h 449"/>
                <a:gd name="T24" fmla="*/ 15 w 838"/>
                <a:gd name="T25" fmla="*/ 0 h 449"/>
                <a:gd name="T26" fmla="*/ 15 w 838"/>
                <a:gd name="T27" fmla="*/ 0 h 44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838"/>
                <a:gd name="T43" fmla="*/ 0 h 449"/>
                <a:gd name="T44" fmla="*/ 838 w 838"/>
                <a:gd name="T45" fmla="*/ 449 h 449"/>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838" h="449">
                  <a:moveTo>
                    <a:pt x="30" y="0"/>
                  </a:moveTo>
                  <a:lnTo>
                    <a:pt x="838" y="430"/>
                  </a:lnTo>
                  <a:lnTo>
                    <a:pt x="749" y="442"/>
                  </a:lnTo>
                  <a:lnTo>
                    <a:pt x="541" y="449"/>
                  </a:lnTo>
                  <a:lnTo>
                    <a:pt x="297" y="415"/>
                  </a:lnTo>
                  <a:lnTo>
                    <a:pt x="190" y="368"/>
                  </a:lnTo>
                  <a:lnTo>
                    <a:pt x="104" y="297"/>
                  </a:lnTo>
                  <a:lnTo>
                    <a:pt x="74" y="256"/>
                  </a:lnTo>
                  <a:lnTo>
                    <a:pt x="49" y="219"/>
                  </a:lnTo>
                  <a:lnTo>
                    <a:pt x="16" y="156"/>
                  </a:lnTo>
                  <a:lnTo>
                    <a:pt x="0" y="65"/>
                  </a:lnTo>
                  <a:lnTo>
                    <a:pt x="16" y="14"/>
                  </a:lnTo>
                  <a:lnTo>
                    <a:pt x="30" y="0"/>
                  </a:lnTo>
                  <a:close/>
                </a:path>
              </a:pathLst>
            </a:custGeom>
            <a:solidFill>
              <a:srgbClr val="000000"/>
            </a:solidFill>
            <a:ln w="9525">
              <a:noFill/>
              <a:round/>
              <a:headEnd/>
              <a:tailEnd/>
            </a:ln>
          </p:spPr>
          <p:txBody>
            <a:bodyPr/>
            <a:lstStyle/>
            <a:p>
              <a:endParaRPr lang="en-US"/>
            </a:p>
          </p:txBody>
        </p:sp>
        <p:sp>
          <p:nvSpPr>
            <p:cNvPr id="31764" name="Freeform 20"/>
            <p:cNvSpPr>
              <a:spLocks/>
            </p:cNvSpPr>
            <p:nvPr/>
          </p:nvSpPr>
          <p:spPr bwMode="auto">
            <a:xfrm>
              <a:off x="2622" y="1405"/>
              <a:ext cx="368" cy="174"/>
            </a:xfrm>
            <a:custGeom>
              <a:avLst/>
              <a:gdLst>
                <a:gd name="T0" fmla="*/ 0 w 735"/>
                <a:gd name="T1" fmla="*/ 21 h 523"/>
                <a:gd name="T2" fmla="*/ 29 w 735"/>
                <a:gd name="T3" fmla="*/ 17 h 523"/>
                <a:gd name="T4" fmla="*/ 100 w 735"/>
                <a:gd name="T5" fmla="*/ 17 h 523"/>
                <a:gd name="T6" fmla="*/ 187 w 735"/>
                <a:gd name="T7" fmla="*/ 33 h 523"/>
                <a:gd name="T8" fmla="*/ 229 w 735"/>
                <a:gd name="T9" fmla="*/ 53 h 523"/>
                <a:gd name="T10" fmla="*/ 248 w 735"/>
                <a:gd name="T11" fmla="*/ 66 h 523"/>
                <a:gd name="T12" fmla="*/ 265 w 735"/>
                <a:gd name="T13" fmla="*/ 82 h 523"/>
                <a:gd name="T14" fmla="*/ 280 w 735"/>
                <a:gd name="T15" fmla="*/ 98 h 523"/>
                <a:gd name="T16" fmla="*/ 294 w 735"/>
                <a:gd name="T17" fmla="*/ 112 h 523"/>
                <a:gd name="T18" fmla="*/ 306 w 735"/>
                <a:gd name="T19" fmla="*/ 124 h 523"/>
                <a:gd name="T20" fmla="*/ 318 w 735"/>
                <a:gd name="T21" fmla="*/ 135 h 523"/>
                <a:gd name="T22" fmla="*/ 335 w 735"/>
                <a:gd name="T23" fmla="*/ 151 h 523"/>
                <a:gd name="T24" fmla="*/ 348 w 735"/>
                <a:gd name="T25" fmla="*/ 163 h 523"/>
                <a:gd name="T26" fmla="*/ 368 w 735"/>
                <a:gd name="T27" fmla="*/ 174 h 523"/>
                <a:gd name="T28" fmla="*/ 365 w 735"/>
                <a:gd name="T29" fmla="*/ 121 h 523"/>
                <a:gd name="T30" fmla="*/ 358 w 735"/>
                <a:gd name="T31" fmla="*/ 97 h 523"/>
                <a:gd name="T32" fmla="*/ 352 w 735"/>
                <a:gd name="T33" fmla="*/ 85 h 523"/>
                <a:gd name="T34" fmla="*/ 344 w 735"/>
                <a:gd name="T35" fmla="*/ 72 h 523"/>
                <a:gd name="T36" fmla="*/ 334 w 735"/>
                <a:gd name="T37" fmla="*/ 60 h 523"/>
                <a:gd name="T38" fmla="*/ 322 w 735"/>
                <a:gd name="T39" fmla="*/ 48 h 523"/>
                <a:gd name="T40" fmla="*/ 309 w 735"/>
                <a:gd name="T41" fmla="*/ 36 h 523"/>
                <a:gd name="T42" fmla="*/ 292 w 735"/>
                <a:gd name="T43" fmla="*/ 25 h 523"/>
                <a:gd name="T44" fmla="*/ 274 w 735"/>
                <a:gd name="T45" fmla="*/ 16 h 523"/>
                <a:gd name="T46" fmla="*/ 253 w 735"/>
                <a:gd name="T47" fmla="*/ 9 h 523"/>
                <a:gd name="T48" fmla="*/ 207 w 735"/>
                <a:gd name="T49" fmla="*/ 0 h 523"/>
                <a:gd name="T50" fmla="*/ 110 w 735"/>
                <a:gd name="T51" fmla="*/ 1 h 523"/>
                <a:gd name="T52" fmla="*/ 32 w 735"/>
                <a:gd name="T53" fmla="*/ 14 h 523"/>
                <a:gd name="T54" fmla="*/ 0 w 735"/>
                <a:gd name="T55" fmla="*/ 21 h 523"/>
                <a:gd name="T56" fmla="*/ 0 w 735"/>
                <a:gd name="T57" fmla="*/ 21 h 523"/>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735"/>
                <a:gd name="T88" fmla="*/ 0 h 523"/>
                <a:gd name="T89" fmla="*/ 735 w 735"/>
                <a:gd name="T90" fmla="*/ 523 h 523"/>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735" h="523">
                  <a:moveTo>
                    <a:pt x="0" y="63"/>
                  </a:moveTo>
                  <a:lnTo>
                    <a:pt x="58" y="52"/>
                  </a:lnTo>
                  <a:lnTo>
                    <a:pt x="199" y="50"/>
                  </a:lnTo>
                  <a:lnTo>
                    <a:pt x="374" y="99"/>
                  </a:lnTo>
                  <a:lnTo>
                    <a:pt x="458" y="159"/>
                  </a:lnTo>
                  <a:lnTo>
                    <a:pt x="495" y="198"/>
                  </a:lnTo>
                  <a:lnTo>
                    <a:pt x="530" y="245"/>
                  </a:lnTo>
                  <a:lnTo>
                    <a:pt x="560" y="295"/>
                  </a:lnTo>
                  <a:lnTo>
                    <a:pt x="588" y="338"/>
                  </a:lnTo>
                  <a:lnTo>
                    <a:pt x="611" y="374"/>
                  </a:lnTo>
                  <a:lnTo>
                    <a:pt x="635" y="407"/>
                  </a:lnTo>
                  <a:lnTo>
                    <a:pt x="669" y="455"/>
                  </a:lnTo>
                  <a:lnTo>
                    <a:pt x="696" y="489"/>
                  </a:lnTo>
                  <a:lnTo>
                    <a:pt x="735" y="523"/>
                  </a:lnTo>
                  <a:lnTo>
                    <a:pt x="730" y="363"/>
                  </a:lnTo>
                  <a:lnTo>
                    <a:pt x="715" y="293"/>
                  </a:lnTo>
                  <a:lnTo>
                    <a:pt x="703" y="255"/>
                  </a:lnTo>
                  <a:lnTo>
                    <a:pt x="687" y="217"/>
                  </a:lnTo>
                  <a:lnTo>
                    <a:pt x="668" y="179"/>
                  </a:lnTo>
                  <a:lnTo>
                    <a:pt x="644" y="144"/>
                  </a:lnTo>
                  <a:lnTo>
                    <a:pt x="618" y="109"/>
                  </a:lnTo>
                  <a:lnTo>
                    <a:pt x="583" y="76"/>
                  </a:lnTo>
                  <a:lnTo>
                    <a:pt x="547" y="47"/>
                  </a:lnTo>
                  <a:lnTo>
                    <a:pt x="505" y="26"/>
                  </a:lnTo>
                  <a:lnTo>
                    <a:pt x="413" y="0"/>
                  </a:lnTo>
                  <a:lnTo>
                    <a:pt x="220" y="4"/>
                  </a:lnTo>
                  <a:lnTo>
                    <a:pt x="64" y="41"/>
                  </a:lnTo>
                  <a:lnTo>
                    <a:pt x="0" y="63"/>
                  </a:lnTo>
                  <a:close/>
                </a:path>
              </a:pathLst>
            </a:custGeom>
            <a:solidFill>
              <a:srgbClr val="000000"/>
            </a:solidFill>
            <a:ln w="9525">
              <a:noFill/>
              <a:round/>
              <a:headEnd/>
              <a:tailEnd/>
            </a:ln>
          </p:spPr>
          <p:txBody>
            <a:bodyPr/>
            <a:lstStyle/>
            <a:p>
              <a:endParaRPr lang="en-US"/>
            </a:p>
          </p:txBody>
        </p:sp>
        <p:sp>
          <p:nvSpPr>
            <p:cNvPr id="31765" name="Freeform 21"/>
            <p:cNvSpPr>
              <a:spLocks/>
            </p:cNvSpPr>
            <p:nvPr/>
          </p:nvSpPr>
          <p:spPr bwMode="auto">
            <a:xfrm>
              <a:off x="2744" y="1230"/>
              <a:ext cx="60" cy="132"/>
            </a:xfrm>
            <a:custGeom>
              <a:avLst/>
              <a:gdLst>
                <a:gd name="T0" fmla="*/ 20 w 120"/>
                <a:gd name="T1" fmla="*/ 132 h 397"/>
                <a:gd name="T2" fmla="*/ 4 w 120"/>
                <a:gd name="T3" fmla="*/ 61 h 397"/>
                <a:gd name="T4" fmla="*/ 0 w 120"/>
                <a:gd name="T5" fmla="*/ 10 h 397"/>
                <a:gd name="T6" fmla="*/ 47 w 120"/>
                <a:gd name="T7" fmla="*/ 0 h 397"/>
                <a:gd name="T8" fmla="*/ 60 w 120"/>
                <a:gd name="T9" fmla="*/ 11 h 397"/>
                <a:gd name="T10" fmla="*/ 55 w 120"/>
                <a:gd name="T11" fmla="*/ 31 h 397"/>
                <a:gd name="T12" fmla="*/ 48 w 120"/>
                <a:gd name="T13" fmla="*/ 41 h 397"/>
                <a:gd name="T14" fmla="*/ 41 w 120"/>
                <a:gd name="T15" fmla="*/ 51 h 397"/>
                <a:gd name="T16" fmla="*/ 35 w 120"/>
                <a:gd name="T17" fmla="*/ 72 h 397"/>
                <a:gd name="T18" fmla="*/ 38 w 120"/>
                <a:gd name="T19" fmla="*/ 99 h 397"/>
                <a:gd name="T20" fmla="*/ 44 w 120"/>
                <a:gd name="T21" fmla="*/ 122 h 397"/>
                <a:gd name="T22" fmla="*/ 48 w 120"/>
                <a:gd name="T23" fmla="*/ 132 h 397"/>
                <a:gd name="T24" fmla="*/ 20 w 120"/>
                <a:gd name="T25" fmla="*/ 132 h 397"/>
                <a:gd name="T26" fmla="*/ 20 w 120"/>
                <a:gd name="T27" fmla="*/ 132 h 39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20"/>
                <a:gd name="T43" fmla="*/ 0 h 397"/>
                <a:gd name="T44" fmla="*/ 120 w 120"/>
                <a:gd name="T45" fmla="*/ 397 h 39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20" h="397">
                  <a:moveTo>
                    <a:pt x="40" y="397"/>
                  </a:moveTo>
                  <a:lnTo>
                    <a:pt x="7" y="182"/>
                  </a:lnTo>
                  <a:lnTo>
                    <a:pt x="0" y="31"/>
                  </a:lnTo>
                  <a:lnTo>
                    <a:pt x="93" y="0"/>
                  </a:lnTo>
                  <a:lnTo>
                    <a:pt x="120" y="32"/>
                  </a:lnTo>
                  <a:lnTo>
                    <a:pt x="109" y="93"/>
                  </a:lnTo>
                  <a:lnTo>
                    <a:pt x="96" y="124"/>
                  </a:lnTo>
                  <a:lnTo>
                    <a:pt x="82" y="152"/>
                  </a:lnTo>
                  <a:lnTo>
                    <a:pt x="69" y="217"/>
                  </a:lnTo>
                  <a:lnTo>
                    <a:pt x="76" y="299"/>
                  </a:lnTo>
                  <a:lnTo>
                    <a:pt x="88" y="368"/>
                  </a:lnTo>
                  <a:lnTo>
                    <a:pt x="96" y="397"/>
                  </a:lnTo>
                  <a:lnTo>
                    <a:pt x="40" y="397"/>
                  </a:lnTo>
                  <a:close/>
                </a:path>
              </a:pathLst>
            </a:custGeom>
            <a:solidFill>
              <a:srgbClr val="000000"/>
            </a:solidFill>
            <a:ln w="9525">
              <a:noFill/>
              <a:round/>
              <a:headEnd/>
              <a:tailEnd/>
            </a:ln>
          </p:spPr>
          <p:txBody>
            <a:bodyPr/>
            <a:lstStyle/>
            <a:p>
              <a:endParaRPr lang="en-US"/>
            </a:p>
          </p:txBody>
        </p:sp>
        <p:sp>
          <p:nvSpPr>
            <p:cNvPr id="31766" name="Freeform 22"/>
            <p:cNvSpPr>
              <a:spLocks/>
            </p:cNvSpPr>
            <p:nvPr/>
          </p:nvSpPr>
          <p:spPr bwMode="auto">
            <a:xfrm>
              <a:off x="2781" y="1357"/>
              <a:ext cx="347" cy="92"/>
            </a:xfrm>
            <a:custGeom>
              <a:avLst/>
              <a:gdLst>
                <a:gd name="T0" fmla="*/ 42 w 694"/>
                <a:gd name="T1" fmla="*/ 0 h 277"/>
                <a:gd name="T2" fmla="*/ 246 w 694"/>
                <a:gd name="T3" fmla="*/ 29 h 277"/>
                <a:gd name="T4" fmla="*/ 260 w 694"/>
                <a:gd name="T5" fmla="*/ 25 h 277"/>
                <a:gd name="T6" fmla="*/ 292 w 694"/>
                <a:gd name="T7" fmla="*/ 20 h 277"/>
                <a:gd name="T8" fmla="*/ 326 w 694"/>
                <a:gd name="T9" fmla="*/ 21 h 277"/>
                <a:gd name="T10" fmla="*/ 347 w 694"/>
                <a:gd name="T11" fmla="*/ 38 h 277"/>
                <a:gd name="T12" fmla="*/ 347 w 694"/>
                <a:gd name="T13" fmla="*/ 51 h 277"/>
                <a:gd name="T14" fmla="*/ 340 w 694"/>
                <a:gd name="T15" fmla="*/ 64 h 277"/>
                <a:gd name="T16" fmla="*/ 327 w 694"/>
                <a:gd name="T17" fmla="*/ 75 h 277"/>
                <a:gd name="T18" fmla="*/ 308 w 694"/>
                <a:gd name="T19" fmla="*/ 84 h 277"/>
                <a:gd name="T20" fmla="*/ 269 w 694"/>
                <a:gd name="T21" fmla="*/ 92 h 277"/>
                <a:gd name="T22" fmla="*/ 238 w 694"/>
                <a:gd name="T23" fmla="*/ 79 h 277"/>
                <a:gd name="T24" fmla="*/ 226 w 694"/>
                <a:gd name="T25" fmla="*/ 61 h 277"/>
                <a:gd name="T26" fmla="*/ 226 w 694"/>
                <a:gd name="T27" fmla="*/ 53 h 277"/>
                <a:gd name="T28" fmla="*/ 235 w 694"/>
                <a:gd name="T29" fmla="*/ 52 h 277"/>
                <a:gd name="T30" fmla="*/ 0 w 694"/>
                <a:gd name="T31" fmla="*/ 10 h 277"/>
                <a:gd name="T32" fmla="*/ 42 w 694"/>
                <a:gd name="T33" fmla="*/ 0 h 277"/>
                <a:gd name="T34" fmla="*/ 42 w 694"/>
                <a:gd name="T35" fmla="*/ 0 h 27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94"/>
                <a:gd name="T55" fmla="*/ 0 h 277"/>
                <a:gd name="T56" fmla="*/ 694 w 694"/>
                <a:gd name="T57" fmla="*/ 277 h 27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94" h="277">
                  <a:moveTo>
                    <a:pt x="83" y="0"/>
                  </a:moveTo>
                  <a:lnTo>
                    <a:pt x="492" y="87"/>
                  </a:lnTo>
                  <a:lnTo>
                    <a:pt x="519" y="76"/>
                  </a:lnTo>
                  <a:lnTo>
                    <a:pt x="583" y="60"/>
                  </a:lnTo>
                  <a:lnTo>
                    <a:pt x="651" y="62"/>
                  </a:lnTo>
                  <a:lnTo>
                    <a:pt x="694" y="113"/>
                  </a:lnTo>
                  <a:lnTo>
                    <a:pt x="694" y="154"/>
                  </a:lnTo>
                  <a:lnTo>
                    <a:pt x="680" y="192"/>
                  </a:lnTo>
                  <a:lnTo>
                    <a:pt x="653" y="227"/>
                  </a:lnTo>
                  <a:lnTo>
                    <a:pt x="616" y="254"/>
                  </a:lnTo>
                  <a:lnTo>
                    <a:pt x="538" y="277"/>
                  </a:lnTo>
                  <a:lnTo>
                    <a:pt x="477" y="238"/>
                  </a:lnTo>
                  <a:lnTo>
                    <a:pt x="453" y="183"/>
                  </a:lnTo>
                  <a:lnTo>
                    <a:pt x="453" y="160"/>
                  </a:lnTo>
                  <a:lnTo>
                    <a:pt x="470" y="157"/>
                  </a:lnTo>
                  <a:lnTo>
                    <a:pt x="0" y="31"/>
                  </a:lnTo>
                  <a:lnTo>
                    <a:pt x="83" y="0"/>
                  </a:lnTo>
                  <a:close/>
                </a:path>
              </a:pathLst>
            </a:custGeom>
            <a:solidFill>
              <a:srgbClr val="000000"/>
            </a:solidFill>
            <a:ln w="9525">
              <a:noFill/>
              <a:round/>
              <a:headEnd/>
              <a:tailEnd/>
            </a:ln>
          </p:spPr>
          <p:txBody>
            <a:bodyPr/>
            <a:lstStyle/>
            <a:p>
              <a:endParaRPr lang="en-US"/>
            </a:p>
          </p:txBody>
        </p:sp>
        <p:sp>
          <p:nvSpPr>
            <p:cNvPr id="31767" name="Freeform 23"/>
            <p:cNvSpPr>
              <a:spLocks/>
            </p:cNvSpPr>
            <p:nvPr/>
          </p:nvSpPr>
          <p:spPr bwMode="auto">
            <a:xfrm>
              <a:off x="3087" y="1002"/>
              <a:ext cx="114" cy="183"/>
            </a:xfrm>
            <a:custGeom>
              <a:avLst/>
              <a:gdLst>
                <a:gd name="T0" fmla="*/ 61 w 227"/>
                <a:gd name="T1" fmla="*/ 183 h 549"/>
                <a:gd name="T2" fmla="*/ 61 w 227"/>
                <a:gd name="T3" fmla="*/ 59 h 549"/>
                <a:gd name="T4" fmla="*/ 22 w 227"/>
                <a:gd name="T5" fmla="*/ 49 h 549"/>
                <a:gd name="T6" fmla="*/ 1 w 227"/>
                <a:gd name="T7" fmla="*/ 35 h 549"/>
                <a:gd name="T8" fmla="*/ 0 w 227"/>
                <a:gd name="T9" fmla="*/ 27 h 549"/>
                <a:gd name="T10" fmla="*/ 7 w 227"/>
                <a:gd name="T11" fmla="*/ 17 h 549"/>
                <a:gd name="T12" fmla="*/ 22 w 227"/>
                <a:gd name="T13" fmla="*/ 8 h 549"/>
                <a:gd name="T14" fmla="*/ 41 w 227"/>
                <a:gd name="T15" fmla="*/ 3 h 549"/>
                <a:gd name="T16" fmla="*/ 81 w 227"/>
                <a:gd name="T17" fmla="*/ 0 h 549"/>
                <a:gd name="T18" fmla="*/ 109 w 227"/>
                <a:gd name="T19" fmla="*/ 10 h 549"/>
                <a:gd name="T20" fmla="*/ 114 w 227"/>
                <a:gd name="T21" fmla="*/ 18 h 549"/>
                <a:gd name="T22" fmla="*/ 113 w 227"/>
                <a:gd name="T23" fmla="*/ 24 h 549"/>
                <a:gd name="T24" fmla="*/ 109 w 227"/>
                <a:gd name="T25" fmla="*/ 30 h 549"/>
                <a:gd name="T26" fmla="*/ 100 w 227"/>
                <a:gd name="T27" fmla="*/ 40 h 549"/>
                <a:gd name="T28" fmla="*/ 94 w 227"/>
                <a:gd name="T29" fmla="*/ 47 h 549"/>
                <a:gd name="T30" fmla="*/ 85 w 227"/>
                <a:gd name="T31" fmla="*/ 54 h 549"/>
                <a:gd name="T32" fmla="*/ 82 w 227"/>
                <a:gd name="T33" fmla="*/ 53 h 549"/>
                <a:gd name="T34" fmla="*/ 89 w 227"/>
                <a:gd name="T35" fmla="*/ 174 h 549"/>
                <a:gd name="T36" fmla="*/ 61 w 227"/>
                <a:gd name="T37" fmla="*/ 183 h 549"/>
                <a:gd name="T38" fmla="*/ 61 w 227"/>
                <a:gd name="T39" fmla="*/ 183 h 549"/>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27"/>
                <a:gd name="T61" fmla="*/ 0 h 549"/>
                <a:gd name="T62" fmla="*/ 227 w 227"/>
                <a:gd name="T63" fmla="*/ 549 h 549"/>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27" h="549">
                  <a:moveTo>
                    <a:pt x="122" y="549"/>
                  </a:moveTo>
                  <a:lnTo>
                    <a:pt x="122" y="177"/>
                  </a:lnTo>
                  <a:lnTo>
                    <a:pt x="43" y="146"/>
                  </a:lnTo>
                  <a:lnTo>
                    <a:pt x="2" y="106"/>
                  </a:lnTo>
                  <a:lnTo>
                    <a:pt x="0" y="80"/>
                  </a:lnTo>
                  <a:lnTo>
                    <a:pt x="14" y="51"/>
                  </a:lnTo>
                  <a:lnTo>
                    <a:pt x="44" y="25"/>
                  </a:lnTo>
                  <a:lnTo>
                    <a:pt x="81" y="9"/>
                  </a:lnTo>
                  <a:lnTo>
                    <a:pt x="162" y="0"/>
                  </a:lnTo>
                  <a:lnTo>
                    <a:pt x="218" y="30"/>
                  </a:lnTo>
                  <a:lnTo>
                    <a:pt x="227" y="54"/>
                  </a:lnTo>
                  <a:lnTo>
                    <a:pt x="225" y="71"/>
                  </a:lnTo>
                  <a:lnTo>
                    <a:pt x="218" y="90"/>
                  </a:lnTo>
                  <a:lnTo>
                    <a:pt x="200" y="121"/>
                  </a:lnTo>
                  <a:lnTo>
                    <a:pt x="188" y="141"/>
                  </a:lnTo>
                  <a:lnTo>
                    <a:pt x="170" y="161"/>
                  </a:lnTo>
                  <a:lnTo>
                    <a:pt x="163" y="159"/>
                  </a:lnTo>
                  <a:lnTo>
                    <a:pt x="177" y="523"/>
                  </a:lnTo>
                  <a:lnTo>
                    <a:pt x="122" y="549"/>
                  </a:lnTo>
                  <a:close/>
                </a:path>
              </a:pathLst>
            </a:custGeom>
            <a:solidFill>
              <a:srgbClr val="000000"/>
            </a:solidFill>
            <a:ln w="9525">
              <a:noFill/>
              <a:round/>
              <a:headEnd/>
              <a:tailEnd/>
            </a:ln>
          </p:spPr>
          <p:txBody>
            <a:bodyPr/>
            <a:lstStyle/>
            <a:p>
              <a:endParaRPr lang="en-US"/>
            </a:p>
          </p:txBody>
        </p:sp>
        <p:sp>
          <p:nvSpPr>
            <p:cNvPr id="31768" name="Freeform 24"/>
            <p:cNvSpPr>
              <a:spLocks/>
            </p:cNvSpPr>
            <p:nvPr/>
          </p:nvSpPr>
          <p:spPr bwMode="auto">
            <a:xfrm>
              <a:off x="3156" y="1093"/>
              <a:ext cx="427" cy="99"/>
            </a:xfrm>
            <a:custGeom>
              <a:avLst/>
              <a:gdLst>
                <a:gd name="T0" fmla="*/ 37 w 855"/>
                <a:gd name="T1" fmla="*/ 78 h 295"/>
                <a:gd name="T2" fmla="*/ 330 w 855"/>
                <a:gd name="T3" fmla="*/ 47 h 295"/>
                <a:gd name="T4" fmla="*/ 334 w 855"/>
                <a:gd name="T5" fmla="*/ 36 h 295"/>
                <a:gd name="T6" fmla="*/ 340 w 855"/>
                <a:gd name="T7" fmla="*/ 27 h 295"/>
                <a:gd name="T8" fmla="*/ 348 w 855"/>
                <a:gd name="T9" fmla="*/ 16 h 295"/>
                <a:gd name="T10" fmla="*/ 357 w 855"/>
                <a:gd name="T11" fmla="*/ 6 h 295"/>
                <a:gd name="T12" fmla="*/ 369 w 855"/>
                <a:gd name="T13" fmla="*/ 0 h 295"/>
                <a:gd name="T14" fmla="*/ 394 w 855"/>
                <a:gd name="T15" fmla="*/ 2 h 295"/>
                <a:gd name="T16" fmla="*/ 417 w 855"/>
                <a:gd name="T17" fmla="*/ 21 h 295"/>
                <a:gd name="T18" fmla="*/ 427 w 855"/>
                <a:gd name="T19" fmla="*/ 45 h 295"/>
                <a:gd name="T20" fmla="*/ 423 w 855"/>
                <a:gd name="T21" fmla="*/ 68 h 295"/>
                <a:gd name="T22" fmla="*/ 413 w 855"/>
                <a:gd name="T23" fmla="*/ 79 h 295"/>
                <a:gd name="T24" fmla="*/ 397 w 855"/>
                <a:gd name="T25" fmla="*/ 89 h 295"/>
                <a:gd name="T26" fmla="*/ 366 w 855"/>
                <a:gd name="T27" fmla="*/ 97 h 295"/>
                <a:gd name="T28" fmla="*/ 342 w 855"/>
                <a:gd name="T29" fmla="*/ 92 h 295"/>
                <a:gd name="T30" fmla="*/ 323 w 855"/>
                <a:gd name="T31" fmla="*/ 78 h 295"/>
                <a:gd name="T32" fmla="*/ 0 w 855"/>
                <a:gd name="T33" fmla="*/ 99 h 295"/>
                <a:gd name="T34" fmla="*/ 37 w 855"/>
                <a:gd name="T35" fmla="*/ 78 h 295"/>
                <a:gd name="T36" fmla="*/ 37 w 855"/>
                <a:gd name="T37" fmla="*/ 78 h 29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855"/>
                <a:gd name="T58" fmla="*/ 0 h 295"/>
                <a:gd name="T59" fmla="*/ 855 w 855"/>
                <a:gd name="T60" fmla="*/ 295 h 29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855" h="295">
                  <a:moveTo>
                    <a:pt x="75" y="233"/>
                  </a:moveTo>
                  <a:lnTo>
                    <a:pt x="660" y="139"/>
                  </a:lnTo>
                  <a:lnTo>
                    <a:pt x="668" y="108"/>
                  </a:lnTo>
                  <a:lnTo>
                    <a:pt x="680" y="80"/>
                  </a:lnTo>
                  <a:lnTo>
                    <a:pt x="697" y="47"/>
                  </a:lnTo>
                  <a:lnTo>
                    <a:pt x="714" y="19"/>
                  </a:lnTo>
                  <a:lnTo>
                    <a:pt x="738" y="0"/>
                  </a:lnTo>
                  <a:lnTo>
                    <a:pt x="788" y="6"/>
                  </a:lnTo>
                  <a:lnTo>
                    <a:pt x="835" y="63"/>
                  </a:lnTo>
                  <a:lnTo>
                    <a:pt x="855" y="133"/>
                  </a:lnTo>
                  <a:lnTo>
                    <a:pt x="846" y="203"/>
                  </a:lnTo>
                  <a:lnTo>
                    <a:pt x="826" y="236"/>
                  </a:lnTo>
                  <a:lnTo>
                    <a:pt x="795" y="264"/>
                  </a:lnTo>
                  <a:lnTo>
                    <a:pt x="733" y="289"/>
                  </a:lnTo>
                  <a:lnTo>
                    <a:pt x="685" y="275"/>
                  </a:lnTo>
                  <a:lnTo>
                    <a:pt x="647" y="233"/>
                  </a:lnTo>
                  <a:lnTo>
                    <a:pt x="0" y="295"/>
                  </a:lnTo>
                  <a:lnTo>
                    <a:pt x="75" y="233"/>
                  </a:lnTo>
                  <a:close/>
                </a:path>
              </a:pathLst>
            </a:custGeom>
            <a:solidFill>
              <a:srgbClr val="000000"/>
            </a:solidFill>
            <a:ln w="9525">
              <a:noFill/>
              <a:round/>
              <a:headEnd/>
              <a:tailEnd/>
            </a:ln>
          </p:spPr>
          <p:txBody>
            <a:bodyPr/>
            <a:lstStyle/>
            <a:p>
              <a:endParaRPr lang="en-US"/>
            </a:p>
          </p:txBody>
        </p:sp>
      </p:gr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1016000" y="533400"/>
            <a:ext cx="7772400" cy="1143000"/>
          </a:xfrm>
        </p:spPr>
        <p:txBody>
          <a:bodyPr/>
          <a:lstStyle/>
          <a:p>
            <a:pPr eaLnBrk="1" hangingPunct="1"/>
            <a:endParaRPr lang="en-US" sz="4000"/>
          </a:p>
        </p:txBody>
      </p:sp>
      <p:sp>
        <p:nvSpPr>
          <p:cNvPr id="32771" name="Rectangle 3"/>
          <p:cNvSpPr>
            <a:spLocks noGrp="1" noChangeArrowheads="1"/>
          </p:cNvSpPr>
          <p:nvPr>
            <p:ph type="body" idx="1"/>
          </p:nvPr>
        </p:nvSpPr>
        <p:spPr>
          <a:xfrm>
            <a:off x="633413" y="2227263"/>
            <a:ext cx="7772400" cy="4114800"/>
          </a:xfrm>
        </p:spPr>
        <p:txBody>
          <a:bodyPr/>
          <a:lstStyle/>
          <a:p>
            <a:pPr marL="609600" indent="-609600" eaLnBrk="1" hangingPunct="1">
              <a:lnSpc>
                <a:spcPct val="90000"/>
              </a:lnSpc>
              <a:buFontTx/>
              <a:buNone/>
            </a:pPr>
            <a:r>
              <a:rPr lang="en-US"/>
              <a:t>	</a:t>
            </a:r>
          </a:p>
          <a:p>
            <a:pPr marL="609600" indent="-609600" eaLnBrk="1" hangingPunct="1">
              <a:lnSpc>
                <a:spcPct val="90000"/>
              </a:lnSpc>
              <a:buFontTx/>
              <a:buNone/>
            </a:pPr>
            <a:r>
              <a:rPr lang="en-US"/>
              <a:t>	</a:t>
            </a:r>
          </a:p>
          <a:p>
            <a:pPr marL="609600" indent="-609600" eaLnBrk="1" hangingPunct="1">
              <a:lnSpc>
                <a:spcPct val="90000"/>
              </a:lnSpc>
              <a:buFontTx/>
              <a:buNone/>
            </a:pPr>
            <a:endParaRPr lang="en-US"/>
          </a:p>
          <a:p>
            <a:pPr marL="609600" indent="-609600" eaLnBrk="1" hangingPunct="1">
              <a:lnSpc>
                <a:spcPct val="90000"/>
              </a:lnSpc>
              <a:buFontTx/>
              <a:buNone/>
            </a:pPr>
            <a:r>
              <a:rPr lang="en-US" i="1"/>
              <a:t>	</a:t>
            </a:r>
          </a:p>
        </p:txBody>
      </p:sp>
      <p:sp>
        <p:nvSpPr>
          <p:cNvPr id="32772" name="Line 4"/>
          <p:cNvSpPr>
            <a:spLocks noChangeShapeType="1"/>
          </p:cNvSpPr>
          <p:nvPr/>
        </p:nvSpPr>
        <p:spPr bwMode="auto">
          <a:xfrm>
            <a:off x="0" y="1828800"/>
            <a:ext cx="7391400" cy="0"/>
          </a:xfrm>
          <a:prstGeom prst="line">
            <a:avLst/>
          </a:prstGeom>
          <a:noFill/>
          <a:ln w="127000">
            <a:solidFill>
              <a:srgbClr val="CC00CC"/>
            </a:solidFill>
            <a:round/>
            <a:headEnd/>
            <a:tailEnd/>
          </a:ln>
        </p:spPr>
        <p:txBody>
          <a:bodyPr wrap="none" anchor="ctr"/>
          <a:lstStyle/>
          <a:p>
            <a:endParaRPr lang="en-US"/>
          </a:p>
        </p:txBody>
      </p:sp>
      <p:grpSp>
        <p:nvGrpSpPr>
          <p:cNvPr id="32773" name="Group 5"/>
          <p:cNvGrpSpPr>
            <a:grpSpLocks/>
          </p:cNvGrpSpPr>
          <p:nvPr/>
        </p:nvGrpSpPr>
        <p:grpSpPr bwMode="auto">
          <a:xfrm>
            <a:off x="287338" y="363538"/>
            <a:ext cx="1306512" cy="749300"/>
            <a:chOff x="2203" y="852"/>
            <a:chExt cx="1404" cy="740"/>
          </a:xfrm>
        </p:grpSpPr>
        <p:sp>
          <p:nvSpPr>
            <p:cNvPr id="32774" name="Freeform 6"/>
            <p:cNvSpPr>
              <a:spLocks/>
            </p:cNvSpPr>
            <p:nvPr/>
          </p:nvSpPr>
          <p:spPr bwMode="auto">
            <a:xfrm>
              <a:off x="2529" y="1410"/>
              <a:ext cx="469" cy="179"/>
            </a:xfrm>
            <a:custGeom>
              <a:avLst/>
              <a:gdLst>
                <a:gd name="T0" fmla="*/ 0 w 937"/>
                <a:gd name="T1" fmla="*/ 25 h 536"/>
                <a:gd name="T2" fmla="*/ 195 w 937"/>
                <a:gd name="T3" fmla="*/ 0 h 536"/>
                <a:gd name="T4" fmla="*/ 351 w 937"/>
                <a:gd name="T5" fmla="*/ 29 h 536"/>
                <a:gd name="T6" fmla="*/ 469 w 937"/>
                <a:gd name="T7" fmla="*/ 179 h 536"/>
                <a:gd name="T8" fmla="*/ 279 w 937"/>
                <a:gd name="T9" fmla="*/ 164 h 536"/>
                <a:gd name="T10" fmla="*/ 25 w 937"/>
                <a:gd name="T11" fmla="*/ 57 h 536"/>
                <a:gd name="T12" fmla="*/ 0 w 937"/>
                <a:gd name="T13" fmla="*/ 25 h 536"/>
                <a:gd name="T14" fmla="*/ 0 w 937"/>
                <a:gd name="T15" fmla="*/ 25 h 536"/>
                <a:gd name="T16" fmla="*/ 0 60000 65536"/>
                <a:gd name="T17" fmla="*/ 0 60000 65536"/>
                <a:gd name="T18" fmla="*/ 0 60000 65536"/>
                <a:gd name="T19" fmla="*/ 0 60000 65536"/>
                <a:gd name="T20" fmla="*/ 0 60000 65536"/>
                <a:gd name="T21" fmla="*/ 0 60000 65536"/>
                <a:gd name="T22" fmla="*/ 0 60000 65536"/>
                <a:gd name="T23" fmla="*/ 0 60000 65536"/>
                <a:gd name="T24" fmla="*/ 0 w 937"/>
                <a:gd name="T25" fmla="*/ 0 h 536"/>
                <a:gd name="T26" fmla="*/ 937 w 937"/>
                <a:gd name="T27" fmla="*/ 536 h 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37" h="536">
                  <a:moveTo>
                    <a:pt x="0" y="74"/>
                  </a:moveTo>
                  <a:lnTo>
                    <a:pt x="390" y="0"/>
                  </a:lnTo>
                  <a:lnTo>
                    <a:pt x="702" y="86"/>
                  </a:lnTo>
                  <a:lnTo>
                    <a:pt x="937" y="536"/>
                  </a:lnTo>
                  <a:lnTo>
                    <a:pt x="558" y="492"/>
                  </a:lnTo>
                  <a:lnTo>
                    <a:pt x="49" y="170"/>
                  </a:lnTo>
                  <a:lnTo>
                    <a:pt x="0" y="74"/>
                  </a:lnTo>
                  <a:close/>
                </a:path>
              </a:pathLst>
            </a:custGeom>
            <a:solidFill>
              <a:srgbClr val="84D184"/>
            </a:solidFill>
            <a:ln w="9525">
              <a:noFill/>
              <a:round/>
              <a:headEnd/>
              <a:tailEnd/>
            </a:ln>
          </p:spPr>
          <p:txBody>
            <a:bodyPr/>
            <a:lstStyle/>
            <a:p>
              <a:endParaRPr lang="en-US"/>
            </a:p>
          </p:txBody>
        </p:sp>
        <p:sp>
          <p:nvSpPr>
            <p:cNvPr id="32775" name="Freeform 7"/>
            <p:cNvSpPr>
              <a:spLocks/>
            </p:cNvSpPr>
            <p:nvPr/>
          </p:nvSpPr>
          <p:spPr bwMode="auto">
            <a:xfrm>
              <a:off x="2964" y="1250"/>
              <a:ext cx="610" cy="123"/>
            </a:xfrm>
            <a:custGeom>
              <a:avLst/>
              <a:gdLst>
                <a:gd name="T0" fmla="*/ 0 w 1219"/>
                <a:gd name="T1" fmla="*/ 35 h 369"/>
                <a:gd name="T2" fmla="*/ 72 w 1219"/>
                <a:gd name="T3" fmla="*/ 82 h 369"/>
                <a:gd name="T4" fmla="*/ 214 w 1219"/>
                <a:gd name="T5" fmla="*/ 123 h 369"/>
                <a:gd name="T6" fmla="*/ 336 w 1219"/>
                <a:gd name="T7" fmla="*/ 114 h 369"/>
                <a:gd name="T8" fmla="*/ 463 w 1219"/>
                <a:gd name="T9" fmla="*/ 99 h 369"/>
                <a:gd name="T10" fmla="*/ 585 w 1219"/>
                <a:gd name="T11" fmla="*/ 32 h 369"/>
                <a:gd name="T12" fmla="*/ 610 w 1219"/>
                <a:gd name="T13" fmla="*/ 0 h 369"/>
                <a:gd name="T14" fmla="*/ 216 w 1219"/>
                <a:gd name="T15" fmla="*/ 6 h 369"/>
                <a:gd name="T16" fmla="*/ 0 w 1219"/>
                <a:gd name="T17" fmla="*/ 35 h 369"/>
                <a:gd name="T18" fmla="*/ 0 w 1219"/>
                <a:gd name="T19" fmla="*/ 35 h 36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219"/>
                <a:gd name="T31" fmla="*/ 0 h 369"/>
                <a:gd name="T32" fmla="*/ 1219 w 1219"/>
                <a:gd name="T33" fmla="*/ 369 h 36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219" h="369">
                  <a:moveTo>
                    <a:pt x="0" y="106"/>
                  </a:moveTo>
                  <a:lnTo>
                    <a:pt x="144" y="246"/>
                  </a:lnTo>
                  <a:lnTo>
                    <a:pt x="427" y="369"/>
                  </a:lnTo>
                  <a:lnTo>
                    <a:pt x="672" y="341"/>
                  </a:lnTo>
                  <a:lnTo>
                    <a:pt x="925" y="297"/>
                  </a:lnTo>
                  <a:lnTo>
                    <a:pt x="1170" y="95"/>
                  </a:lnTo>
                  <a:lnTo>
                    <a:pt x="1219" y="0"/>
                  </a:lnTo>
                  <a:lnTo>
                    <a:pt x="432" y="18"/>
                  </a:lnTo>
                  <a:lnTo>
                    <a:pt x="0" y="106"/>
                  </a:lnTo>
                  <a:close/>
                </a:path>
              </a:pathLst>
            </a:custGeom>
            <a:solidFill>
              <a:srgbClr val="84D184"/>
            </a:solidFill>
            <a:ln w="9525">
              <a:noFill/>
              <a:round/>
              <a:headEnd/>
              <a:tailEnd/>
            </a:ln>
          </p:spPr>
          <p:txBody>
            <a:bodyPr/>
            <a:lstStyle/>
            <a:p>
              <a:endParaRPr lang="en-US"/>
            </a:p>
          </p:txBody>
        </p:sp>
        <p:sp>
          <p:nvSpPr>
            <p:cNvPr id="32776" name="Freeform 8"/>
            <p:cNvSpPr>
              <a:spLocks/>
            </p:cNvSpPr>
            <p:nvPr/>
          </p:nvSpPr>
          <p:spPr bwMode="auto">
            <a:xfrm>
              <a:off x="3261" y="852"/>
              <a:ext cx="346" cy="226"/>
            </a:xfrm>
            <a:custGeom>
              <a:avLst/>
              <a:gdLst>
                <a:gd name="T0" fmla="*/ 61 w 692"/>
                <a:gd name="T1" fmla="*/ 226 h 677"/>
                <a:gd name="T2" fmla="*/ 25 w 692"/>
                <a:gd name="T3" fmla="*/ 190 h 677"/>
                <a:gd name="T4" fmla="*/ 0 w 692"/>
                <a:gd name="T5" fmla="*/ 138 h 677"/>
                <a:gd name="T6" fmla="*/ 34 w 692"/>
                <a:gd name="T7" fmla="*/ 97 h 677"/>
                <a:gd name="T8" fmla="*/ 99 w 692"/>
                <a:gd name="T9" fmla="*/ 65 h 677"/>
                <a:gd name="T10" fmla="*/ 198 w 692"/>
                <a:gd name="T11" fmla="*/ 41 h 677"/>
                <a:gd name="T12" fmla="*/ 346 w 692"/>
                <a:gd name="T13" fmla="*/ 0 h 677"/>
                <a:gd name="T14" fmla="*/ 241 w 692"/>
                <a:gd name="T15" fmla="*/ 129 h 677"/>
                <a:gd name="T16" fmla="*/ 61 w 692"/>
                <a:gd name="T17" fmla="*/ 226 h 677"/>
                <a:gd name="T18" fmla="*/ 61 w 692"/>
                <a:gd name="T19" fmla="*/ 226 h 67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92"/>
                <a:gd name="T31" fmla="*/ 0 h 677"/>
                <a:gd name="T32" fmla="*/ 692 w 692"/>
                <a:gd name="T33" fmla="*/ 677 h 67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92" h="677">
                  <a:moveTo>
                    <a:pt x="123" y="677"/>
                  </a:moveTo>
                  <a:lnTo>
                    <a:pt x="50" y="570"/>
                  </a:lnTo>
                  <a:lnTo>
                    <a:pt x="0" y="413"/>
                  </a:lnTo>
                  <a:lnTo>
                    <a:pt x="67" y="290"/>
                  </a:lnTo>
                  <a:lnTo>
                    <a:pt x="199" y="195"/>
                  </a:lnTo>
                  <a:lnTo>
                    <a:pt x="397" y="123"/>
                  </a:lnTo>
                  <a:lnTo>
                    <a:pt x="692" y="0"/>
                  </a:lnTo>
                  <a:lnTo>
                    <a:pt x="482" y="386"/>
                  </a:lnTo>
                  <a:lnTo>
                    <a:pt x="123" y="677"/>
                  </a:lnTo>
                  <a:close/>
                </a:path>
              </a:pathLst>
            </a:custGeom>
            <a:solidFill>
              <a:srgbClr val="84D184"/>
            </a:solidFill>
            <a:ln w="9525">
              <a:noFill/>
              <a:round/>
              <a:headEnd/>
              <a:tailEnd/>
            </a:ln>
          </p:spPr>
          <p:txBody>
            <a:bodyPr/>
            <a:lstStyle/>
            <a:p>
              <a:endParaRPr lang="en-US"/>
            </a:p>
          </p:txBody>
        </p:sp>
        <p:sp>
          <p:nvSpPr>
            <p:cNvPr id="32777" name="Freeform 9"/>
            <p:cNvSpPr>
              <a:spLocks/>
            </p:cNvSpPr>
            <p:nvPr/>
          </p:nvSpPr>
          <p:spPr bwMode="auto">
            <a:xfrm>
              <a:off x="2851" y="973"/>
              <a:ext cx="203" cy="308"/>
            </a:xfrm>
            <a:custGeom>
              <a:avLst/>
              <a:gdLst>
                <a:gd name="T0" fmla="*/ 0 w 408"/>
                <a:gd name="T1" fmla="*/ 0 h 922"/>
                <a:gd name="T2" fmla="*/ 104 w 408"/>
                <a:gd name="T3" fmla="*/ 308 h 922"/>
                <a:gd name="T4" fmla="*/ 185 w 408"/>
                <a:gd name="T5" fmla="*/ 241 h 922"/>
                <a:gd name="T6" fmla="*/ 203 w 408"/>
                <a:gd name="T7" fmla="*/ 140 h 922"/>
                <a:gd name="T8" fmla="*/ 155 w 408"/>
                <a:gd name="T9" fmla="*/ 69 h 922"/>
                <a:gd name="T10" fmla="*/ 96 w 408"/>
                <a:gd name="T11" fmla="*/ 26 h 922"/>
                <a:gd name="T12" fmla="*/ 0 w 408"/>
                <a:gd name="T13" fmla="*/ 0 h 922"/>
                <a:gd name="T14" fmla="*/ 0 w 408"/>
                <a:gd name="T15" fmla="*/ 0 h 922"/>
                <a:gd name="T16" fmla="*/ 0 60000 65536"/>
                <a:gd name="T17" fmla="*/ 0 60000 65536"/>
                <a:gd name="T18" fmla="*/ 0 60000 65536"/>
                <a:gd name="T19" fmla="*/ 0 60000 65536"/>
                <a:gd name="T20" fmla="*/ 0 60000 65536"/>
                <a:gd name="T21" fmla="*/ 0 60000 65536"/>
                <a:gd name="T22" fmla="*/ 0 60000 65536"/>
                <a:gd name="T23" fmla="*/ 0 60000 65536"/>
                <a:gd name="T24" fmla="*/ 0 w 408"/>
                <a:gd name="T25" fmla="*/ 0 h 922"/>
                <a:gd name="T26" fmla="*/ 408 w 408"/>
                <a:gd name="T27" fmla="*/ 922 h 92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08" h="922">
                  <a:moveTo>
                    <a:pt x="0" y="0"/>
                  </a:moveTo>
                  <a:lnTo>
                    <a:pt x="210" y="922"/>
                  </a:lnTo>
                  <a:lnTo>
                    <a:pt x="372" y="720"/>
                  </a:lnTo>
                  <a:lnTo>
                    <a:pt x="408" y="419"/>
                  </a:lnTo>
                  <a:lnTo>
                    <a:pt x="312" y="207"/>
                  </a:lnTo>
                  <a:lnTo>
                    <a:pt x="192" y="78"/>
                  </a:lnTo>
                  <a:lnTo>
                    <a:pt x="0" y="0"/>
                  </a:lnTo>
                  <a:close/>
                </a:path>
              </a:pathLst>
            </a:custGeom>
            <a:solidFill>
              <a:srgbClr val="84D184"/>
            </a:solidFill>
            <a:ln w="9525">
              <a:noFill/>
              <a:round/>
              <a:headEnd/>
              <a:tailEnd/>
            </a:ln>
          </p:spPr>
          <p:txBody>
            <a:bodyPr/>
            <a:lstStyle/>
            <a:p>
              <a:endParaRPr lang="en-US"/>
            </a:p>
          </p:txBody>
        </p:sp>
        <p:sp>
          <p:nvSpPr>
            <p:cNvPr id="32778" name="Freeform 10"/>
            <p:cNvSpPr>
              <a:spLocks/>
            </p:cNvSpPr>
            <p:nvPr/>
          </p:nvSpPr>
          <p:spPr bwMode="auto">
            <a:xfrm>
              <a:off x="2499" y="1093"/>
              <a:ext cx="154" cy="342"/>
            </a:xfrm>
            <a:custGeom>
              <a:avLst/>
              <a:gdLst>
                <a:gd name="T0" fmla="*/ 0 w 306"/>
                <a:gd name="T1" fmla="*/ 342 h 1026"/>
                <a:gd name="T2" fmla="*/ 21 w 306"/>
                <a:gd name="T3" fmla="*/ 0 h 1026"/>
                <a:gd name="T4" fmla="*/ 126 w 306"/>
                <a:gd name="T5" fmla="*/ 70 h 1026"/>
                <a:gd name="T6" fmla="*/ 154 w 306"/>
                <a:gd name="T7" fmla="*/ 162 h 1026"/>
                <a:gd name="T8" fmla="*/ 111 w 306"/>
                <a:gd name="T9" fmla="*/ 269 h 1026"/>
                <a:gd name="T10" fmla="*/ 0 w 306"/>
                <a:gd name="T11" fmla="*/ 342 h 1026"/>
                <a:gd name="T12" fmla="*/ 0 w 306"/>
                <a:gd name="T13" fmla="*/ 342 h 1026"/>
                <a:gd name="T14" fmla="*/ 0 60000 65536"/>
                <a:gd name="T15" fmla="*/ 0 60000 65536"/>
                <a:gd name="T16" fmla="*/ 0 60000 65536"/>
                <a:gd name="T17" fmla="*/ 0 60000 65536"/>
                <a:gd name="T18" fmla="*/ 0 60000 65536"/>
                <a:gd name="T19" fmla="*/ 0 60000 65536"/>
                <a:gd name="T20" fmla="*/ 0 60000 65536"/>
                <a:gd name="T21" fmla="*/ 0 w 306"/>
                <a:gd name="T22" fmla="*/ 0 h 1026"/>
                <a:gd name="T23" fmla="*/ 306 w 306"/>
                <a:gd name="T24" fmla="*/ 1026 h 102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06" h="1026">
                  <a:moveTo>
                    <a:pt x="0" y="1026"/>
                  </a:moveTo>
                  <a:lnTo>
                    <a:pt x="42" y="0"/>
                  </a:lnTo>
                  <a:lnTo>
                    <a:pt x="251" y="211"/>
                  </a:lnTo>
                  <a:lnTo>
                    <a:pt x="306" y="485"/>
                  </a:lnTo>
                  <a:lnTo>
                    <a:pt x="221" y="808"/>
                  </a:lnTo>
                  <a:lnTo>
                    <a:pt x="0" y="1026"/>
                  </a:lnTo>
                  <a:close/>
                </a:path>
              </a:pathLst>
            </a:custGeom>
            <a:solidFill>
              <a:srgbClr val="84D184"/>
            </a:solidFill>
            <a:ln w="9525">
              <a:noFill/>
              <a:round/>
              <a:headEnd/>
              <a:tailEnd/>
            </a:ln>
          </p:spPr>
          <p:txBody>
            <a:bodyPr/>
            <a:lstStyle/>
            <a:p>
              <a:endParaRPr lang="en-US"/>
            </a:p>
          </p:txBody>
        </p:sp>
        <p:sp>
          <p:nvSpPr>
            <p:cNvPr id="32779" name="Freeform 11"/>
            <p:cNvSpPr>
              <a:spLocks/>
            </p:cNvSpPr>
            <p:nvPr/>
          </p:nvSpPr>
          <p:spPr bwMode="auto">
            <a:xfrm>
              <a:off x="2203" y="876"/>
              <a:ext cx="1385" cy="636"/>
            </a:xfrm>
            <a:custGeom>
              <a:avLst/>
              <a:gdLst>
                <a:gd name="T0" fmla="*/ 246 w 2771"/>
                <a:gd name="T1" fmla="*/ 555 h 1909"/>
                <a:gd name="T2" fmla="*/ 362 w 2771"/>
                <a:gd name="T3" fmla="*/ 531 h 1909"/>
                <a:gd name="T4" fmla="*/ 491 w 2771"/>
                <a:gd name="T5" fmla="*/ 497 h 1909"/>
                <a:gd name="T6" fmla="*/ 559 w 2771"/>
                <a:gd name="T7" fmla="*/ 474 h 1909"/>
                <a:gd name="T8" fmla="*/ 631 w 2771"/>
                <a:gd name="T9" fmla="*/ 450 h 1909"/>
                <a:gd name="T10" fmla="*/ 702 w 2771"/>
                <a:gd name="T11" fmla="*/ 420 h 1909"/>
                <a:gd name="T12" fmla="*/ 776 w 2771"/>
                <a:gd name="T13" fmla="*/ 388 h 1909"/>
                <a:gd name="T14" fmla="*/ 847 w 2771"/>
                <a:gd name="T15" fmla="*/ 353 h 1909"/>
                <a:gd name="T16" fmla="*/ 914 w 2771"/>
                <a:gd name="T17" fmla="*/ 318 h 1909"/>
                <a:gd name="T18" fmla="*/ 976 w 2771"/>
                <a:gd name="T19" fmla="*/ 283 h 1909"/>
                <a:gd name="T20" fmla="*/ 1035 w 2771"/>
                <a:gd name="T21" fmla="*/ 249 h 1909"/>
                <a:gd name="T22" fmla="*/ 1090 w 2771"/>
                <a:gd name="T23" fmla="*/ 215 h 1909"/>
                <a:gd name="T24" fmla="*/ 1139 w 2771"/>
                <a:gd name="T25" fmla="*/ 183 h 1909"/>
                <a:gd name="T26" fmla="*/ 1186 w 2771"/>
                <a:gd name="T27" fmla="*/ 153 h 1909"/>
                <a:gd name="T28" fmla="*/ 1226 w 2771"/>
                <a:gd name="T29" fmla="*/ 124 h 1909"/>
                <a:gd name="T30" fmla="*/ 1262 w 2771"/>
                <a:gd name="T31" fmla="*/ 98 h 1909"/>
                <a:gd name="T32" fmla="*/ 1295 w 2771"/>
                <a:gd name="T33" fmla="*/ 74 h 1909"/>
                <a:gd name="T34" fmla="*/ 1322 w 2771"/>
                <a:gd name="T35" fmla="*/ 53 h 1909"/>
                <a:gd name="T36" fmla="*/ 1362 w 2771"/>
                <a:gd name="T37" fmla="*/ 20 h 1909"/>
                <a:gd name="T38" fmla="*/ 1383 w 2771"/>
                <a:gd name="T39" fmla="*/ 0 h 1909"/>
                <a:gd name="T40" fmla="*/ 1377 w 2771"/>
                <a:gd name="T41" fmla="*/ 115 h 1909"/>
                <a:gd name="T42" fmla="*/ 1364 w 2771"/>
                <a:gd name="T43" fmla="*/ 146 h 1909"/>
                <a:gd name="T44" fmla="*/ 1342 w 2771"/>
                <a:gd name="T45" fmla="*/ 172 h 1909"/>
                <a:gd name="T46" fmla="*/ 1309 w 2771"/>
                <a:gd name="T47" fmla="*/ 190 h 1909"/>
                <a:gd name="T48" fmla="*/ 1238 w 2771"/>
                <a:gd name="T49" fmla="*/ 206 h 1909"/>
                <a:gd name="T50" fmla="*/ 1129 w 2771"/>
                <a:gd name="T51" fmla="*/ 206 h 1909"/>
                <a:gd name="T52" fmla="*/ 1106 w 2771"/>
                <a:gd name="T53" fmla="*/ 224 h 1909"/>
                <a:gd name="T54" fmla="*/ 1069 w 2771"/>
                <a:gd name="T55" fmla="*/ 253 h 1909"/>
                <a:gd name="T56" fmla="*/ 1030 w 2771"/>
                <a:gd name="T57" fmla="*/ 281 h 1909"/>
                <a:gd name="T58" fmla="*/ 999 w 2771"/>
                <a:gd name="T59" fmla="*/ 302 h 1909"/>
                <a:gd name="T60" fmla="*/ 965 w 2771"/>
                <a:gd name="T61" fmla="*/ 324 h 1909"/>
                <a:gd name="T62" fmla="*/ 928 w 2771"/>
                <a:gd name="T63" fmla="*/ 347 h 1909"/>
                <a:gd name="T64" fmla="*/ 887 w 2771"/>
                <a:gd name="T65" fmla="*/ 370 h 1909"/>
                <a:gd name="T66" fmla="*/ 843 w 2771"/>
                <a:gd name="T67" fmla="*/ 394 h 1909"/>
                <a:gd name="T68" fmla="*/ 797 w 2771"/>
                <a:gd name="T69" fmla="*/ 417 h 1909"/>
                <a:gd name="T70" fmla="*/ 749 w 2771"/>
                <a:gd name="T71" fmla="*/ 440 h 1909"/>
                <a:gd name="T72" fmla="*/ 699 w 2771"/>
                <a:gd name="T73" fmla="*/ 461 h 1909"/>
                <a:gd name="T74" fmla="*/ 646 w 2771"/>
                <a:gd name="T75" fmla="*/ 482 h 1909"/>
                <a:gd name="T76" fmla="*/ 565 w 2771"/>
                <a:gd name="T77" fmla="*/ 509 h 1909"/>
                <a:gd name="T78" fmla="*/ 455 w 2771"/>
                <a:gd name="T79" fmla="*/ 540 h 1909"/>
                <a:gd name="T80" fmla="*/ 347 w 2771"/>
                <a:gd name="T81" fmla="*/ 567 h 1909"/>
                <a:gd name="T82" fmla="*/ 247 w 2771"/>
                <a:gd name="T83" fmla="*/ 591 h 1909"/>
                <a:gd name="T84" fmla="*/ 120 w 2771"/>
                <a:gd name="T85" fmla="*/ 616 h 1909"/>
                <a:gd name="T86" fmla="*/ 0 w 2771"/>
                <a:gd name="T87" fmla="*/ 636 h 1909"/>
                <a:gd name="T88" fmla="*/ 11 w 2771"/>
                <a:gd name="T89" fmla="*/ 583 h 1909"/>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2771"/>
                <a:gd name="T136" fmla="*/ 0 h 1909"/>
                <a:gd name="T137" fmla="*/ 2771 w 2771"/>
                <a:gd name="T138" fmla="*/ 1909 h 1909"/>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2771" h="1909">
                  <a:moveTo>
                    <a:pt x="22" y="1751"/>
                  </a:moveTo>
                  <a:lnTo>
                    <a:pt x="492" y="1667"/>
                  </a:lnTo>
                  <a:lnTo>
                    <a:pt x="605" y="1633"/>
                  </a:lnTo>
                  <a:lnTo>
                    <a:pt x="724" y="1594"/>
                  </a:lnTo>
                  <a:lnTo>
                    <a:pt x="850" y="1546"/>
                  </a:lnTo>
                  <a:lnTo>
                    <a:pt x="983" y="1491"/>
                  </a:lnTo>
                  <a:lnTo>
                    <a:pt x="1051" y="1459"/>
                  </a:lnTo>
                  <a:lnTo>
                    <a:pt x="1119" y="1424"/>
                  </a:lnTo>
                  <a:lnTo>
                    <a:pt x="1191" y="1389"/>
                  </a:lnTo>
                  <a:lnTo>
                    <a:pt x="1263" y="1350"/>
                  </a:lnTo>
                  <a:lnTo>
                    <a:pt x="1332" y="1308"/>
                  </a:lnTo>
                  <a:lnTo>
                    <a:pt x="1405" y="1262"/>
                  </a:lnTo>
                  <a:lnTo>
                    <a:pt x="1479" y="1215"/>
                  </a:lnTo>
                  <a:lnTo>
                    <a:pt x="1552" y="1164"/>
                  </a:lnTo>
                  <a:lnTo>
                    <a:pt x="1624" y="1111"/>
                  </a:lnTo>
                  <a:lnTo>
                    <a:pt x="1694" y="1060"/>
                  </a:lnTo>
                  <a:lnTo>
                    <a:pt x="1761" y="1007"/>
                  </a:lnTo>
                  <a:lnTo>
                    <a:pt x="1829" y="954"/>
                  </a:lnTo>
                  <a:lnTo>
                    <a:pt x="1892" y="902"/>
                  </a:lnTo>
                  <a:lnTo>
                    <a:pt x="1953" y="849"/>
                  </a:lnTo>
                  <a:lnTo>
                    <a:pt x="2013" y="800"/>
                  </a:lnTo>
                  <a:lnTo>
                    <a:pt x="2071" y="748"/>
                  </a:lnTo>
                  <a:lnTo>
                    <a:pt x="2127" y="696"/>
                  </a:lnTo>
                  <a:lnTo>
                    <a:pt x="2181" y="646"/>
                  </a:lnTo>
                  <a:lnTo>
                    <a:pt x="2230" y="599"/>
                  </a:lnTo>
                  <a:lnTo>
                    <a:pt x="2279" y="550"/>
                  </a:lnTo>
                  <a:lnTo>
                    <a:pt x="2327" y="505"/>
                  </a:lnTo>
                  <a:lnTo>
                    <a:pt x="2372" y="460"/>
                  </a:lnTo>
                  <a:lnTo>
                    <a:pt x="2415" y="416"/>
                  </a:lnTo>
                  <a:lnTo>
                    <a:pt x="2452" y="372"/>
                  </a:lnTo>
                  <a:lnTo>
                    <a:pt x="2490" y="333"/>
                  </a:lnTo>
                  <a:lnTo>
                    <a:pt x="2525" y="293"/>
                  </a:lnTo>
                  <a:lnTo>
                    <a:pt x="2559" y="257"/>
                  </a:lnTo>
                  <a:lnTo>
                    <a:pt x="2590" y="221"/>
                  </a:lnTo>
                  <a:lnTo>
                    <a:pt x="2617" y="190"/>
                  </a:lnTo>
                  <a:lnTo>
                    <a:pt x="2644" y="158"/>
                  </a:lnTo>
                  <a:lnTo>
                    <a:pt x="2689" y="104"/>
                  </a:lnTo>
                  <a:lnTo>
                    <a:pt x="2724" y="61"/>
                  </a:lnTo>
                  <a:lnTo>
                    <a:pt x="2748" y="27"/>
                  </a:lnTo>
                  <a:lnTo>
                    <a:pt x="2767" y="0"/>
                  </a:lnTo>
                  <a:lnTo>
                    <a:pt x="2771" y="246"/>
                  </a:lnTo>
                  <a:lnTo>
                    <a:pt x="2755" y="344"/>
                  </a:lnTo>
                  <a:lnTo>
                    <a:pt x="2745" y="393"/>
                  </a:lnTo>
                  <a:lnTo>
                    <a:pt x="2728" y="438"/>
                  </a:lnTo>
                  <a:lnTo>
                    <a:pt x="2707" y="479"/>
                  </a:lnTo>
                  <a:lnTo>
                    <a:pt x="2685" y="517"/>
                  </a:lnTo>
                  <a:lnTo>
                    <a:pt x="2653" y="546"/>
                  </a:lnTo>
                  <a:lnTo>
                    <a:pt x="2619" y="571"/>
                  </a:lnTo>
                  <a:lnTo>
                    <a:pt x="2544" y="601"/>
                  </a:lnTo>
                  <a:lnTo>
                    <a:pt x="2477" y="619"/>
                  </a:lnTo>
                  <a:lnTo>
                    <a:pt x="2362" y="633"/>
                  </a:lnTo>
                  <a:lnTo>
                    <a:pt x="2259" y="619"/>
                  </a:lnTo>
                  <a:lnTo>
                    <a:pt x="2240" y="645"/>
                  </a:lnTo>
                  <a:lnTo>
                    <a:pt x="2213" y="673"/>
                  </a:lnTo>
                  <a:lnTo>
                    <a:pt x="2181" y="713"/>
                  </a:lnTo>
                  <a:lnTo>
                    <a:pt x="2139" y="760"/>
                  </a:lnTo>
                  <a:lnTo>
                    <a:pt x="2088" y="814"/>
                  </a:lnTo>
                  <a:lnTo>
                    <a:pt x="2060" y="842"/>
                  </a:lnTo>
                  <a:lnTo>
                    <a:pt x="2031" y="874"/>
                  </a:lnTo>
                  <a:lnTo>
                    <a:pt x="1998" y="906"/>
                  </a:lnTo>
                  <a:lnTo>
                    <a:pt x="1965" y="937"/>
                  </a:lnTo>
                  <a:lnTo>
                    <a:pt x="1931" y="972"/>
                  </a:lnTo>
                  <a:lnTo>
                    <a:pt x="1892" y="1007"/>
                  </a:lnTo>
                  <a:lnTo>
                    <a:pt x="1856" y="1041"/>
                  </a:lnTo>
                  <a:lnTo>
                    <a:pt x="1815" y="1076"/>
                  </a:lnTo>
                  <a:lnTo>
                    <a:pt x="1775" y="1111"/>
                  </a:lnTo>
                  <a:lnTo>
                    <a:pt x="1730" y="1147"/>
                  </a:lnTo>
                  <a:lnTo>
                    <a:pt x="1687" y="1183"/>
                  </a:lnTo>
                  <a:lnTo>
                    <a:pt x="1642" y="1217"/>
                  </a:lnTo>
                  <a:lnTo>
                    <a:pt x="1595" y="1253"/>
                  </a:lnTo>
                  <a:lnTo>
                    <a:pt x="1548" y="1286"/>
                  </a:lnTo>
                  <a:lnTo>
                    <a:pt x="1499" y="1322"/>
                  </a:lnTo>
                  <a:lnTo>
                    <a:pt x="1447" y="1353"/>
                  </a:lnTo>
                  <a:lnTo>
                    <a:pt x="1398" y="1385"/>
                  </a:lnTo>
                  <a:lnTo>
                    <a:pt x="1345" y="1416"/>
                  </a:lnTo>
                  <a:lnTo>
                    <a:pt x="1293" y="1446"/>
                  </a:lnTo>
                  <a:lnTo>
                    <a:pt x="1239" y="1474"/>
                  </a:lnTo>
                  <a:lnTo>
                    <a:pt x="1130" y="1527"/>
                  </a:lnTo>
                  <a:lnTo>
                    <a:pt x="1018" y="1574"/>
                  </a:lnTo>
                  <a:lnTo>
                    <a:pt x="910" y="1622"/>
                  </a:lnTo>
                  <a:lnTo>
                    <a:pt x="801" y="1664"/>
                  </a:lnTo>
                  <a:lnTo>
                    <a:pt x="694" y="1702"/>
                  </a:lnTo>
                  <a:lnTo>
                    <a:pt x="593" y="1739"/>
                  </a:lnTo>
                  <a:lnTo>
                    <a:pt x="495" y="1773"/>
                  </a:lnTo>
                  <a:lnTo>
                    <a:pt x="403" y="1801"/>
                  </a:lnTo>
                  <a:lnTo>
                    <a:pt x="240" y="1848"/>
                  </a:lnTo>
                  <a:lnTo>
                    <a:pt x="113" y="1882"/>
                  </a:lnTo>
                  <a:lnTo>
                    <a:pt x="0" y="1909"/>
                  </a:lnTo>
                  <a:lnTo>
                    <a:pt x="22" y="1751"/>
                  </a:lnTo>
                  <a:close/>
                </a:path>
              </a:pathLst>
            </a:custGeom>
            <a:solidFill>
              <a:srgbClr val="000000"/>
            </a:solidFill>
            <a:ln w="9525">
              <a:noFill/>
              <a:round/>
              <a:headEnd/>
              <a:tailEnd/>
            </a:ln>
          </p:spPr>
          <p:txBody>
            <a:bodyPr/>
            <a:lstStyle/>
            <a:p>
              <a:endParaRPr lang="en-US"/>
            </a:p>
          </p:txBody>
        </p:sp>
        <p:sp>
          <p:nvSpPr>
            <p:cNvPr id="32780" name="Freeform 12"/>
            <p:cNvSpPr>
              <a:spLocks/>
            </p:cNvSpPr>
            <p:nvPr/>
          </p:nvSpPr>
          <p:spPr bwMode="auto">
            <a:xfrm>
              <a:off x="3245" y="876"/>
              <a:ext cx="288" cy="190"/>
            </a:xfrm>
            <a:custGeom>
              <a:avLst/>
              <a:gdLst>
                <a:gd name="T0" fmla="*/ 288 w 575"/>
                <a:gd name="T1" fmla="*/ 0 h 571"/>
                <a:gd name="T2" fmla="*/ 260 w 575"/>
                <a:gd name="T3" fmla="*/ 8 h 571"/>
                <a:gd name="T4" fmla="*/ 196 w 575"/>
                <a:gd name="T5" fmla="*/ 27 h 571"/>
                <a:gd name="T6" fmla="*/ 159 w 575"/>
                <a:gd name="T7" fmla="*/ 40 h 571"/>
                <a:gd name="T8" fmla="*/ 123 w 575"/>
                <a:gd name="T9" fmla="*/ 55 h 571"/>
                <a:gd name="T10" fmla="*/ 93 w 575"/>
                <a:gd name="T11" fmla="*/ 70 h 571"/>
                <a:gd name="T12" fmla="*/ 71 w 575"/>
                <a:gd name="T13" fmla="*/ 87 h 571"/>
                <a:gd name="T14" fmla="*/ 58 w 575"/>
                <a:gd name="T15" fmla="*/ 103 h 571"/>
                <a:gd name="T16" fmla="*/ 51 w 575"/>
                <a:gd name="T17" fmla="*/ 121 h 571"/>
                <a:gd name="T18" fmla="*/ 49 w 575"/>
                <a:gd name="T19" fmla="*/ 155 h 571"/>
                <a:gd name="T20" fmla="*/ 56 w 575"/>
                <a:gd name="T21" fmla="*/ 180 h 571"/>
                <a:gd name="T22" fmla="*/ 60 w 575"/>
                <a:gd name="T23" fmla="*/ 190 h 571"/>
                <a:gd name="T24" fmla="*/ 46 w 575"/>
                <a:gd name="T25" fmla="*/ 178 h 571"/>
                <a:gd name="T26" fmla="*/ 33 w 575"/>
                <a:gd name="T27" fmla="*/ 165 h 571"/>
                <a:gd name="T28" fmla="*/ 19 w 575"/>
                <a:gd name="T29" fmla="*/ 149 h 571"/>
                <a:gd name="T30" fmla="*/ 7 w 575"/>
                <a:gd name="T31" fmla="*/ 131 h 571"/>
                <a:gd name="T32" fmla="*/ 0 w 575"/>
                <a:gd name="T33" fmla="*/ 112 h 571"/>
                <a:gd name="T34" fmla="*/ 1 w 575"/>
                <a:gd name="T35" fmla="*/ 92 h 571"/>
                <a:gd name="T36" fmla="*/ 13 w 575"/>
                <a:gd name="T37" fmla="*/ 74 h 571"/>
                <a:gd name="T38" fmla="*/ 24 w 575"/>
                <a:gd name="T39" fmla="*/ 66 h 571"/>
                <a:gd name="T40" fmla="*/ 38 w 575"/>
                <a:gd name="T41" fmla="*/ 58 h 571"/>
                <a:gd name="T42" fmla="*/ 76 w 575"/>
                <a:gd name="T43" fmla="*/ 43 h 571"/>
                <a:gd name="T44" fmla="*/ 120 w 575"/>
                <a:gd name="T45" fmla="*/ 30 h 571"/>
                <a:gd name="T46" fmla="*/ 169 w 575"/>
                <a:gd name="T47" fmla="*/ 19 h 571"/>
                <a:gd name="T48" fmla="*/ 251 w 575"/>
                <a:gd name="T49" fmla="*/ 5 h 571"/>
                <a:gd name="T50" fmla="*/ 288 w 575"/>
                <a:gd name="T51" fmla="*/ 0 h 571"/>
                <a:gd name="T52" fmla="*/ 288 w 575"/>
                <a:gd name="T53" fmla="*/ 0 h 57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575"/>
                <a:gd name="T82" fmla="*/ 0 h 571"/>
                <a:gd name="T83" fmla="*/ 575 w 575"/>
                <a:gd name="T84" fmla="*/ 571 h 571"/>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575" h="571">
                  <a:moveTo>
                    <a:pt x="575" y="0"/>
                  </a:moveTo>
                  <a:lnTo>
                    <a:pt x="520" y="23"/>
                  </a:lnTo>
                  <a:lnTo>
                    <a:pt x="392" y="80"/>
                  </a:lnTo>
                  <a:lnTo>
                    <a:pt x="318" y="119"/>
                  </a:lnTo>
                  <a:lnTo>
                    <a:pt x="246" y="164"/>
                  </a:lnTo>
                  <a:lnTo>
                    <a:pt x="185" y="211"/>
                  </a:lnTo>
                  <a:lnTo>
                    <a:pt x="141" y="260"/>
                  </a:lnTo>
                  <a:lnTo>
                    <a:pt x="115" y="311"/>
                  </a:lnTo>
                  <a:lnTo>
                    <a:pt x="101" y="364"/>
                  </a:lnTo>
                  <a:lnTo>
                    <a:pt x="97" y="465"/>
                  </a:lnTo>
                  <a:lnTo>
                    <a:pt x="111" y="540"/>
                  </a:lnTo>
                  <a:lnTo>
                    <a:pt x="119" y="571"/>
                  </a:lnTo>
                  <a:lnTo>
                    <a:pt x="91" y="535"/>
                  </a:lnTo>
                  <a:lnTo>
                    <a:pt x="65" y="497"/>
                  </a:lnTo>
                  <a:lnTo>
                    <a:pt x="37" y="448"/>
                  </a:lnTo>
                  <a:lnTo>
                    <a:pt x="13" y="393"/>
                  </a:lnTo>
                  <a:lnTo>
                    <a:pt x="0" y="336"/>
                  </a:lnTo>
                  <a:lnTo>
                    <a:pt x="1" y="276"/>
                  </a:lnTo>
                  <a:lnTo>
                    <a:pt x="25" y="223"/>
                  </a:lnTo>
                  <a:lnTo>
                    <a:pt x="47" y="198"/>
                  </a:lnTo>
                  <a:lnTo>
                    <a:pt x="76" y="173"/>
                  </a:lnTo>
                  <a:lnTo>
                    <a:pt x="151" y="130"/>
                  </a:lnTo>
                  <a:lnTo>
                    <a:pt x="240" y="90"/>
                  </a:lnTo>
                  <a:lnTo>
                    <a:pt x="337" y="58"/>
                  </a:lnTo>
                  <a:lnTo>
                    <a:pt x="502" y="15"/>
                  </a:lnTo>
                  <a:lnTo>
                    <a:pt x="575" y="0"/>
                  </a:lnTo>
                  <a:close/>
                </a:path>
              </a:pathLst>
            </a:custGeom>
            <a:solidFill>
              <a:srgbClr val="000000"/>
            </a:solidFill>
            <a:ln w="9525">
              <a:noFill/>
              <a:round/>
              <a:headEnd/>
              <a:tailEnd/>
            </a:ln>
          </p:spPr>
          <p:txBody>
            <a:bodyPr/>
            <a:lstStyle/>
            <a:p>
              <a:endParaRPr lang="en-US"/>
            </a:p>
          </p:txBody>
        </p:sp>
        <p:sp>
          <p:nvSpPr>
            <p:cNvPr id="32781" name="Freeform 13"/>
            <p:cNvSpPr>
              <a:spLocks/>
            </p:cNvSpPr>
            <p:nvPr/>
          </p:nvSpPr>
          <p:spPr bwMode="auto">
            <a:xfrm>
              <a:off x="2990" y="1219"/>
              <a:ext cx="570" cy="68"/>
            </a:xfrm>
            <a:custGeom>
              <a:avLst/>
              <a:gdLst>
                <a:gd name="T0" fmla="*/ 0 w 1140"/>
                <a:gd name="T1" fmla="*/ 68 h 204"/>
                <a:gd name="T2" fmla="*/ 570 w 1140"/>
                <a:gd name="T3" fmla="*/ 31 h 204"/>
                <a:gd name="T4" fmla="*/ 540 w 1140"/>
                <a:gd name="T5" fmla="*/ 25 h 204"/>
                <a:gd name="T6" fmla="*/ 464 w 1140"/>
                <a:gd name="T7" fmla="*/ 11 h 204"/>
                <a:gd name="T8" fmla="*/ 364 w 1140"/>
                <a:gd name="T9" fmla="*/ 0 h 204"/>
                <a:gd name="T10" fmla="*/ 261 w 1140"/>
                <a:gd name="T11" fmla="*/ 3 h 204"/>
                <a:gd name="T12" fmla="*/ 165 w 1140"/>
                <a:gd name="T13" fmla="*/ 20 h 204"/>
                <a:gd name="T14" fmla="*/ 122 w 1140"/>
                <a:gd name="T15" fmla="*/ 31 h 204"/>
                <a:gd name="T16" fmla="*/ 82 w 1140"/>
                <a:gd name="T17" fmla="*/ 41 h 204"/>
                <a:gd name="T18" fmla="*/ 22 w 1140"/>
                <a:gd name="T19" fmla="*/ 60 h 204"/>
                <a:gd name="T20" fmla="*/ 0 w 1140"/>
                <a:gd name="T21" fmla="*/ 68 h 204"/>
                <a:gd name="T22" fmla="*/ 0 w 1140"/>
                <a:gd name="T23" fmla="*/ 68 h 20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140"/>
                <a:gd name="T37" fmla="*/ 0 h 204"/>
                <a:gd name="T38" fmla="*/ 1140 w 1140"/>
                <a:gd name="T39" fmla="*/ 204 h 20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140" h="204">
                  <a:moveTo>
                    <a:pt x="0" y="204"/>
                  </a:moveTo>
                  <a:lnTo>
                    <a:pt x="1140" y="94"/>
                  </a:lnTo>
                  <a:lnTo>
                    <a:pt x="1080" y="75"/>
                  </a:lnTo>
                  <a:lnTo>
                    <a:pt x="928" y="32"/>
                  </a:lnTo>
                  <a:lnTo>
                    <a:pt x="728" y="0"/>
                  </a:lnTo>
                  <a:lnTo>
                    <a:pt x="522" y="8"/>
                  </a:lnTo>
                  <a:lnTo>
                    <a:pt x="331" y="59"/>
                  </a:lnTo>
                  <a:lnTo>
                    <a:pt x="244" y="92"/>
                  </a:lnTo>
                  <a:lnTo>
                    <a:pt x="165" y="124"/>
                  </a:lnTo>
                  <a:lnTo>
                    <a:pt x="45" y="180"/>
                  </a:lnTo>
                  <a:lnTo>
                    <a:pt x="0" y="204"/>
                  </a:lnTo>
                  <a:close/>
                </a:path>
              </a:pathLst>
            </a:custGeom>
            <a:solidFill>
              <a:srgbClr val="000000"/>
            </a:solidFill>
            <a:ln w="9525">
              <a:noFill/>
              <a:round/>
              <a:headEnd/>
              <a:tailEnd/>
            </a:ln>
          </p:spPr>
          <p:txBody>
            <a:bodyPr/>
            <a:lstStyle/>
            <a:p>
              <a:endParaRPr lang="en-US"/>
            </a:p>
          </p:txBody>
        </p:sp>
        <p:sp>
          <p:nvSpPr>
            <p:cNvPr id="32782" name="Freeform 14"/>
            <p:cNvSpPr>
              <a:spLocks/>
            </p:cNvSpPr>
            <p:nvPr/>
          </p:nvSpPr>
          <p:spPr bwMode="auto">
            <a:xfrm>
              <a:off x="3016" y="1264"/>
              <a:ext cx="544" cy="130"/>
            </a:xfrm>
            <a:custGeom>
              <a:avLst/>
              <a:gdLst>
                <a:gd name="T0" fmla="*/ 0 w 1087"/>
                <a:gd name="T1" fmla="*/ 63 h 392"/>
                <a:gd name="T2" fmla="*/ 31 w 1087"/>
                <a:gd name="T3" fmla="*/ 71 h 392"/>
                <a:gd name="T4" fmla="*/ 66 w 1087"/>
                <a:gd name="T5" fmla="*/ 79 h 392"/>
                <a:gd name="T6" fmla="*/ 111 w 1087"/>
                <a:gd name="T7" fmla="*/ 87 h 392"/>
                <a:gd name="T8" fmla="*/ 217 w 1087"/>
                <a:gd name="T9" fmla="*/ 97 h 392"/>
                <a:gd name="T10" fmla="*/ 327 w 1087"/>
                <a:gd name="T11" fmla="*/ 86 h 392"/>
                <a:gd name="T12" fmla="*/ 376 w 1087"/>
                <a:gd name="T13" fmla="*/ 73 h 392"/>
                <a:gd name="T14" fmla="*/ 419 w 1087"/>
                <a:gd name="T15" fmla="*/ 58 h 392"/>
                <a:gd name="T16" fmla="*/ 456 w 1087"/>
                <a:gd name="T17" fmla="*/ 44 h 392"/>
                <a:gd name="T18" fmla="*/ 488 w 1087"/>
                <a:gd name="T19" fmla="*/ 31 h 392"/>
                <a:gd name="T20" fmla="*/ 513 w 1087"/>
                <a:gd name="T21" fmla="*/ 18 h 392"/>
                <a:gd name="T22" fmla="*/ 530 w 1087"/>
                <a:gd name="T23" fmla="*/ 9 h 392"/>
                <a:gd name="T24" fmla="*/ 544 w 1087"/>
                <a:gd name="T25" fmla="*/ 0 h 392"/>
                <a:gd name="T26" fmla="*/ 540 w 1087"/>
                <a:gd name="T27" fmla="*/ 5 h 392"/>
                <a:gd name="T28" fmla="*/ 530 w 1087"/>
                <a:gd name="T29" fmla="*/ 19 h 392"/>
                <a:gd name="T30" fmla="*/ 522 w 1087"/>
                <a:gd name="T31" fmla="*/ 28 h 392"/>
                <a:gd name="T32" fmla="*/ 513 w 1087"/>
                <a:gd name="T33" fmla="*/ 37 h 392"/>
                <a:gd name="T34" fmla="*/ 501 w 1087"/>
                <a:gd name="T35" fmla="*/ 48 h 392"/>
                <a:gd name="T36" fmla="*/ 488 w 1087"/>
                <a:gd name="T37" fmla="*/ 60 h 392"/>
                <a:gd name="T38" fmla="*/ 473 w 1087"/>
                <a:gd name="T39" fmla="*/ 72 h 392"/>
                <a:gd name="T40" fmla="*/ 456 w 1087"/>
                <a:gd name="T41" fmla="*/ 84 h 392"/>
                <a:gd name="T42" fmla="*/ 438 w 1087"/>
                <a:gd name="T43" fmla="*/ 95 h 392"/>
                <a:gd name="T44" fmla="*/ 419 w 1087"/>
                <a:gd name="T45" fmla="*/ 104 h 392"/>
                <a:gd name="T46" fmla="*/ 396 w 1087"/>
                <a:gd name="T47" fmla="*/ 113 h 392"/>
                <a:gd name="T48" fmla="*/ 373 w 1087"/>
                <a:gd name="T49" fmla="*/ 121 h 392"/>
                <a:gd name="T50" fmla="*/ 320 w 1087"/>
                <a:gd name="T51" fmla="*/ 130 h 392"/>
                <a:gd name="T52" fmla="*/ 207 w 1087"/>
                <a:gd name="T53" fmla="*/ 125 h 392"/>
                <a:gd name="T54" fmla="*/ 103 w 1087"/>
                <a:gd name="T55" fmla="*/ 101 h 392"/>
                <a:gd name="T56" fmla="*/ 61 w 1087"/>
                <a:gd name="T57" fmla="*/ 87 h 392"/>
                <a:gd name="T58" fmla="*/ 29 w 1087"/>
                <a:gd name="T59" fmla="*/ 75 h 392"/>
                <a:gd name="T60" fmla="*/ 0 w 1087"/>
                <a:gd name="T61" fmla="*/ 63 h 392"/>
                <a:gd name="T62" fmla="*/ 0 w 1087"/>
                <a:gd name="T63" fmla="*/ 63 h 39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87"/>
                <a:gd name="T97" fmla="*/ 0 h 392"/>
                <a:gd name="T98" fmla="*/ 1087 w 1087"/>
                <a:gd name="T99" fmla="*/ 392 h 392"/>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87" h="392">
                  <a:moveTo>
                    <a:pt x="0" y="189"/>
                  </a:moveTo>
                  <a:lnTo>
                    <a:pt x="62" y="214"/>
                  </a:lnTo>
                  <a:lnTo>
                    <a:pt x="132" y="239"/>
                  </a:lnTo>
                  <a:lnTo>
                    <a:pt x="222" y="261"/>
                  </a:lnTo>
                  <a:lnTo>
                    <a:pt x="434" y="291"/>
                  </a:lnTo>
                  <a:lnTo>
                    <a:pt x="653" y="259"/>
                  </a:lnTo>
                  <a:lnTo>
                    <a:pt x="752" y="219"/>
                  </a:lnTo>
                  <a:lnTo>
                    <a:pt x="838" y="176"/>
                  </a:lnTo>
                  <a:lnTo>
                    <a:pt x="912" y="133"/>
                  </a:lnTo>
                  <a:lnTo>
                    <a:pt x="976" y="92"/>
                  </a:lnTo>
                  <a:lnTo>
                    <a:pt x="1025" y="54"/>
                  </a:lnTo>
                  <a:lnTo>
                    <a:pt x="1060" y="26"/>
                  </a:lnTo>
                  <a:lnTo>
                    <a:pt x="1087" y="0"/>
                  </a:lnTo>
                  <a:lnTo>
                    <a:pt x="1080" y="14"/>
                  </a:lnTo>
                  <a:lnTo>
                    <a:pt x="1060" y="56"/>
                  </a:lnTo>
                  <a:lnTo>
                    <a:pt x="1044" y="83"/>
                  </a:lnTo>
                  <a:lnTo>
                    <a:pt x="1025" y="113"/>
                  </a:lnTo>
                  <a:lnTo>
                    <a:pt x="1001" y="146"/>
                  </a:lnTo>
                  <a:lnTo>
                    <a:pt x="976" y="180"/>
                  </a:lnTo>
                  <a:lnTo>
                    <a:pt x="946" y="217"/>
                  </a:lnTo>
                  <a:lnTo>
                    <a:pt x="912" y="252"/>
                  </a:lnTo>
                  <a:lnTo>
                    <a:pt x="875" y="285"/>
                  </a:lnTo>
                  <a:lnTo>
                    <a:pt x="837" y="314"/>
                  </a:lnTo>
                  <a:lnTo>
                    <a:pt x="791" y="341"/>
                  </a:lnTo>
                  <a:lnTo>
                    <a:pt x="745" y="364"/>
                  </a:lnTo>
                  <a:lnTo>
                    <a:pt x="639" y="392"/>
                  </a:lnTo>
                  <a:lnTo>
                    <a:pt x="414" y="376"/>
                  </a:lnTo>
                  <a:lnTo>
                    <a:pt x="206" y="304"/>
                  </a:lnTo>
                  <a:lnTo>
                    <a:pt x="122" y="262"/>
                  </a:lnTo>
                  <a:lnTo>
                    <a:pt x="58" y="226"/>
                  </a:lnTo>
                  <a:lnTo>
                    <a:pt x="0" y="189"/>
                  </a:lnTo>
                  <a:close/>
                </a:path>
              </a:pathLst>
            </a:custGeom>
            <a:solidFill>
              <a:srgbClr val="000000"/>
            </a:solidFill>
            <a:ln w="9525">
              <a:noFill/>
              <a:round/>
              <a:headEnd/>
              <a:tailEnd/>
            </a:ln>
          </p:spPr>
          <p:txBody>
            <a:bodyPr/>
            <a:lstStyle/>
            <a:p>
              <a:endParaRPr lang="en-US"/>
            </a:p>
          </p:txBody>
        </p:sp>
        <p:sp>
          <p:nvSpPr>
            <p:cNvPr id="32783" name="Freeform 15"/>
            <p:cNvSpPr>
              <a:spLocks/>
            </p:cNvSpPr>
            <p:nvPr/>
          </p:nvSpPr>
          <p:spPr bwMode="auto">
            <a:xfrm>
              <a:off x="2798" y="979"/>
              <a:ext cx="163" cy="306"/>
            </a:xfrm>
            <a:custGeom>
              <a:avLst/>
              <a:gdLst>
                <a:gd name="T0" fmla="*/ 163 w 327"/>
                <a:gd name="T1" fmla="*/ 306 h 917"/>
                <a:gd name="T2" fmla="*/ 58 w 327"/>
                <a:gd name="T3" fmla="*/ 0 h 917"/>
                <a:gd name="T4" fmla="*/ 54 w 327"/>
                <a:gd name="T5" fmla="*/ 8 h 917"/>
                <a:gd name="T6" fmla="*/ 43 w 327"/>
                <a:gd name="T7" fmla="*/ 28 h 917"/>
                <a:gd name="T8" fmla="*/ 37 w 327"/>
                <a:gd name="T9" fmla="*/ 42 h 917"/>
                <a:gd name="T10" fmla="*/ 30 w 327"/>
                <a:gd name="T11" fmla="*/ 58 h 917"/>
                <a:gd name="T12" fmla="*/ 22 w 327"/>
                <a:gd name="T13" fmla="*/ 75 h 917"/>
                <a:gd name="T14" fmla="*/ 15 w 327"/>
                <a:gd name="T15" fmla="*/ 93 h 917"/>
                <a:gd name="T16" fmla="*/ 0 w 327"/>
                <a:gd name="T17" fmla="*/ 169 h 917"/>
                <a:gd name="T18" fmla="*/ 4 w 327"/>
                <a:gd name="T19" fmla="*/ 202 h 917"/>
                <a:gd name="T20" fmla="*/ 10 w 327"/>
                <a:gd name="T21" fmla="*/ 215 h 917"/>
                <a:gd name="T22" fmla="*/ 21 w 327"/>
                <a:gd name="T23" fmla="*/ 226 h 917"/>
                <a:gd name="T24" fmla="*/ 45 w 327"/>
                <a:gd name="T25" fmla="*/ 244 h 917"/>
                <a:gd name="T26" fmla="*/ 70 w 327"/>
                <a:gd name="T27" fmla="*/ 260 h 917"/>
                <a:gd name="T28" fmla="*/ 95 w 327"/>
                <a:gd name="T29" fmla="*/ 273 h 917"/>
                <a:gd name="T30" fmla="*/ 117 w 327"/>
                <a:gd name="T31" fmla="*/ 285 h 917"/>
                <a:gd name="T32" fmla="*/ 151 w 327"/>
                <a:gd name="T33" fmla="*/ 300 h 917"/>
                <a:gd name="T34" fmla="*/ 163 w 327"/>
                <a:gd name="T35" fmla="*/ 306 h 917"/>
                <a:gd name="T36" fmla="*/ 163 w 327"/>
                <a:gd name="T37" fmla="*/ 306 h 91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27"/>
                <a:gd name="T58" fmla="*/ 0 h 917"/>
                <a:gd name="T59" fmla="*/ 327 w 327"/>
                <a:gd name="T60" fmla="*/ 917 h 91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27" h="917">
                  <a:moveTo>
                    <a:pt x="327" y="917"/>
                  </a:moveTo>
                  <a:lnTo>
                    <a:pt x="117" y="0"/>
                  </a:lnTo>
                  <a:lnTo>
                    <a:pt x="109" y="23"/>
                  </a:lnTo>
                  <a:lnTo>
                    <a:pt x="87" y="85"/>
                  </a:lnTo>
                  <a:lnTo>
                    <a:pt x="74" y="126"/>
                  </a:lnTo>
                  <a:lnTo>
                    <a:pt x="60" y="174"/>
                  </a:lnTo>
                  <a:lnTo>
                    <a:pt x="44" y="226"/>
                  </a:lnTo>
                  <a:lnTo>
                    <a:pt x="31" y="280"/>
                  </a:lnTo>
                  <a:lnTo>
                    <a:pt x="0" y="506"/>
                  </a:lnTo>
                  <a:lnTo>
                    <a:pt x="8" y="604"/>
                  </a:lnTo>
                  <a:lnTo>
                    <a:pt x="21" y="643"/>
                  </a:lnTo>
                  <a:lnTo>
                    <a:pt x="42" y="676"/>
                  </a:lnTo>
                  <a:lnTo>
                    <a:pt x="91" y="730"/>
                  </a:lnTo>
                  <a:lnTo>
                    <a:pt x="141" y="778"/>
                  </a:lnTo>
                  <a:lnTo>
                    <a:pt x="190" y="819"/>
                  </a:lnTo>
                  <a:lnTo>
                    <a:pt x="235" y="853"/>
                  </a:lnTo>
                  <a:lnTo>
                    <a:pt x="302" y="900"/>
                  </a:lnTo>
                  <a:lnTo>
                    <a:pt x="327" y="917"/>
                  </a:lnTo>
                  <a:close/>
                </a:path>
              </a:pathLst>
            </a:custGeom>
            <a:solidFill>
              <a:srgbClr val="000000"/>
            </a:solidFill>
            <a:ln w="9525">
              <a:noFill/>
              <a:round/>
              <a:headEnd/>
              <a:tailEnd/>
            </a:ln>
          </p:spPr>
          <p:txBody>
            <a:bodyPr/>
            <a:lstStyle/>
            <a:p>
              <a:endParaRPr lang="en-US"/>
            </a:p>
          </p:txBody>
        </p:sp>
        <p:sp>
          <p:nvSpPr>
            <p:cNvPr id="32784" name="Freeform 16"/>
            <p:cNvSpPr>
              <a:spLocks/>
            </p:cNvSpPr>
            <p:nvPr/>
          </p:nvSpPr>
          <p:spPr bwMode="auto">
            <a:xfrm>
              <a:off x="2897" y="977"/>
              <a:ext cx="208" cy="263"/>
            </a:xfrm>
            <a:custGeom>
              <a:avLst/>
              <a:gdLst>
                <a:gd name="T0" fmla="*/ 0 w 416"/>
                <a:gd name="T1" fmla="*/ 0 h 790"/>
                <a:gd name="T2" fmla="*/ 20 w 416"/>
                <a:gd name="T3" fmla="*/ 13 h 790"/>
                <a:gd name="T4" fmla="*/ 39 w 416"/>
                <a:gd name="T5" fmla="*/ 27 h 790"/>
                <a:gd name="T6" fmla="*/ 63 w 416"/>
                <a:gd name="T7" fmla="*/ 45 h 790"/>
                <a:gd name="T8" fmla="*/ 75 w 416"/>
                <a:gd name="T9" fmla="*/ 56 h 790"/>
                <a:gd name="T10" fmla="*/ 87 w 416"/>
                <a:gd name="T11" fmla="*/ 67 h 790"/>
                <a:gd name="T12" fmla="*/ 98 w 416"/>
                <a:gd name="T13" fmla="*/ 78 h 790"/>
                <a:gd name="T14" fmla="*/ 110 w 416"/>
                <a:gd name="T15" fmla="*/ 90 h 790"/>
                <a:gd name="T16" fmla="*/ 119 w 416"/>
                <a:gd name="T17" fmla="*/ 102 h 790"/>
                <a:gd name="T18" fmla="*/ 128 w 416"/>
                <a:gd name="T19" fmla="*/ 114 h 790"/>
                <a:gd name="T20" fmla="*/ 140 w 416"/>
                <a:gd name="T21" fmla="*/ 139 h 790"/>
                <a:gd name="T22" fmla="*/ 145 w 416"/>
                <a:gd name="T23" fmla="*/ 186 h 790"/>
                <a:gd name="T24" fmla="*/ 141 w 416"/>
                <a:gd name="T25" fmla="*/ 207 h 790"/>
                <a:gd name="T26" fmla="*/ 138 w 416"/>
                <a:gd name="T27" fmla="*/ 217 h 790"/>
                <a:gd name="T28" fmla="*/ 134 w 416"/>
                <a:gd name="T29" fmla="*/ 225 h 790"/>
                <a:gd name="T30" fmla="*/ 126 w 416"/>
                <a:gd name="T31" fmla="*/ 241 h 790"/>
                <a:gd name="T32" fmla="*/ 120 w 416"/>
                <a:gd name="T33" fmla="*/ 253 h 790"/>
                <a:gd name="T34" fmla="*/ 113 w 416"/>
                <a:gd name="T35" fmla="*/ 263 h 790"/>
                <a:gd name="T36" fmla="*/ 131 w 416"/>
                <a:gd name="T37" fmla="*/ 249 h 790"/>
                <a:gd name="T38" fmla="*/ 149 w 416"/>
                <a:gd name="T39" fmla="*/ 233 h 790"/>
                <a:gd name="T40" fmla="*/ 169 w 416"/>
                <a:gd name="T41" fmla="*/ 213 h 790"/>
                <a:gd name="T42" fmla="*/ 179 w 416"/>
                <a:gd name="T43" fmla="*/ 203 h 790"/>
                <a:gd name="T44" fmla="*/ 187 w 416"/>
                <a:gd name="T45" fmla="*/ 191 h 790"/>
                <a:gd name="T46" fmla="*/ 202 w 416"/>
                <a:gd name="T47" fmla="*/ 168 h 790"/>
                <a:gd name="T48" fmla="*/ 208 w 416"/>
                <a:gd name="T49" fmla="*/ 145 h 790"/>
                <a:gd name="T50" fmla="*/ 205 w 416"/>
                <a:gd name="T51" fmla="*/ 125 h 790"/>
                <a:gd name="T52" fmla="*/ 198 w 416"/>
                <a:gd name="T53" fmla="*/ 114 h 790"/>
                <a:gd name="T54" fmla="*/ 189 w 416"/>
                <a:gd name="T55" fmla="*/ 104 h 790"/>
                <a:gd name="T56" fmla="*/ 176 w 416"/>
                <a:gd name="T57" fmla="*/ 93 h 790"/>
                <a:gd name="T58" fmla="*/ 162 w 416"/>
                <a:gd name="T59" fmla="*/ 83 h 790"/>
                <a:gd name="T60" fmla="*/ 128 w 416"/>
                <a:gd name="T61" fmla="*/ 62 h 790"/>
                <a:gd name="T62" fmla="*/ 110 w 416"/>
                <a:gd name="T63" fmla="*/ 52 h 790"/>
                <a:gd name="T64" fmla="*/ 93 w 416"/>
                <a:gd name="T65" fmla="*/ 43 h 790"/>
                <a:gd name="T66" fmla="*/ 58 w 416"/>
                <a:gd name="T67" fmla="*/ 25 h 790"/>
                <a:gd name="T68" fmla="*/ 29 w 416"/>
                <a:gd name="T69" fmla="*/ 12 h 790"/>
                <a:gd name="T70" fmla="*/ 0 w 416"/>
                <a:gd name="T71" fmla="*/ 0 h 790"/>
                <a:gd name="T72" fmla="*/ 0 w 416"/>
                <a:gd name="T73" fmla="*/ 0 h 79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416"/>
                <a:gd name="T112" fmla="*/ 0 h 790"/>
                <a:gd name="T113" fmla="*/ 416 w 416"/>
                <a:gd name="T114" fmla="*/ 790 h 790"/>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416" h="790">
                  <a:moveTo>
                    <a:pt x="0" y="0"/>
                  </a:moveTo>
                  <a:lnTo>
                    <a:pt x="40" y="38"/>
                  </a:lnTo>
                  <a:lnTo>
                    <a:pt x="78" y="81"/>
                  </a:lnTo>
                  <a:lnTo>
                    <a:pt x="126" y="135"/>
                  </a:lnTo>
                  <a:lnTo>
                    <a:pt x="149" y="168"/>
                  </a:lnTo>
                  <a:lnTo>
                    <a:pt x="174" y="200"/>
                  </a:lnTo>
                  <a:lnTo>
                    <a:pt x="196" y="235"/>
                  </a:lnTo>
                  <a:lnTo>
                    <a:pt x="220" y="269"/>
                  </a:lnTo>
                  <a:lnTo>
                    <a:pt x="239" y="307"/>
                  </a:lnTo>
                  <a:lnTo>
                    <a:pt x="256" y="342"/>
                  </a:lnTo>
                  <a:lnTo>
                    <a:pt x="280" y="418"/>
                  </a:lnTo>
                  <a:lnTo>
                    <a:pt x="289" y="558"/>
                  </a:lnTo>
                  <a:lnTo>
                    <a:pt x="281" y="622"/>
                  </a:lnTo>
                  <a:lnTo>
                    <a:pt x="275" y="651"/>
                  </a:lnTo>
                  <a:lnTo>
                    <a:pt x="268" y="677"/>
                  </a:lnTo>
                  <a:lnTo>
                    <a:pt x="253" y="723"/>
                  </a:lnTo>
                  <a:lnTo>
                    <a:pt x="240" y="759"/>
                  </a:lnTo>
                  <a:lnTo>
                    <a:pt x="226" y="790"/>
                  </a:lnTo>
                  <a:lnTo>
                    <a:pt x="262" y="747"/>
                  </a:lnTo>
                  <a:lnTo>
                    <a:pt x="298" y="699"/>
                  </a:lnTo>
                  <a:lnTo>
                    <a:pt x="337" y="640"/>
                  </a:lnTo>
                  <a:lnTo>
                    <a:pt x="357" y="609"/>
                  </a:lnTo>
                  <a:lnTo>
                    <a:pt x="374" y="575"/>
                  </a:lnTo>
                  <a:lnTo>
                    <a:pt x="403" y="505"/>
                  </a:lnTo>
                  <a:lnTo>
                    <a:pt x="416" y="436"/>
                  </a:lnTo>
                  <a:lnTo>
                    <a:pt x="409" y="374"/>
                  </a:lnTo>
                  <a:lnTo>
                    <a:pt x="396" y="342"/>
                  </a:lnTo>
                  <a:lnTo>
                    <a:pt x="377" y="311"/>
                  </a:lnTo>
                  <a:lnTo>
                    <a:pt x="352" y="280"/>
                  </a:lnTo>
                  <a:lnTo>
                    <a:pt x="323" y="249"/>
                  </a:lnTo>
                  <a:lnTo>
                    <a:pt x="256" y="187"/>
                  </a:lnTo>
                  <a:lnTo>
                    <a:pt x="221" y="156"/>
                  </a:lnTo>
                  <a:lnTo>
                    <a:pt x="186" y="128"/>
                  </a:lnTo>
                  <a:lnTo>
                    <a:pt x="116" y="76"/>
                  </a:lnTo>
                  <a:lnTo>
                    <a:pt x="58" y="36"/>
                  </a:lnTo>
                  <a:lnTo>
                    <a:pt x="0" y="0"/>
                  </a:lnTo>
                  <a:close/>
                </a:path>
              </a:pathLst>
            </a:custGeom>
            <a:solidFill>
              <a:srgbClr val="000000"/>
            </a:solidFill>
            <a:ln w="9525">
              <a:noFill/>
              <a:round/>
              <a:headEnd/>
              <a:tailEnd/>
            </a:ln>
          </p:spPr>
          <p:txBody>
            <a:bodyPr/>
            <a:lstStyle/>
            <a:p>
              <a:endParaRPr lang="en-US"/>
            </a:p>
          </p:txBody>
        </p:sp>
        <p:sp>
          <p:nvSpPr>
            <p:cNvPr id="32785" name="Freeform 17"/>
            <p:cNvSpPr>
              <a:spLocks/>
            </p:cNvSpPr>
            <p:nvPr/>
          </p:nvSpPr>
          <p:spPr bwMode="auto">
            <a:xfrm>
              <a:off x="2409" y="1102"/>
              <a:ext cx="111" cy="324"/>
            </a:xfrm>
            <a:custGeom>
              <a:avLst/>
              <a:gdLst>
                <a:gd name="T0" fmla="*/ 87 w 221"/>
                <a:gd name="T1" fmla="*/ 324 h 973"/>
                <a:gd name="T2" fmla="*/ 111 w 221"/>
                <a:gd name="T3" fmla="*/ 0 h 973"/>
                <a:gd name="T4" fmla="*/ 106 w 221"/>
                <a:gd name="T5" fmla="*/ 6 h 973"/>
                <a:gd name="T6" fmla="*/ 91 w 221"/>
                <a:gd name="T7" fmla="*/ 24 h 973"/>
                <a:gd name="T8" fmla="*/ 81 w 221"/>
                <a:gd name="T9" fmla="*/ 36 h 973"/>
                <a:gd name="T10" fmla="*/ 71 w 221"/>
                <a:gd name="T11" fmla="*/ 50 h 973"/>
                <a:gd name="T12" fmla="*/ 59 w 221"/>
                <a:gd name="T13" fmla="*/ 65 h 973"/>
                <a:gd name="T14" fmla="*/ 47 w 221"/>
                <a:gd name="T15" fmla="*/ 81 h 973"/>
                <a:gd name="T16" fmla="*/ 37 w 221"/>
                <a:gd name="T17" fmla="*/ 98 h 973"/>
                <a:gd name="T18" fmla="*/ 26 w 221"/>
                <a:gd name="T19" fmla="*/ 115 h 973"/>
                <a:gd name="T20" fmla="*/ 17 w 221"/>
                <a:gd name="T21" fmla="*/ 132 h 973"/>
                <a:gd name="T22" fmla="*/ 9 w 221"/>
                <a:gd name="T23" fmla="*/ 149 h 973"/>
                <a:gd name="T24" fmla="*/ 0 w 221"/>
                <a:gd name="T25" fmla="*/ 180 h 973"/>
                <a:gd name="T26" fmla="*/ 2 w 221"/>
                <a:gd name="T27" fmla="*/ 206 h 973"/>
                <a:gd name="T28" fmla="*/ 7 w 221"/>
                <a:gd name="T29" fmla="*/ 217 h 973"/>
                <a:gd name="T30" fmla="*/ 13 w 221"/>
                <a:gd name="T31" fmla="*/ 228 h 973"/>
                <a:gd name="T32" fmla="*/ 19 w 221"/>
                <a:gd name="T33" fmla="*/ 239 h 973"/>
                <a:gd name="T34" fmla="*/ 25 w 221"/>
                <a:gd name="T35" fmla="*/ 249 h 973"/>
                <a:gd name="T36" fmla="*/ 32 w 221"/>
                <a:gd name="T37" fmla="*/ 260 h 973"/>
                <a:gd name="T38" fmla="*/ 40 w 221"/>
                <a:gd name="T39" fmla="*/ 269 h 973"/>
                <a:gd name="T40" fmla="*/ 53 w 221"/>
                <a:gd name="T41" fmla="*/ 287 h 973"/>
                <a:gd name="T42" fmla="*/ 67 w 221"/>
                <a:gd name="T43" fmla="*/ 302 h 973"/>
                <a:gd name="T44" fmla="*/ 77 w 221"/>
                <a:gd name="T45" fmla="*/ 313 h 973"/>
                <a:gd name="T46" fmla="*/ 87 w 221"/>
                <a:gd name="T47" fmla="*/ 324 h 973"/>
                <a:gd name="T48" fmla="*/ 87 w 221"/>
                <a:gd name="T49" fmla="*/ 324 h 97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21"/>
                <a:gd name="T76" fmla="*/ 0 h 973"/>
                <a:gd name="T77" fmla="*/ 221 w 221"/>
                <a:gd name="T78" fmla="*/ 973 h 97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21" h="973">
                  <a:moveTo>
                    <a:pt x="173" y="973"/>
                  </a:moveTo>
                  <a:lnTo>
                    <a:pt x="221" y="0"/>
                  </a:lnTo>
                  <a:lnTo>
                    <a:pt x="211" y="18"/>
                  </a:lnTo>
                  <a:lnTo>
                    <a:pt x="181" y="71"/>
                  </a:lnTo>
                  <a:lnTo>
                    <a:pt x="161" y="108"/>
                  </a:lnTo>
                  <a:lnTo>
                    <a:pt x="141" y="149"/>
                  </a:lnTo>
                  <a:lnTo>
                    <a:pt x="118" y="195"/>
                  </a:lnTo>
                  <a:lnTo>
                    <a:pt x="94" y="242"/>
                  </a:lnTo>
                  <a:lnTo>
                    <a:pt x="73" y="294"/>
                  </a:lnTo>
                  <a:lnTo>
                    <a:pt x="52" y="345"/>
                  </a:lnTo>
                  <a:lnTo>
                    <a:pt x="33" y="397"/>
                  </a:lnTo>
                  <a:lnTo>
                    <a:pt x="18" y="446"/>
                  </a:lnTo>
                  <a:lnTo>
                    <a:pt x="0" y="540"/>
                  </a:lnTo>
                  <a:lnTo>
                    <a:pt x="3" y="619"/>
                  </a:lnTo>
                  <a:lnTo>
                    <a:pt x="13" y="652"/>
                  </a:lnTo>
                  <a:lnTo>
                    <a:pt x="25" y="685"/>
                  </a:lnTo>
                  <a:lnTo>
                    <a:pt x="38" y="717"/>
                  </a:lnTo>
                  <a:lnTo>
                    <a:pt x="50" y="747"/>
                  </a:lnTo>
                  <a:lnTo>
                    <a:pt x="64" y="780"/>
                  </a:lnTo>
                  <a:lnTo>
                    <a:pt x="79" y="808"/>
                  </a:lnTo>
                  <a:lnTo>
                    <a:pt x="106" y="862"/>
                  </a:lnTo>
                  <a:lnTo>
                    <a:pt x="133" y="907"/>
                  </a:lnTo>
                  <a:lnTo>
                    <a:pt x="153" y="941"/>
                  </a:lnTo>
                  <a:lnTo>
                    <a:pt x="173" y="973"/>
                  </a:lnTo>
                  <a:close/>
                </a:path>
              </a:pathLst>
            </a:custGeom>
            <a:solidFill>
              <a:srgbClr val="000000"/>
            </a:solidFill>
            <a:ln w="9525">
              <a:noFill/>
              <a:round/>
              <a:headEnd/>
              <a:tailEnd/>
            </a:ln>
          </p:spPr>
          <p:txBody>
            <a:bodyPr/>
            <a:lstStyle/>
            <a:p>
              <a:endParaRPr lang="en-US"/>
            </a:p>
          </p:txBody>
        </p:sp>
        <p:sp>
          <p:nvSpPr>
            <p:cNvPr id="32786" name="Freeform 18"/>
            <p:cNvSpPr>
              <a:spLocks/>
            </p:cNvSpPr>
            <p:nvPr/>
          </p:nvSpPr>
          <p:spPr bwMode="auto">
            <a:xfrm>
              <a:off x="2503" y="1116"/>
              <a:ext cx="187" cy="304"/>
            </a:xfrm>
            <a:custGeom>
              <a:avLst/>
              <a:gdLst>
                <a:gd name="T0" fmla="*/ 57 w 374"/>
                <a:gd name="T1" fmla="*/ 0 h 910"/>
                <a:gd name="T2" fmla="*/ 62 w 374"/>
                <a:gd name="T3" fmla="*/ 4 h 910"/>
                <a:gd name="T4" fmla="*/ 76 w 374"/>
                <a:gd name="T5" fmla="*/ 19 h 910"/>
                <a:gd name="T6" fmla="*/ 83 w 374"/>
                <a:gd name="T7" fmla="*/ 28 h 910"/>
                <a:gd name="T8" fmla="*/ 92 w 374"/>
                <a:gd name="T9" fmla="*/ 39 h 910"/>
                <a:gd name="T10" fmla="*/ 100 w 374"/>
                <a:gd name="T11" fmla="*/ 51 h 910"/>
                <a:gd name="T12" fmla="*/ 109 w 374"/>
                <a:gd name="T13" fmla="*/ 64 h 910"/>
                <a:gd name="T14" fmla="*/ 117 w 374"/>
                <a:gd name="T15" fmla="*/ 78 h 910"/>
                <a:gd name="T16" fmla="*/ 123 w 374"/>
                <a:gd name="T17" fmla="*/ 93 h 910"/>
                <a:gd name="T18" fmla="*/ 131 w 374"/>
                <a:gd name="T19" fmla="*/ 124 h 910"/>
                <a:gd name="T20" fmla="*/ 128 w 374"/>
                <a:gd name="T21" fmla="*/ 154 h 910"/>
                <a:gd name="T22" fmla="*/ 121 w 374"/>
                <a:gd name="T23" fmla="*/ 168 h 910"/>
                <a:gd name="T24" fmla="*/ 112 w 374"/>
                <a:gd name="T25" fmla="*/ 181 h 910"/>
                <a:gd name="T26" fmla="*/ 100 w 374"/>
                <a:gd name="T27" fmla="*/ 194 h 910"/>
                <a:gd name="T28" fmla="*/ 89 w 374"/>
                <a:gd name="T29" fmla="*/ 206 h 910"/>
                <a:gd name="T30" fmla="*/ 77 w 374"/>
                <a:gd name="T31" fmla="*/ 219 h 910"/>
                <a:gd name="T32" fmla="*/ 67 w 374"/>
                <a:gd name="T33" fmla="*/ 230 h 910"/>
                <a:gd name="T34" fmla="*/ 57 w 374"/>
                <a:gd name="T35" fmla="*/ 241 h 910"/>
                <a:gd name="T36" fmla="*/ 48 w 374"/>
                <a:gd name="T37" fmla="*/ 251 h 910"/>
                <a:gd name="T38" fmla="*/ 31 w 374"/>
                <a:gd name="T39" fmla="*/ 269 h 910"/>
                <a:gd name="T40" fmla="*/ 19 w 374"/>
                <a:gd name="T41" fmla="*/ 284 h 910"/>
                <a:gd name="T42" fmla="*/ 9 w 374"/>
                <a:gd name="T43" fmla="*/ 294 h 910"/>
                <a:gd name="T44" fmla="*/ 0 w 374"/>
                <a:gd name="T45" fmla="*/ 304 h 910"/>
                <a:gd name="T46" fmla="*/ 28 w 374"/>
                <a:gd name="T47" fmla="*/ 293 h 910"/>
                <a:gd name="T48" fmla="*/ 57 w 374"/>
                <a:gd name="T49" fmla="*/ 280 h 910"/>
                <a:gd name="T50" fmla="*/ 91 w 374"/>
                <a:gd name="T51" fmla="*/ 261 h 910"/>
                <a:gd name="T52" fmla="*/ 124 w 374"/>
                <a:gd name="T53" fmla="*/ 239 h 910"/>
                <a:gd name="T54" fmla="*/ 141 w 374"/>
                <a:gd name="T55" fmla="*/ 225 h 910"/>
                <a:gd name="T56" fmla="*/ 155 w 374"/>
                <a:gd name="T57" fmla="*/ 210 h 910"/>
                <a:gd name="T58" fmla="*/ 167 w 374"/>
                <a:gd name="T59" fmla="*/ 194 h 910"/>
                <a:gd name="T60" fmla="*/ 178 w 374"/>
                <a:gd name="T61" fmla="*/ 178 h 910"/>
                <a:gd name="T62" fmla="*/ 187 w 374"/>
                <a:gd name="T63" fmla="*/ 141 h 910"/>
                <a:gd name="T64" fmla="*/ 184 w 374"/>
                <a:gd name="T65" fmla="*/ 106 h 910"/>
                <a:gd name="T66" fmla="*/ 178 w 374"/>
                <a:gd name="T67" fmla="*/ 90 h 910"/>
                <a:gd name="T68" fmla="*/ 170 w 374"/>
                <a:gd name="T69" fmla="*/ 75 h 910"/>
                <a:gd name="T70" fmla="*/ 160 w 374"/>
                <a:gd name="T71" fmla="*/ 63 h 910"/>
                <a:gd name="T72" fmla="*/ 149 w 374"/>
                <a:gd name="T73" fmla="*/ 51 h 910"/>
                <a:gd name="T74" fmla="*/ 137 w 374"/>
                <a:gd name="T75" fmla="*/ 41 h 910"/>
                <a:gd name="T76" fmla="*/ 124 w 374"/>
                <a:gd name="T77" fmla="*/ 32 h 910"/>
                <a:gd name="T78" fmla="*/ 100 w 374"/>
                <a:gd name="T79" fmla="*/ 17 h 910"/>
                <a:gd name="T80" fmla="*/ 79 w 374"/>
                <a:gd name="T81" fmla="*/ 8 h 910"/>
                <a:gd name="T82" fmla="*/ 57 w 374"/>
                <a:gd name="T83" fmla="*/ 0 h 910"/>
                <a:gd name="T84" fmla="*/ 57 w 374"/>
                <a:gd name="T85" fmla="*/ 0 h 91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74"/>
                <a:gd name="T130" fmla="*/ 0 h 910"/>
                <a:gd name="T131" fmla="*/ 374 w 374"/>
                <a:gd name="T132" fmla="*/ 910 h 910"/>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74" h="910">
                  <a:moveTo>
                    <a:pt x="115" y="0"/>
                  </a:moveTo>
                  <a:lnTo>
                    <a:pt x="124" y="13"/>
                  </a:lnTo>
                  <a:lnTo>
                    <a:pt x="151" y="56"/>
                  </a:lnTo>
                  <a:lnTo>
                    <a:pt x="166" y="83"/>
                  </a:lnTo>
                  <a:lnTo>
                    <a:pt x="184" y="116"/>
                  </a:lnTo>
                  <a:lnTo>
                    <a:pt x="200" y="153"/>
                  </a:lnTo>
                  <a:lnTo>
                    <a:pt x="219" y="193"/>
                  </a:lnTo>
                  <a:lnTo>
                    <a:pt x="234" y="234"/>
                  </a:lnTo>
                  <a:lnTo>
                    <a:pt x="246" y="279"/>
                  </a:lnTo>
                  <a:lnTo>
                    <a:pt x="261" y="370"/>
                  </a:lnTo>
                  <a:lnTo>
                    <a:pt x="256" y="461"/>
                  </a:lnTo>
                  <a:lnTo>
                    <a:pt x="243" y="503"/>
                  </a:lnTo>
                  <a:lnTo>
                    <a:pt x="225" y="543"/>
                  </a:lnTo>
                  <a:lnTo>
                    <a:pt x="200" y="580"/>
                  </a:lnTo>
                  <a:lnTo>
                    <a:pt x="178" y="618"/>
                  </a:lnTo>
                  <a:lnTo>
                    <a:pt x="154" y="655"/>
                  </a:lnTo>
                  <a:lnTo>
                    <a:pt x="134" y="688"/>
                  </a:lnTo>
                  <a:lnTo>
                    <a:pt x="115" y="721"/>
                  </a:lnTo>
                  <a:lnTo>
                    <a:pt x="97" y="751"/>
                  </a:lnTo>
                  <a:lnTo>
                    <a:pt x="63" y="805"/>
                  </a:lnTo>
                  <a:lnTo>
                    <a:pt x="37" y="849"/>
                  </a:lnTo>
                  <a:lnTo>
                    <a:pt x="17" y="881"/>
                  </a:lnTo>
                  <a:lnTo>
                    <a:pt x="0" y="910"/>
                  </a:lnTo>
                  <a:lnTo>
                    <a:pt x="57" y="877"/>
                  </a:lnTo>
                  <a:lnTo>
                    <a:pt x="115" y="838"/>
                  </a:lnTo>
                  <a:lnTo>
                    <a:pt x="181" y="782"/>
                  </a:lnTo>
                  <a:lnTo>
                    <a:pt x="249" y="714"/>
                  </a:lnTo>
                  <a:lnTo>
                    <a:pt x="282" y="673"/>
                  </a:lnTo>
                  <a:lnTo>
                    <a:pt x="309" y="629"/>
                  </a:lnTo>
                  <a:lnTo>
                    <a:pt x="334" y="582"/>
                  </a:lnTo>
                  <a:lnTo>
                    <a:pt x="355" y="533"/>
                  </a:lnTo>
                  <a:lnTo>
                    <a:pt x="374" y="423"/>
                  </a:lnTo>
                  <a:lnTo>
                    <a:pt x="368" y="316"/>
                  </a:lnTo>
                  <a:lnTo>
                    <a:pt x="355" y="269"/>
                  </a:lnTo>
                  <a:lnTo>
                    <a:pt x="340" y="225"/>
                  </a:lnTo>
                  <a:lnTo>
                    <a:pt x="320" y="188"/>
                  </a:lnTo>
                  <a:lnTo>
                    <a:pt x="297" y="153"/>
                  </a:lnTo>
                  <a:lnTo>
                    <a:pt x="274" y="122"/>
                  </a:lnTo>
                  <a:lnTo>
                    <a:pt x="249" y="95"/>
                  </a:lnTo>
                  <a:lnTo>
                    <a:pt x="200" y="52"/>
                  </a:lnTo>
                  <a:lnTo>
                    <a:pt x="157" y="24"/>
                  </a:lnTo>
                  <a:lnTo>
                    <a:pt x="115" y="0"/>
                  </a:lnTo>
                  <a:close/>
                </a:path>
              </a:pathLst>
            </a:custGeom>
            <a:solidFill>
              <a:srgbClr val="000000"/>
            </a:solidFill>
            <a:ln w="9525">
              <a:noFill/>
              <a:round/>
              <a:headEnd/>
              <a:tailEnd/>
            </a:ln>
          </p:spPr>
          <p:txBody>
            <a:bodyPr/>
            <a:lstStyle/>
            <a:p>
              <a:endParaRPr lang="en-US"/>
            </a:p>
          </p:txBody>
        </p:sp>
        <p:sp>
          <p:nvSpPr>
            <p:cNvPr id="32787" name="Freeform 19"/>
            <p:cNvSpPr>
              <a:spLocks/>
            </p:cNvSpPr>
            <p:nvPr/>
          </p:nvSpPr>
          <p:spPr bwMode="auto">
            <a:xfrm>
              <a:off x="2525" y="1442"/>
              <a:ext cx="419" cy="150"/>
            </a:xfrm>
            <a:custGeom>
              <a:avLst/>
              <a:gdLst>
                <a:gd name="T0" fmla="*/ 15 w 838"/>
                <a:gd name="T1" fmla="*/ 0 h 449"/>
                <a:gd name="T2" fmla="*/ 419 w 838"/>
                <a:gd name="T3" fmla="*/ 144 h 449"/>
                <a:gd name="T4" fmla="*/ 375 w 838"/>
                <a:gd name="T5" fmla="*/ 148 h 449"/>
                <a:gd name="T6" fmla="*/ 271 w 838"/>
                <a:gd name="T7" fmla="*/ 150 h 449"/>
                <a:gd name="T8" fmla="*/ 149 w 838"/>
                <a:gd name="T9" fmla="*/ 139 h 449"/>
                <a:gd name="T10" fmla="*/ 95 w 838"/>
                <a:gd name="T11" fmla="*/ 123 h 449"/>
                <a:gd name="T12" fmla="*/ 52 w 838"/>
                <a:gd name="T13" fmla="*/ 99 h 449"/>
                <a:gd name="T14" fmla="*/ 37 w 838"/>
                <a:gd name="T15" fmla="*/ 86 h 449"/>
                <a:gd name="T16" fmla="*/ 25 w 838"/>
                <a:gd name="T17" fmla="*/ 73 h 449"/>
                <a:gd name="T18" fmla="*/ 8 w 838"/>
                <a:gd name="T19" fmla="*/ 52 h 449"/>
                <a:gd name="T20" fmla="*/ 0 w 838"/>
                <a:gd name="T21" fmla="*/ 22 h 449"/>
                <a:gd name="T22" fmla="*/ 8 w 838"/>
                <a:gd name="T23" fmla="*/ 5 h 449"/>
                <a:gd name="T24" fmla="*/ 15 w 838"/>
                <a:gd name="T25" fmla="*/ 0 h 449"/>
                <a:gd name="T26" fmla="*/ 15 w 838"/>
                <a:gd name="T27" fmla="*/ 0 h 44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838"/>
                <a:gd name="T43" fmla="*/ 0 h 449"/>
                <a:gd name="T44" fmla="*/ 838 w 838"/>
                <a:gd name="T45" fmla="*/ 449 h 449"/>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838" h="449">
                  <a:moveTo>
                    <a:pt x="30" y="0"/>
                  </a:moveTo>
                  <a:lnTo>
                    <a:pt x="838" y="430"/>
                  </a:lnTo>
                  <a:lnTo>
                    <a:pt x="749" y="442"/>
                  </a:lnTo>
                  <a:lnTo>
                    <a:pt x="541" y="449"/>
                  </a:lnTo>
                  <a:lnTo>
                    <a:pt x="297" y="415"/>
                  </a:lnTo>
                  <a:lnTo>
                    <a:pt x="190" y="368"/>
                  </a:lnTo>
                  <a:lnTo>
                    <a:pt x="104" y="297"/>
                  </a:lnTo>
                  <a:lnTo>
                    <a:pt x="74" y="256"/>
                  </a:lnTo>
                  <a:lnTo>
                    <a:pt x="49" y="219"/>
                  </a:lnTo>
                  <a:lnTo>
                    <a:pt x="16" y="156"/>
                  </a:lnTo>
                  <a:lnTo>
                    <a:pt x="0" y="65"/>
                  </a:lnTo>
                  <a:lnTo>
                    <a:pt x="16" y="14"/>
                  </a:lnTo>
                  <a:lnTo>
                    <a:pt x="30" y="0"/>
                  </a:lnTo>
                  <a:close/>
                </a:path>
              </a:pathLst>
            </a:custGeom>
            <a:solidFill>
              <a:srgbClr val="000000"/>
            </a:solidFill>
            <a:ln w="9525">
              <a:noFill/>
              <a:round/>
              <a:headEnd/>
              <a:tailEnd/>
            </a:ln>
          </p:spPr>
          <p:txBody>
            <a:bodyPr/>
            <a:lstStyle/>
            <a:p>
              <a:endParaRPr lang="en-US"/>
            </a:p>
          </p:txBody>
        </p:sp>
        <p:sp>
          <p:nvSpPr>
            <p:cNvPr id="32788" name="Freeform 20"/>
            <p:cNvSpPr>
              <a:spLocks/>
            </p:cNvSpPr>
            <p:nvPr/>
          </p:nvSpPr>
          <p:spPr bwMode="auto">
            <a:xfrm>
              <a:off x="2622" y="1405"/>
              <a:ext cx="368" cy="174"/>
            </a:xfrm>
            <a:custGeom>
              <a:avLst/>
              <a:gdLst>
                <a:gd name="T0" fmla="*/ 0 w 735"/>
                <a:gd name="T1" fmla="*/ 21 h 523"/>
                <a:gd name="T2" fmla="*/ 29 w 735"/>
                <a:gd name="T3" fmla="*/ 17 h 523"/>
                <a:gd name="T4" fmla="*/ 100 w 735"/>
                <a:gd name="T5" fmla="*/ 17 h 523"/>
                <a:gd name="T6" fmla="*/ 187 w 735"/>
                <a:gd name="T7" fmla="*/ 33 h 523"/>
                <a:gd name="T8" fmla="*/ 229 w 735"/>
                <a:gd name="T9" fmla="*/ 53 h 523"/>
                <a:gd name="T10" fmla="*/ 248 w 735"/>
                <a:gd name="T11" fmla="*/ 66 h 523"/>
                <a:gd name="T12" fmla="*/ 265 w 735"/>
                <a:gd name="T13" fmla="*/ 82 h 523"/>
                <a:gd name="T14" fmla="*/ 280 w 735"/>
                <a:gd name="T15" fmla="*/ 98 h 523"/>
                <a:gd name="T16" fmla="*/ 294 w 735"/>
                <a:gd name="T17" fmla="*/ 112 h 523"/>
                <a:gd name="T18" fmla="*/ 306 w 735"/>
                <a:gd name="T19" fmla="*/ 124 h 523"/>
                <a:gd name="T20" fmla="*/ 318 w 735"/>
                <a:gd name="T21" fmla="*/ 135 h 523"/>
                <a:gd name="T22" fmla="*/ 335 w 735"/>
                <a:gd name="T23" fmla="*/ 151 h 523"/>
                <a:gd name="T24" fmla="*/ 348 w 735"/>
                <a:gd name="T25" fmla="*/ 163 h 523"/>
                <a:gd name="T26" fmla="*/ 368 w 735"/>
                <a:gd name="T27" fmla="*/ 174 h 523"/>
                <a:gd name="T28" fmla="*/ 365 w 735"/>
                <a:gd name="T29" fmla="*/ 121 h 523"/>
                <a:gd name="T30" fmla="*/ 358 w 735"/>
                <a:gd name="T31" fmla="*/ 97 h 523"/>
                <a:gd name="T32" fmla="*/ 352 w 735"/>
                <a:gd name="T33" fmla="*/ 85 h 523"/>
                <a:gd name="T34" fmla="*/ 344 w 735"/>
                <a:gd name="T35" fmla="*/ 72 h 523"/>
                <a:gd name="T36" fmla="*/ 334 w 735"/>
                <a:gd name="T37" fmla="*/ 60 h 523"/>
                <a:gd name="T38" fmla="*/ 322 w 735"/>
                <a:gd name="T39" fmla="*/ 48 h 523"/>
                <a:gd name="T40" fmla="*/ 309 w 735"/>
                <a:gd name="T41" fmla="*/ 36 h 523"/>
                <a:gd name="T42" fmla="*/ 292 w 735"/>
                <a:gd name="T43" fmla="*/ 25 h 523"/>
                <a:gd name="T44" fmla="*/ 274 w 735"/>
                <a:gd name="T45" fmla="*/ 16 h 523"/>
                <a:gd name="T46" fmla="*/ 253 w 735"/>
                <a:gd name="T47" fmla="*/ 9 h 523"/>
                <a:gd name="T48" fmla="*/ 207 w 735"/>
                <a:gd name="T49" fmla="*/ 0 h 523"/>
                <a:gd name="T50" fmla="*/ 110 w 735"/>
                <a:gd name="T51" fmla="*/ 1 h 523"/>
                <a:gd name="T52" fmla="*/ 32 w 735"/>
                <a:gd name="T53" fmla="*/ 14 h 523"/>
                <a:gd name="T54" fmla="*/ 0 w 735"/>
                <a:gd name="T55" fmla="*/ 21 h 523"/>
                <a:gd name="T56" fmla="*/ 0 w 735"/>
                <a:gd name="T57" fmla="*/ 21 h 523"/>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735"/>
                <a:gd name="T88" fmla="*/ 0 h 523"/>
                <a:gd name="T89" fmla="*/ 735 w 735"/>
                <a:gd name="T90" fmla="*/ 523 h 523"/>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735" h="523">
                  <a:moveTo>
                    <a:pt x="0" y="63"/>
                  </a:moveTo>
                  <a:lnTo>
                    <a:pt x="58" y="52"/>
                  </a:lnTo>
                  <a:lnTo>
                    <a:pt x="199" y="50"/>
                  </a:lnTo>
                  <a:lnTo>
                    <a:pt x="374" y="99"/>
                  </a:lnTo>
                  <a:lnTo>
                    <a:pt x="458" y="159"/>
                  </a:lnTo>
                  <a:lnTo>
                    <a:pt x="495" y="198"/>
                  </a:lnTo>
                  <a:lnTo>
                    <a:pt x="530" y="245"/>
                  </a:lnTo>
                  <a:lnTo>
                    <a:pt x="560" y="295"/>
                  </a:lnTo>
                  <a:lnTo>
                    <a:pt x="588" y="338"/>
                  </a:lnTo>
                  <a:lnTo>
                    <a:pt x="611" y="374"/>
                  </a:lnTo>
                  <a:lnTo>
                    <a:pt x="635" y="407"/>
                  </a:lnTo>
                  <a:lnTo>
                    <a:pt x="669" y="455"/>
                  </a:lnTo>
                  <a:lnTo>
                    <a:pt x="696" y="489"/>
                  </a:lnTo>
                  <a:lnTo>
                    <a:pt x="735" y="523"/>
                  </a:lnTo>
                  <a:lnTo>
                    <a:pt x="730" y="363"/>
                  </a:lnTo>
                  <a:lnTo>
                    <a:pt x="715" y="293"/>
                  </a:lnTo>
                  <a:lnTo>
                    <a:pt x="703" y="255"/>
                  </a:lnTo>
                  <a:lnTo>
                    <a:pt x="687" y="217"/>
                  </a:lnTo>
                  <a:lnTo>
                    <a:pt x="668" y="179"/>
                  </a:lnTo>
                  <a:lnTo>
                    <a:pt x="644" y="144"/>
                  </a:lnTo>
                  <a:lnTo>
                    <a:pt x="618" y="109"/>
                  </a:lnTo>
                  <a:lnTo>
                    <a:pt x="583" y="76"/>
                  </a:lnTo>
                  <a:lnTo>
                    <a:pt x="547" y="47"/>
                  </a:lnTo>
                  <a:lnTo>
                    <a:pt x="505" y="26"/>
                  </a:lnTo>
                  <a:lnTo>
                    <a:pt x="413" y="0"/>
                  </a:lnTo>
                  <a:lnTo>
                    <a:pt x="220" y="4"/>
                  </a:lnTo>
                  <a:lnTo>
                    <a:pt x="64" y="41"/>
                  </a:lnTo>
                  <a:lnTo>
                    <a:pt x="0" y="63"/>
                  </a:lnTo>
                  <a:close/>
                </a:path>
              </a:pathLst>
            </a:custGeom>
            <a:solidFill>
              <a:srgbClr val="000000"/>
            </a:solidFill>
            <a:ln w="9525">
              <a:noFill/>
              <a:round/>
              <a:headEnd/>
              <a:tailEnd/>
            </a:ln>
          </p:spPr>
          <p:txBody>
            <a:bodyPr/>
            <a:lstStyle/>
            <a:p>
              <a:endParaRPr lang="en-US"/>
            </a:p>
          </p:txBody>
        </p:sp>
        <p:sp>
          <p:nvSpPr>
            <p:cNvPr id="32789" name="Freeform 21"/>
            <p:cNvSpPr>
              <a:spLocks/>
            </p:cNvSpPr>
            <p:nvPr/>
          </p:nvSpPr>
          <p:spPr bwMode="auto">
            <a:xfrm>
              <a:off x="2744" y="1230"/>
              <a:ext cx="60" cy="132"/>
            </a:xfrm>
            <a:custGeom>
              <a:avLst/>
              <a:gdLst>
                <a:gd name="T0" fmla="*/ 20 w 120"/>
                <a:gd name="T1" fmla="*/ 132 h 397"/>
                <a:gd name="T2" fmla="*/ 4 w 120"/>
                <a:gd name="T3" fmla="*/ 61 h 397"/>
                <a:gd name="T4" fmla="*/ 0 w 120"/>
                <a:gd name="T5" fmla="*/ 10 h 397"/>
                <a:gd name="T6" fmla="*/ 47 w 120"/>
                <a:gd name="T7" fmla="*/ 0 h 397"/>
                <a:gd name="T8" fmla="*/ 60 w 120"/>
                <a:gd name="T9" fmla="*/ 11 h 397"/>
                <a:gd name="T10" fmla="*/ 55 w 120"/>
                <a:gd name="T11" fmla="*/ 31 h 397"/>
                <a:gd name="T12" fmla="*/ 48 w 120"/>
                <a:gd name="T13" fmla="*/ 41 h 397"/>
                <a:gd name="T14" fmla="*/ 41 w 120"/>
                <a:gd name="T15" fmla="*/ 51 h 397"/>
                <a:gd name="T16" fmla="*/ 35 w 120"/>
                <a:gd name="T17" fmla="*/ 72 h 397"/>
                <a:gd name="T18" fmla="*/ 38 w 120"/>
                <a:gd name="T19" fmla="*/ 99 h 397"/>
                <a:gd name="T20" fmla="*/ 44 w 120"/>
                <a:gd name="T21" fmla="*/ 122 h 397"/>
                <a:gd name="T22" fmla="*/ 48 w 120"/>
                <a:gd name="T23" fmla="*/ 132 h 397"/>
                <a:gd name="T24" fmla="*/ 20 w 120"/>
                <a:gd name="T25" fmla="*/ 132 h 397"/>
                <a:gd name="T26" fmla="*/ 20 w 120"/>
                <a:gd name="T27" fmla="*/ 132 h 39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20"/>
                <a:gd name="T43" fmla="*/ 0 h 397"/>
                <a:gd name="T44" fmla="*/ 120 w 120"/>
                <a:gd name="T45" fmla="*/ 397 h 39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20" h="397">
                  <a:moveTo>
                    <a:pt x="40" y="397"/>
                  </a:moveTo>
                  <a:lnTo>
                    <a:pt x="7" y="182"/>
                  </a:lnTo>
                  <a:lnTo>
                    <a:pt x="0" y="31"/>
                  </a:lnTo>
                  <a:lnTo>
                    <a:pt x="93" y="0"/>
                  </a:lnTo>
                  <a:lnTo>
                    <a:pt x="120" y="32"/>
                  </a:lnTo>
                  <a:lnTo>
                    <a:pt x="109" y="93"/>
                  </a:lnTo>
                  <a:lnTo>
                    <a:pt x="96" y="124"/>
                  </a:lnTo>
                  <a:lnTo>
                    <a:pt x="82" y="152"/>
                  </a:lnTo>
                  <a:lnTo>
                    <a:pt x="69" y="217"/>
                  </a:lnTo>
                  <a:lnTo>
                    <a:pt x="76" y="299"/>
                  </a:lnTo>
                  <a:lnTo>
                    <a:pt x="88" y="368"/>
                  </a:lnTo>
                  <a:lnTo>
                    <a:pt x="96" y="397"/>
                  </a:lnTo>
                  <a:lnTo>
                    <a:pt x="40" y="397"/>
                  </a:lnTo>
                  <a:close/>
                </a:path>
              </a:pathLst>
            </a:custGeom>
            <a:solidFill>
              <a:srgbClr val="000000"/>
            </a:solidFill>
            <a:ln w="9525">
              <a:noFill/>
              <a:round/>
              <a:headEnd/>
              <a:tailEnd/>
            </a:ln>
          </p:spPr>
          <p:txBody>
            <a:bodyPr/>
            <a:lstStyle/>
            <a:p>
              <a:endParaRPr lang="en-US"/>
            </a:p>
          </p:txBody>
        </p:sp>
        <p:sp>
          <p:nvSpPr>
            <p:cNvPr id="32790" name="Freeform 22"/>
            <p:cNvSpPr>
              <a:spLocks/>
            </p:cNvSpPr>
            <p:nvPr/>
          </p:nvSpPr>
          <p:spPr bwMode="auto">
            <a:xfrm>
              <a:off x="2781" y="1357"/>
              <a:ext cx="347" cy="92"/>
            </a:xfrm>
            <a:custGeom>
              <a:avLst/>
              <a:gdLst>
                <a:gd name="T0" fmla="*/ 42 w 694"/>
                <a:gd name="T1" fmla="*/ 0 h 277"/>
                <a:gd name="T2" fmla="*/ 246 w 694"/>
                <a:gd name="T3" fmla="*/ 29 h 277"/>
                <a:gd name="T4" fmla="*/ 260 w 694"/>
                <a:gd name="T5" fmla="*/ 25 h 277"/>
                <a:gd name="T6" fmla="*/ 292 w 694"/>
                <a:gd name="T7" fmla="*/ 20 h 277"/>
                <a:gd name="T8" fmla="*/ 326 w 694"/>
                <a:gd name="T9" fmla="*/ 21 h 277"/>
                <a:gd name="T10" fmla="*/ 347 w 694"/>
                <a:gd name="T11" fmla="*/ 38 h 277"/>
                <a:gd name="T12" fmla="*/ 347 w 694"/>
                <a:gd name="T13" fmla="*/ 51 h 277"/>
                <a:gd name="T14" fmla="*/ 340 w 694"/>
                <a:gd name="T15" fmla="*/ 64 h 277"/>
                <a:gd name="T16" fmla="*/ 327 w 694"/>
                <a:gd name="T17" fmla="*/ 75 h 277"/>
                <a:gd name="T18" fmla="*/ 308 w 694"/>
                <a:gd name="T19" fmla="*/ 84 h 277"/>
                <a:gd name="T20" fmla="*/ 269 w 694"/>
                <a:gd name="T21" fmla="*/ 92 h 277"/>
                <a:gd name="T22" fmla="*/ 238 w 694"/>
                <a:gd name="T23" fmla="*/ 79 h 277"/>
                <a:gd name="T24" fmla="*/ 226 w 694"/>
                <a:gd name="T25" fmla="*/ 61 h 277"/>
                <a:gd name="T26" fmla="*/ 226 w 694"/>
                <a:gd name="T27" fmla="*/ 53 h 277"/>
                <a:gd name="T28" fmla="*/ 235 w 694"/>
                <a:gd name="T29" fmla="*/ 52 h 277"/>
                <a:gd name="T30" fmla="*/ 0 w 694"/>
                <a:gd name="T31" fmla="*/ 10 h 277"/>
                <a:gd name="T32" fmla="*/ 42 w 694"/>
                <a:gd name="T33" fmla="*/ 0 h 277"/>
                <a:gd name="T34" fmla="*/ 42 w 694"/>
                <a:gd name="T35" fmla="*/ 0 h 27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94"/>
                <a:gd name="T55" fmla="*/ 0 h 277"/>
                <a:gd name="T56" fmla="*/ 694 w 694"/>
                <a:gd name="T57" fmla="*/ 277 h 27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94" h="277">
                  <a:moveTo>
                    <a:pt x="83" y="0"/>
                  </a:moveTo>
                  <a:lnTo>
                    <a:pt x="492" y="87"/>
                  </a:lnTo>
                  <a:lnTo>
                    <a:pt x="519" y="76"/>
                  </a:lnTo>
                  <a:lnTo>
                    <a:pt x="583" y="60"/>
                  </a:lnTo>
                  <a:lnTo>
                    <a:pt x="651" y="62"/>
                  </a:lnTo>
                  <a:lnTo>
                    <a:pt x="694" y="113"/>
                  </a:lnTo>
                  <a:lnTo>
                    <a:pt x="694" y="154"/>
                  </a:lnTo>
                  <a:lnTo>
                    <a:pt x="680" y="192"/>
                  </a:lnTo>
                  <a:lnTo>
                    <a:pt x="653" y="227"/>
                  </a:lnTo>
                  <a:lnTo>
                    <a:pt x="616" y="254"/>
                  </a:lnTo>
                  <a:lnTo>
                    <a:pt x="538" y="277"/>
                  </a:lnTo>
                  <a:lnTo>
                    <a:pt x="477" y="238"/>
                  </a:lnTo>
                  <a:lnTo>
                    <a:pt x="453" y="183"/>
                  </a:lnTo>
                  <a:lnTo>
                    <a:pt x="453" y="160"/>
                  </a:lnTo>
                  <a:lnTo>
                    <a:pt x="470" y="157"/>
                  </a:lnTo>
                  <a:lnTo>
                    <a:pt x="0" y="31"/>
                  </a:lnTo>
                  <a:lnTo>
                    <a:pt x="83" y="0"/>
                  </a:lnTo>
                  <a:close/>
                </a:path>
              </a:pathLst>
            </a:custGeom>
            <a:solidFill>
              <a:srgbClr val="000000"/>
            </a:solidFill>
            <a:ln w="9525">
              <a:noFill/>
              <a:round/>
              <a:headEnd/>
              <a:tailEnd/>
            </a:ln>
          </p:spPr>
          <p:txBody>
            <a:bodyPr/>
            <a:lstStyle/>
            <a:p>
              <a:endParaRPr lang="en-US"/>
            </a:p>
          </p:txBody>
        </p:sp>
        <p:sp>
          <p:nvSpPr>
            <p:cNvPr id="32791" name="Freeform 23"/>
            <p:cNvSpPr>
              <a:spLocks/>
            </p:cNvSpPr>
            <p:nvPr/>
          </p:nvSpPr>
          <p:spPr bwMode="auto">
            <a:xfrm>
              <a:off x="3087" y="1002"/>
              <a:ext cx="114" cy="183"/>
            </a:xfrm>
            <a:custGeom>
              <a:avLst/>
              <a:gdLst>
                <a:gd name="T0" fmla="*/ 61 w 227"/>
                <a:gd name="T1" fmla="*/ 183 h 549"/>
                <a:gd name="T2" fmla="*/ 61 w 227"/>
                <a:gd name="T3" fmla="*/ 59 h 549"/>
                <a:gd name="T4" fmla="*/ 22 w 227"/>
                <a:gd name="T5" fmla="*/ 49 h 549"/>
                <a:gd name="T6" fmla="*/ 1 w 227"/>
                <a:gd name="T7" fmla="*/ 35 h 549"/>
                <a:gd name="T8" fmla="*/ 0 w 227"/>
                <a:gd name="T9" fmla="*/ 27 h 549"/>
                <a:gd name="T10" fmla="*/ 7 w 227"/>
                <a:gd name="T11" fmla="*/ 17 h 549"/>
                <a:gd name="T12" fmla="*/ 22 w 227"/>
                <a:gd name="T13" fmla="*/ 8 h 549"/>
                <a:gd name="T14" fmla="*/ 41 w 227"/>
                <a:gd name="T15" fmla="*/ 3 h 549"/>
                <a:gd name="T16" fmla="*/ 81 w 227"/>
                <a:gd name="T17" fmla="*/ 0 h 549"/>
                <a:gd name="T18" fmla="*/ 109 w 227"/>
                <a:gd name="T19" fmla="*/ 10 h 549"/>
                <a:gd name="T20" fmla="*/ 114 w 227"/>
                <a:gd name="T21" fmla="*/ 18 h 549"/>
                <a:gd name="T22" fmla="*/ 113 w 227"/>
                <a:gd name="T23" fmla="*/ 24 h 549"/>
                <a:gd name="T24" fmla="*/ 109 w 227"/>
                <a:gd name="T25" fmla="*/ 30 h 549"/>
                <a:gd name="T26" fmla="*/ 100 w 227"/>
                <a:gd name="T27" fmla="*/ 40 h 549"/>
                <a:gd name="T28" fmla="*/ 94 w 227"/>
                <a:gd name="T29" fmla="*/ 47 h 549"/>
                <a:gd name="T30" fmla="*/ 85 w 227"/>
                <a:gd name="T31" fmla="*/ 54 h 549"/>
                <a:gd name="T32" fmla="*/ 82 w 227"/>
                <a:gd name="T33" fmla="*/ 53 h 549"/>
                <a:gd name="T34" fmla="*/ 89 w 227"/>
                <a:gd name="T35" fmla="*/ 174 h 549"/>
                <a:gd name="T36" fmla="*/ 61 w 227"/>
                <a:gd name="T37" fmla="*/ 183 h 549"/>
                <a:gd name="T38" fmla="*/ 61 w 227"/>
                <a:gd name="T39" fmla="*/ 183 h 549"/>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27"/>
                <a:gd name="T61" fmla="*/ 0 h 549"/>
                <a:gd name="T62" fmla="*/ 227 w 227"/>
                <a:gd name="T63" fmla="*/ 549 h 549"/>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27" h="549">
                  <a:moveTo>
                    <a:pt x="122" y="549"/>
                  </a:moveTo>
                  <a:lnTo>
                    <a:pt x="122" y="177"/>
                  </a:lnTo>
                  <a:lnTo>
                    <a:pt x="43" y="146"/>
                  </a:lnTo>
                  <a:lnTo>
                    <a:pt x="2" y="106"/>
                  </a:lnTo>
                  <a:lnTo>
                    <a:pt x="0" y="80"/>
                  </a:lnTo>
                  <a:lnTo>
                    <a:pt x="14" y="51"/>
                  </a:lnTo>
                  <a:lnTo>
                    <a:pt x="44" y="25"/>
                  </a:lnTo>
                  <a:lnTo>
                    <a:pt x="81" y="9"/>
                  </a:lnTo>
                  <a:lnTo>
                    <a:pt x="162" y="0"/>
                  </a:lnTo>
                  <a:lnTo>
                    <a:pt x="218" y="30"/>
                  </a:lnTo>
                  <a:lnTo>
                    <a:pt x="227" y="54"/>
                  </a:lnTo>
                  <a:lnTo>
                    <a:pt x="225" y="71"/>
                  </a:lnTo>
                  <a:lnTo>
                    <a:pt x="218" y="90"/>
                  </a:lnTo>
                  <a:lnTo>
                    <a:pt x="200" y="121"/>
                  </a:lnTo>
                  <a:lnTo>
                    <a:pt x="188" y="141"/>
                  </a:lnTo>
                  <a:lnTo>
                    <a:pt x="170" y="161"/>
                  </a:lnTo>
                  <a:lnTo>
                    <a:pt x="163" y="159"/>
                  </a:lnTo>
                  <a:lnTo>
                    <a:pt x="177" y="523"/>
                  </a:lnTo>
                  <a:lnTo>
                    <a:pt x="122" y="549"/>
                  </a:lnTo>
                  <a:close/>
                </a:path>
              </a:pathLst>
            </a:custGeom>
            <a:solidFill>
              <a:srgbClr val="000000"/>
            </a:solidFill>
            <a:ln w="9525">
              <a:noFill/>
              <a:round/>
              <a:headEnd/>
              <a:tailEnd/>
            </a:ln>
          </p:spPr>
          <p:txBody>
            <a:bodyPr/>
            <a:lstStyle/>
            <a:p>
              <a:endParaRPr lang="en-US"/>
            </a:p>
          </p:txBody>
        </p:sp>
        <p:sp>
          <p:nvSpPr>
            <p:cNvPr id="32792" name="Freeform 24"/>
            <p:cNvSpPr>
              <a:spLocks/>
            </p:cNvSpPr>
            <p:nvPr/>
          </p:nvSpPr>
          <p:spPr bwMode="auto">
            <a:xfrm>
              <a:off x="3156" y="1093"/>
              <a:ext cx="427" cy="99"/>
            </a:xfrm>
            <a:custGeom>
              <a:avLst/>
              <a:gdLst>
                <a:gd name="T0" fmla="*/ 37 w 855"/>
                <a:gd name="T1" fmla="*/ 78 h 295"/>
                <a:gd name="T2" fmla="*/ 330 w 855"/>
                <a:gd name="T3" fmla="*/ 47 h 295"/>
                <a:gd name="T4" fmla="*/ 334 w 855"/>
                <a:gd name="T5" fmla="*/ 36 h 295"/>
                <a:gd name="T6" fmla="*/ 340 w 855"/>
                <a:gd name="T7" fmla="*/ 27 h 295"/>
                <a:gd name="T8" fmla="*/ 348 w 855"/>
                <a:gd name="T9" fmla="*/ 16 h 295"/>
                <a:gd name="T10" fmla="*/ 357 w 855"/>
                <a:gd name="T11" fmla="*/ 6 h 295"/>
                <a:gd name="T12" fmla="*/ 369 w 855"/>
                <a:gd name="T13" fmla="*/ 0 h 295"/>
                <a:gd name="T14" fmla="*/ 394 w 855"/>
                <a:gd name="T15" fmla="*/ 2 h 295"/>
                <a:gd name="T16" fmla="*/ 417 w 855"/>
                <a:gd name="T17" fmla="*/ 21 h 295"/>
                <a:gd name="T18" fmla="*/ 427 w 855"/>
                <a:gd name="T19" fmla="*/ 45 h 295"/>
                <a:gd name="T20" fmla="*/ 423 w 855"/>
                <a:gd name="T21" fmla="*/ 68 h 295"/>
                <a:gd name="T22" fmla="*/ 413 w 855"/>
                <a:gd name="T23" fmla="*/ 79 h 295"/>
                <a:gd name="T24" fmla="*/ 397 w 855"/>
                <a:gd name="T25" fmla="*/ 89 h 295"/>
                <a:gd name="T26" fmla="*/ 366 w 855"/>
                <a:gd name="T27" fmla="*/ 97 h 295"/>
                <a:gd name="T28" fmla="*/ 342 w 855"/>
                <a:gd name="T29" fmla="*/ 92 h 295"/>
                <a:gd name="T30" fmla="*/ 323 w 855"/>
                <a:gd name="T31" fmla="*/ 78 h 295"/>
                <a:gd name="T32" fmla="*/ 0 w 855"/>
                <a:gd name="T33" fmla="*/ 99 h 295"/>
                <a:gd name="T34" fmla="*/ 37 w 855"/>
                <a:gd name="T35" fmla="*/ 78 h 295"/>
                <a:gd name="T36" fmla="*/ 37 w 855"/>
                <a:gd name="T37" fmla="*/ 78 h 29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855"/>
                <a:gd name="T58" fmla="*/ 0 h 295"/>
                <a:gd name="T59" fmla="*/ 855 w 855"/>
                <a:gd name="T60" fmla="*/ 295 h 29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855" h="295">
                  <a:moveTo>
                    <a:pt x="75" y="233"/>
                  </a:moveTo>
                  <a:lnTo>
                    <a:pt x="660" y="139"/>
                  </a:lnTo>
                  <a:lnTo>
                    <a:pt x="668" y="108"/>
                  </a:lnTo>
                  <a:lnTo>
                    <a:pt x="680" y="80"/>
                  </a:lnTo>
                  <a:lnTo>
                    <a:pt x="697" y="47"/>
                  </a:lnTo>
                  <a:lnTo>
                    <a:pt x="714" y="19"/>
                  </a:lnTo>
                  <a:lnTo>
                    <a:pt x="738" y="0"/>
                  </a:lnTo>
                  <a:lnTo>
                    <a:pt x="788" y="6"/>
                  </a:lnTo>
                  <a:lnTo>
                    <a:pt x="835" y="63"/>
                  </a:lnTo>
                  <a:lnTo>
                    <a:pt x="855" y="133"/>
                  </a:lnTo>
                  <a:lnTo>
                    <a:pt x="846" y="203"/>
                  </a:lnTo>
                  <a:lnTo>
                    <a:pt x="826" y="236"/>
                  </a:lnTo>
                  <a:lnTo>
                    <a:pt x="795" y="264"/>
                  </a:lnTo>
                  <a:lnTo>
                    <a:pt x="733" y="289"/>
                  </a:lnTo>
                  <a:lnTo>
                    <a:pt x="685" y="275"/>
                  </a:lnTo>
                  <a:lnTo>
                    <a:pt x="647" y="233"/>
                  </a:lnTo>
                  <a:lnTo>
                    <a:pt x="0" y="295"/>
                  </a:lnTo>
                  <a:lnTo>
                    <a:pt x="75" y="233"/>
                  </a:lnTo>
                  <a:close/>
                </a:path>
              </a:pathLst>
            </a:custGeom>
            <a:solidFill>
              <a:srgbClr val="000000"/>
            </a:solidFill>
            <a:ln w="9525">
              <a:noFill/>
              <a:round/>
              <a:headEnd/>
              <a:tailEnd/>
            </a:ln>
          </p:spPr>
          <p:txBody>
            <a:bodyPr/>
            <a:lstStyle/>
            <a:p>
              <a:endParaRPr lang="en-US"/>
            </a:p>
          </p:txBody>
        </p:sp>
      </p:gr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1016000" y="812800"/>
            <a:ext cx="7772400" cy="1143000"/>
          </a:xfrm>
        </p:spPr>
        <p:txBody>
          <a:bodyPr/>
          <a:lstStyle/>
          <a:p>
            <a:pPr eaLnBrk="1" hangingPunct="1"/>
            <a:endParaRPr lang="en-US" sz="4000"/>
          </a:p>
        </p:txBody>
      </p:sp>
      <p:sp>
        <p:nvSpPr>
          <p:cNvPr id="33795" name="Rectangle 3"/>
          <p:cNvSpPr>
            <a:spLocks noGrp="1" noChangeArrowheads="1"/>
          </p:cNvSpPr>
          <p:nvPr>
            <p:ph type="body" idx="1"/>
          </p:nvPr>
        </p:nvSpPr>
        <p:spPr>
          <a:xfrm>
            <a:off x="633413" y="2246313"/>
            <a:ext cx="7772400" cy="4114800"/>
          </a:xfrm>
        </p:spPr>
        <p:txBody>
          <a:bodyPr/>
          <a:lstStyle/>
          <a:p>
            <a:pPr marL="609600" indent="-609600" eaLnBrk="1" hangingPunct="1">
              <a:lnSpc>
                <a:spcPct val="90000"/>
              </a:lnSpc>
              <a:buFontTx/>
              <a:buNone/>
            </a:pPr>
            <a:r>
              <a:rPr lang="en-US"/>
              <a:t>	</a:t>
            </a:r>
            <a:endParaRPr lang="en-US" i="1"/>
          </a:p>
        </p:txBody>
      </p:sp>
      <p:sp>
        <p:nvSpPr>
          <p:cNvPr id="33796" name="Line 4"/>
          <p:cNvSpPr>
            <a:spLocks noChangeShapeType="1"/>
          </p:cNvSpPr>
          <p:nvPr/>
        </p:nvSpPr>
        <p:spPr bwMode="auto">
          <a:xfrm>
            <a:off x="0" y="1828800"/>
            <a:ext cx="7391400" cy="0"/>
          </a:xfrm>
          <a:prstGeom prst="line">
            <a:avLst/>
          </a:prstGeom>
          <a:noFill/>
          <a:ln w="127000">
            <a:solidFill>
              <a:srgbClr val="CC00CC"/>
            </a:solidFill>
            <a:round/>
            <a:headEnd/>
            <a:tailEnd/>
          </a:ln>
        </p:spPr>
        <p:txBody>
          <a:bodyPr wrap="none" anchor="ctr"/>
          <a:lstStyle/>
          <a:p>
            <a:endParaRPr lang="en-US"/>
          </a:p>
        </p:txBody>
      </p:sp>
      <p:grpSp>
        <p:nvGrpSpPr>
          <p:cNvPr id="33797" name="Group 5"/>
          <p:cNvGrpSpPr>
            <a:grpSpLocks/>
          </p:cNvGrpSpPr>
          <p:nvPr/>
        </p:nvGrpSpPr>
        <p:grpSpPr bwMode="auto">
          <a:xfrm>
            <a:off x="287338" y="363538"/>
            <a:ext cx="1306512" cy="749300"/>
            <a:chOff x="2203" y="852"/>
            <a:chExt cx="1404" cy="740"/>
          </a:xfrm>
        </p:grpSpPr>
        <p:sp>
          <p:nvSpPr>
            <p:cNvPr id="33798" name="Freeform 6"/>
            <p:cNvSpPr>
              <a:spLocks/>
            </p:cNvSpPr>
            <p:nvPr/>
          </p:nvSpPr>
          <p:spPr bwMode="auto">
            <a:xfrm>
              <a:off x="2529" y="1410"/>
              <a:ext cx="469" cy="179"/>
            </a:xfrm>
            <a:custGeom>
              <a:avLst/>
              <a:gdLst>
                <a:gd name="T0" fmla="*/ 0 w 937"/>
                <a:gd name="T1" fmla="*/ 25 h 536"/>
                <a:gd name="T2" fmla="*/ 195 w 937"/>
                <a:gd name="T3" fmla="*/ 0 h 536"/>
                <a:gd name="T4" fmla="*/ 351 w 937"/>
                <a:gd name="T5" fmla="*/ 29 h 536"/>
                <a:gd name="T6" fmla="*/ 469 w 937"/>
                <a:gd name="T7" fmla="*/ 179 h 536"/>
                <a:gd name="T8" fmla="*/ 279 w 937"/>
                <a:gd name="T9" fmla="*/ 164 h 536"/>
                <a:gd name="T10" fmla="*/ 25 w 937"/>
                <a:gd name="T11" fmla="*/ 57 h 536"/>
                <a:gd name="T12" fmla="*/ 0 w 937"/>
                <a:gd name="T13" fmla="*/ 25 h 536"/>
                <a:gd name="T14" fmla="*/ 0 w 937"/>
                <a:gd name="T15" fmla="*/ 25 h 536"/>
                <a:gd name="T16" fmla="*/ 0 60000 65536"/>
                <a:gd name="T17" fmla="*/ 0 60000 65536"/>
                <a:gd name="T18" fmla="*/ 0 60000 65536"/>
                <a:gd name="T19" fmla="*/ 0 60000 65536"/>
                <a:gd name="T20" fmla="*/ 0 60000 65536"/>
                <a:gd name="T21" fmla="*/ 0 60000 65536"/>
                <a:gd name="T22" fmla="*/ 0 60000 65536"/>
                <a:gd name="T23" fmla="*/ 0 60000 65536"/>
                <a:gd name="T24" fmla="*/ 0 w 937"/>
                <a:gd name="T25" fmla="*/ 0 h 536"/>
                <a:gd name="T26" fmla="*/ 937 w 937"/>
                <a:gd name="T27" fmla="*/ 536 h 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37" h="536">
                  <a:moveTo>
                    <a:pt x="0" y="74"/>
                  </a:moveTo>
                  <a:lnTo>
                    <a:pt x="390" y="0"/>
                  </a:lnTo>
                  <a:lnTo>
                    <a:pt x="702" y="86"/>
                  </a:lnTo>
                  <a:lnTo>
                    <a:pt x="937" y="536"/>
                  </a:lnTo>
                  <a:lnTo>
                    <a:pt x="558" y="492"/>
                  </a:lnTo>
                  <a:lnTo>
                    <a:pt x="49" y="170"/>
                  </a:lnTo>
                  <a:lnTo>
                    <a:pt x="0" y="74"/>
                  </a:lnTo>
                  <a:close/>
                </a:path>
              </a:pathLst>
            </a:custGeom>
            <a:solidFill>
              <a:srgbClr val="84D184"/>
            </a:solidFill>
            <a:ln w="9525">
              <a:noFill/>
              <a:round/>
              <a:headEnd/>
              <a:tailEnd/>
            </a:ln>
          </p:spPr>
          <p:txBody>
            <a:bodyPr/>
            <a:lstStyle/>
            <a:p>
              <a:endParaRPr lang="en-US"/>
            </a:p>
          </p:txBody>
        </p:sp>
        <p:sp>
          <p:nvSpPr>
            <p:cNvPr id="33799" name="Freeform 7"/>
            <p:cNvSpPr>
              <a:spLocks/>
            </p:cNvSpPr>
            <p:nvPr/>
          </p:nvSpPr>
          <p:spPr bwMode="auto">
            <a:xfrm>
              <a:off x="2964" y="1250"/>
              <a:ext cx="610" cy="123"/>
            </a:xfrm>
            <a:custGeom>
              <a:avLst/>
              <a:gdLst>
                <a:gd name="T0" fmla="*/ 0 w 1219"/>
                <a:gd name="T1" fmla="*/ 35 h 369"/>
                <a:gd name="T2" fmla="*/ 72 w 1219"/>
                <a:gd name="T3" fmla="*/ 82 h 369"/>
                <a:gd name="T4" fmla="*/ 214 w 1219"/>
                <a:gd name="T5" fmla="*/ 123 h 369"/>
                <a:gd name="T6" fmla="*/ 336 w 1219"/>
                <a:gd name="T7" fmla="*/ 114 h 369"/>
                <a:gd name="T8" fmla="*/ 463 w 1219"/>
                <a:gd name="T9" fmla="*/ 99 h 369"/>
                <a:gd name="T10" fmla="*/ 585 w 1219"/>
                <a:gd name="T11" fmla="*/ 32 h 369"/>
                <a:gd name="T12" fmla="*/ 610 w 1219"/>
                <a:gd name="T13" fmla="*/ 0 h 369"/>
                <a:gd name="T14" fmla="*/ 216 w 1219"/>
                <a:gd name="T15" fmla="*/ 6 h 369"/>
                <a:gd name="T16" fmla="*/ 0 w 1219"/>
                <a:gd name="T17" fmla="*/ 35 h 369"/>
                <a:gd name="T18" fmla="*/ 0 w 1219"/>
                <a:gd name="T19" fmla="*/ 35 h 36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219"/>
                <a:gd name="T31" fmla="*/ 0 h 369"/>
                <a:gd name="T32" fmla="*/ 1219 w 1219"/>
                <a:gd name="T33" fmla="*/ 369 h 36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219" h="369">
                  <a:moveTo>
                    <a:pt x="0" y="106"/>
                  </a:moveTo>
                  <a:lnTo>
                    <a:pt x="144" y="246"/>
                  </a:lnTo>
                  <a:lnTo>
                    <a:pt x="427" y="369"/>
                  </a:lnTo>
                  <a:lnTo>
                    <a:pt x="672" y="341"/>
                  </a:lnTo>
                  <a:lnTo>
                    <a:pt x="925" y="297"/>
                  </a:lnTo>
                  <a:lnTo>
                    <a:pt x="1170" y="95"/>
                  </a:lnTo>
                  <a:lnTo>
                    <a:pt x="1219" y="0"/>
                  </a:lnTo>
                  <a:lnTo>
                    <a:pt x="432" y="18"/>
                  </a:lnTo>
                  <a:lnTo>
                    <a:pt x="0" y="106"/>
                  </a:lnTo>
                  <a:close/>
                </a:path>
              </a:pathLst>
            </a:custGeom>
            <a:solidFill>
              <a:srgbClr val="84D184"/>
            </a:solidFill>
            <a:ln w="9525">
              <a:noFill/>
              <a:round/>
              <a:headEnd/>
              <a:tailEnd/>
            </a:ln>
          </p:spPr>
          <p:txBody>
            <a:bodyPr/>
            <a:lstStyle/>
            <a:p>
              <a:endParaRPr lang="en-US"/>
            </a:p>
          </p:txBody>
        </p:sp>
        <p:sp>
          <p:nvSpPr>
            <p:cNvPr id="33800" name="Freeform 8"/>
            <p:cNvSpPr>
              <a:spLocks/>
            </p:cNvSpPr>
            <p:nvPr/>
          </p:nvSpPr>
          <p:spPr bwMode="auto">
            <a:xfrm>
              <a:off x="3261" y="852"/>
              <a:ext cx="346" cy="226"/>
            </a:xfrm>
            <a:custGeom>
              <a:avLst/>
              <a:gdLst>
                <a:gd name="T0" fmla="*/ 61 w 692"/>
                <a:gd name="T1" fmla="*/ 226 h 677"/>
                <a:gd name="T2" fmla="*/ 25 w 692"/>
                <a:gd name="T3" fmla="*/ 190 h 677"/>
                <a:gd name="T4" fmla="*/ 0 w 692"/>
                <a:gd name="T5" fmla="*/ 138 h 677"/>
                <a:gd name="T6" fmla="*/ 34 w 692"/>
                <a:gd name="T7" fmla="*/ 97 h 677"/>
                <a:gd name="T8" fmla="*/ 99 w 692"/>
                <a:gd name="T9" fmla="*/ 65 h 677"/>
                <a:gd name="T10" fmla="*/ 198 w 692"/>
                <a:gd name="T11" fmla="*/ 41 h 677"/>
                <a:gd name="T12" fmla="*/ 346 w 692"/>
                <a:gd name="T13" fmla="*/ 0 h 677"/>
                <a:gd name="T14" fmla="*/ 241 w 692"/>
                <a:gd name="T15" fmla="*/ 129 h 677"/>
                <a:gd name="T16" fmla="*/ 61 w 692"/>
                <a:gd name="T17" fmla="*/ 226 h 677"/>
                <a:gd name="T18" fmla="*/ 61 w 692"/>
                <a:gd name="T19" fmla="*/ 226 h 67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92"/>
                <a:gd name="T31" fmla="*/ 0 h 677"/>
                <a:gd name="T32" fmla="*/ 692 w 692"/>
                <a:gd name="T33" fmla="*/ 677 h 67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92" h="677">
                  <a:moveTo>
                    <a:pt x="123" y="677"/>
                  </a:moveTo>
                  <a:lnTo>
                    <a:pt x="50" y="570"/>
                  </a:lnTo>
                  <a:lnTo>
                    <a:pt x="0" y="413"/>
                  </a:lnTo>
                  <a:lnTo>
                    <a:pt x="67" y="290"/>
                  </a:lnTo>
                  <a:lnTo>
                    <a:pt x="199" y="195"/>
                  </a:lnTo>
                  <a:lnTo>
                    <a:pt x="397" y="123"/>
                  </a:lnTo>
                  <a:lnTo>
                    <a:pt x="692" y="0"/>
                  </a:lnTo>
                  <a:lnTo>
                    <a:pt x="482" y="386"/>
                  </a:lnTo>
                  <a:lnTo>
                    <a:pt x="123" y="677"/>
                  </a:lnTo>
                  <a:close/>
                </a:path>
              </a:pathLst>
            </a:custGeom>
            <a:solidFill>
              <a:srgbClr val="84D184"/>
            </a:solidFill>
            <a:ln w="9525">
              <a:noFill/>
              <a:round/>
              <a:headEnd/>
              <a:tailEnd/>
            </a:ln>
          </p:spPr>
          <p:txBody>
            <a:bodyPr/>
            <a:lstStyle/>
            <a:p>
              <a:endParaRPr lang="en-US"/>
            </a:p>
          </p:txBody>
        </p:sp>
        <p:sp>
          <p:nvSpPr>
            <p:cNvPr id="33801" name="Freeform 9"/>
            <p:cNvSpPr>
              <a:spLocks/>
            </p:cNvSpPr>
            <p:nvPr/>
          </p:nvSpPr>
          <p:spPr bwMode="auto">
            <a:xfrm>
              <a:off x="2851" y="973"/>
              <a:ext cx="203" cy="308"/>
            </a:xfrm>
            <a:custGeom>
              <a:avLst/>
              <a:gdLst>
                <a:gd name="T0" fmla="*/ 0 w 408"/>
                <a:gd name="T1" fmla="*/ 0 h 922"/>
                <a:gd name="T2" fmla="*/ 104 w 408"/>
                <a:gd name="T3" fmla="*/ 308 h 922"/>
                <a:gd name="T4" fmla="*/ 185 w 408"/>
                <a:gd name="T5" fmla="*/ 241 h 922"/>
                <a:gd name="T6" fmla="*/ 203 w 408"/>
                <a:gd name="T7" fmla="*/ 140 h 922"/>
                <a:gd name="T8" fmla="*/ 155 w 408"/>
                <a:gd name="T9" fmla="*/ 69 h 922"/>
                <a:gd name="T10" fmla="*/ 96 w 408"/>
                <a:gd name="T11" fmla="*/ 26 h 922"/>
                <a:gd name="T12" fmla="*/ 0 w 408"/>
                <a:gd name="T13" fmla="*/ 0 h 922"/>
                <a:gd name="T14" fmla="*/ 0 w 408"/>
                <a:gd name="T15" fmla="*/ 0 h 922"/>
                <a:gd name="T16" fmla="*/ 0 60000 65536"/>
                <a:gd name="T17" fmla="*/ 0 60000 65536"/>
                <a:gd name="T18" fmla="*/ 0 60000 65536"/>
                <a:gd name="T19" fmla="*/ 0 60000 65536"/>
                <a:gd name="T20" fmla="*/ 0 60000 65536"/>
                <a:gd name="T21" fmla="*/ 0 60000 65536"/>
                <a:gd name="T22" fmla="*/ 0 60000 65536"/>
                <a:gd name="T23" fmla="*/ 0 60000 65536"/>
                <a:gd name="T24" fmla="*/ 0 w 408"/>
                <a:gd name="T25" fmla="*/ 0 h 922"/>
                <a:gd name="T26" fmla="*/ 408 w 408"/>
                <a:gd name="T27" fmla="*/ 922 h 92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08" h="922">
                  <a:moveTo>
                    <a:pt x="0" y="0"/>
                  </a:moveTo>
                  <a:lnTo>
                    <a:pt x="210" y="922"/>
                  </a:lnTo>
                  <a:lnTo>
                    <a:pt x="372" y="720"/>
                  </a:lnTo>
                  <a:lnTo>
                    <a:pt x="408" y="419"/>
                  </a:lnTo>
                  <a:lnTo>
                    <a:pt x="312" y="207"/>
                  </a:lnTo>
                  <a:lnTo>
                    <a:pt x="192" y="78"/>
                  </a:lnTo>
                  <a:lnTo>
                    <a:pt x="0" y="0"/>
                  </a:lnTo>
                  <a:close/>
                </a:path>
              </a:pathLst>
            </a:custGeom>
            <a:solidFill>
              <a:srgbClr val="84D184"/>
            </a:solidFill>
            <a:ln w="9525">
              <a:noFill/>
              <a:round/>
              <a:headEnd/>
              <a:tailEnd/>
            </a:ln>
          </p:spPr>
          <p:txBody>
            <a:bodyPr/>
            <a:lstStyle/>
            <a:p>
              <a:endParaRPr lang="en-US"/>
            </a:p>
          </p:txBody>
        </p:sp>
        <p:sp>
          <p:nvSpPr>
            <p:cNvPr id="33802" name="Freeform 10"/>
            <p:cNvSpPr>
              <a:spLocks/>
            </p:cNvSpPr>
            <p:nvPr/>
          </p:nvSpPr>
          <p:spPr bwMode="auto">
            <a:xfrm>
              <a:off x="2499" y="1093"/>
              <a:ext cx="154" cy="342"/>
            </a:xfrm>
            <a:custGeom>
              <a:avLst/>
              <a:gdLst>
                <a:gd name="T0" fmla="*/ 0 w 306"/>
                <a:gd name="T1" fmla="*/ 342 h 1026"/>
                <a:gd name="T2" fmla="*/ 21 w 306"/>
                <a:gd name="T3" fmla="*/ 0 h 1026"/>
                <a:gd name="T4" fmla="*/ 126 w 306"/>
                <a:gd name="T5" fmla="*/ 70 h 1026"/>
                <a:gd name="T6" fmla="*/ 154 w 306"/>
                <a:gd name="T7" fmla="*/ 162 h 1026"/>
                <a:gd name="T8" fmla="*/ 111 w 306"/>
                <a:gd name="T9" fmla="*/ 269 h 1026"/>
                <a:gd name="T10" fmla="*/ 0 w 306"/>
                <a:gd name="T11" fmla="*/ 342 h 1026"/>
                <a:gd name="T12" fmla="*/ 0 w 306"/>
                <a:gd name="T13" fmla="*/ 342 h 1026"/>
                <a:gd name="T14" fmla="*/ 0 60000 65536"/>
                <a:gd name="T15" fmla="*/ 0 60000 65536"/>
                <a:gd name="T16" fmla="*/ 0 60000 65536"/>
                <a:gd name="T17" fmla="*/ 0 60000 65536"/>
                <a:gd name="T18" fmla="*/ 0 60000 65536"/>
                <a:gd name="T19" fmla="*/ 0 60000 65536"/>
                <a:gd name="T20" fmla="*/ 0 60000 65536"/>
                <a:gd name="T21" fmla="*/ 0 w 306"/>
                <a:gd name="T22" fmla="*/ 0 h 1026"/>
                <a:gd name="T23" fmla="*/ 306 w 306"/>
                <a:gd name="T24" fmla="*/ 1026 h 102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06" h="1026">
                  <a:moveTo>
                    <a:pt x="0" y="1026"/>
                  </a:moveTo>
                  <a:lnTo>
                    <a:pt x="42" y="0"/>
                  </a:lnTo>
                  <a:lnTo>
                    <a:pt x="251" y="211"/>
                  </a:lnTo>
                  <a:lnTo>
                    <a:pt x="306" y="485"/>
                  </a:lnTo>
                  <a:lnTo>
                    <a:pt x="221" y="808"/>
                  </a:lnTo>
                  <a:lnTo>
                    <a:pt x="0" y="1026"/>
                  </a:lnTo>
                  <a:close/>
                </a:path>
              </a:pathLst>
            </a:custGeom>
            <a:solidFill>
              <a:srgbClr val="84D184"/>
            </a:solidFill>
            <a:ln w="9525">
              <a:noFill/>
              <a:round/>
              <a:headEnd/>
              <a:tailEnd/>
            </a:ln>
          </p:spPr>
          <p:txBody>
            <a:bodyPr/>
            <a:lstStyle/>
            <a:p>
              <a:endParaRPr lang="en-US"/>
            </a:p>
          </p:txBody>
        </p:sp>
        <p:sp>
          <p:nvSpPr>
            <p:cNvPr id="33803" name="Freeform 11"/>
            <p:cNvSpPr>
              <a:spLocks/>
            </p:cNvSpPr>
            <p:nvPr/>
          </p:nvSpPr>
          <p:spPr bwMode="auto">
            <a:xfrm>
              <a:off x="2203" y="876"/>
              <a:ext cx="1385" cy="636"/>
            </a:xfrm>
            <a:custGeom>
              <a:avLst/>
              <a:gdLst>
                <a:gd name="T0" fmla="*/ 246 w 2771"/>
                <a:gd name="T1" fmla="*/ 555 h 1909"/>
                <a:gd name="T2" fmla="*/ 362 w 2771"/>
                <a:gd name="T3" fmla="*/ 531 h 1909"/>
                <a:gd name="T4" fmla="*/ 491 w 2771"/>
                <a:gd name="T5" fmla="*/ 497 h 1909"/>
                <a:gd name="T6" fmla="*/ 559 w 2771"/>
                <a:gd name="T7" fmla="*/ 474 h 1909"/>
                <a:gd name="T8" fmla="*/ 631 w 2771"/>
                <a:gd name="T9" fmla="*/ 450 h 1909"/>
                <a:gd name="T10" fmla="*/ 702 w 2771"/>
                <a:gd name="T11" fmla="*/ 420 h 1909"/>
                <a:gd name="T12" fmla="*/ 776 w 2771"/>
                <a:gd name="T13" fmla="*/ 388 h 1909"/>
                <a:gd name="T14" fmla="*/ 847 w 2771"/>
                <a:gd name="T15" fmla="*/ 353 h 1909"/>
                <a:gd name="T16" fmla="*/ 914 w 2771"/>
                <a:gd name="T17" fmla="*/ 318 h 1909"/>
                <a:gd name="T18" fmla="*/ 976 w 2771"/>
                <a:gd name="T19" fmla="*/ 283 h 1909"/>
                <a:gd name="T20" fmla="*/ 1035 w 2771"/>
                <a:gd name="T21" fmla="*/ 249 h 1909"/>
                <a:gd name="T22" fmla="*/ 1090 w 2771"/>
                <a:gd name="T23" fmla="*/ 215 h 1909"/>
                <a:gd name="T24" fmla="*/ 1139 w 2771"/>
                <a:gd name="T25" fmla="*/ 183 h 1909"/>
                <a:gd name="T26" fmla="*/ 1186 w 2771"/>
                <a:gd name="T27" fmla="*/ 153 h 1909"/>
                <a:gd name="T28" fmla="*/ 1226 w 2771"/>
                <a:gd name="T29" fmla="*/ 124 h 1909"/>
                <a:gd name="T30" fmla="*/ 1262 w 2771"/>
                <a:gd name="T31" fmla="*/ 98 h 1909"/>
                <a:gd name="T32" fmla="*/ 1295 w 2771"/>
                <a:gd name="T33" fmla="*/ 74 h 1909"/>
                <a:gd name="T34" fmla="*/ 1322 w 2771"/>
                <a:gd name="T35" fmla="*/ 53 h 1909"/>
                <a:gd name="T36" fmla="*/ 1362 w 2771"/>
                <a:gd name="T37" fmla="*/ 20 h 1909"/>
                <a:gd name="T38" fmla="*/ 1383 w 2771"/>
                <a:gd name="T39" fmla="*/ 0 h 1909"/>
                <a:gd name="T40" fmla="*/ 1377 w 2771"/>
                <a:gd name="T41" fmla="*/ 115 h 1909"/>
                <a:gd name="T42" fmla="*/ 1364 w 2771"/>
                <a:gd name="T43" fmla="*/ 146 h 1909"/>
                <a:gd name="T44" fmla="*/ 1342 w 2771"/>
                <a:gd name="T45" fmla="*/ 172 h 1909"/>
                <a:gd name="T46" fmla="*/ 1309 w 2771"/>
                <a:gd name="T47" fmla="*/ 190 h 1909"/>
                <a:gd name="T48" fmla="*/ 1238 w 2771"/>
                <a:gd name="T49" fmla="*/ 206 h 1909"/>
                <a:gd name="T50" fmla="*/ 1129 w 2771"/>
                <a:gd name="T51" fmla="*/ 206 h 1909"/>
                <a:gd name="T52" fmla="*/ 1106 w 2771"/>
                <a:gd name="T53" fmla="*/ 224 h 1909"/>
                <a:gd name="T54" fmla="*/ 1069 w 2771"/>
                <a:gd name="T55" fmla="*/ 253 h 1909"/>
                <a:gd name="T56" fmla="*/ 1030 w 2771"/>
                <a:gd name="T57" fmla="*/ 281 h 1909"/>
                <a:gd name="T58" fmla="*/ 999 w 2771"/>
                <a:gd name="T59" fmla="*/ 302 h 1909"/>
                <a:gd name="T60" fmla="*/ 965 w 2771"/>
                <a:gd name="T61" fmla="*/ 324 h 1909"/>
                <a:gd name="T62" fmla="*/ 928 w 2771"/>
                <a:gd name="T63" fmla="*/ 347 h 1909"/>
                <a:gd name="T64" fmla="*/ 887 w 2771"/>
                <a:gd name="T65" fmla="*/ 370 h 1909"/>
                <a:gd name="T66" fmla="*/ 843 w 2771"/>
                <a:gd name="T67" fmla="*/ 394 h 1909"/>
                <a:gd name="T68" fmla="*/ 797 w 2771"/>
                <a:gd name="T69" fmla="*/ 417 h 1909"/>
                <a:gd name="T70" fmla="*/ 749 w 2771"/>
                <a:gd name="T71" fmla="*/ 440 h 1909"/>
                <a:gd name="T72" fmla="*/ 699 w 2771"/>
                <a:gd name="T73" fmla="*/ 461 h 1909"/>
                <a:gd name="T74" fmla="*/ 646 w 2771"/>
                <a:gd name="T75" fmla="*/ 482 h 1909"/>
                <a:gd name="T76" fmla="*/ 565 w 2771"/>
                <a:gd name="T77" fmla="*/ 509 h 1909"/>
                <a:gd name="T78" fmla="*/ 455 w 2771"/>
                <a:gd name="T79" fmla="*/ 540 h 1909"/>
                <a:gd name="T80" fmla="*/ 347 w 2771"/>
                <a:gd name="T81" fmla="*/ 567 h 1909"/>
                <a:gd name="T82" fmla="*/ 247 w 2771"/>
                <a:gd name="T83" fmla="*/ 591 h 1909"/>
                <a:gd name="T84" fmla="*/ 120 w 2771"/>
                <a:gd name="T85" fmla="*/ 616 h 1909"/>
                <a:gd name="T86" fmla="*/ 0 w 2771"/>
                <a:gd name="T87" fmla="*/ 636 h 1909"/>
                <a:gd name="T88" fmla="*/ 11 w 2771"/>
                <a:gd name="T89" fmla="*/ 583 h 1909"/>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2771"/>
                <a:gd name="T136" fmla="*/ 0 h 1909"/>
                <a:gd name="T137" fmla="*/ 2771 w 2771"/>
                <a:gd name="T138" fmla="*/ 1909 h 1909"/>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2771" h="1909">
                  <a:moveTo>
                    <a:pt x="22" y="1751"/>
                  </a:moveTo>
                  <a:lnTo>
                    <a:pt x="492" y="1667"/>
                  </a:lnTo>
                  <a:lnTo>
                    <a:pt x="605" y="1633"/>
                  </a:lnTo>
                  <a:lnTo>
                    <a:pt x="724" y="1594"/>
                  </a:lnTo>
                  <a:lnTo>
                    <a:pt x="850" y="1546"/>
                  </a:lnTo>
                  <a:lnTo>
                    <a:pt x="983" y="1491"/>
                  </a:lnTo>
                  <a:lnTo>
                    <a:pt x="1051" y="1459"/>
                  </a:lnTo>
                  <a:lnTo>
                    <a:pt x="1119" y="1424"/>
                  </a:lnTo>
                  <a:lnTo>
                    <a:pt x="1191" y="1389"/>
                  </a:lnTo>
                  <a:lnTo>
                    <a:pt x="1263" y="1350"/>
                  </a:lnTo>
                  <a:lnTo>
                    <a:pt x="1332" y="1308"/>
                  </a:lnTo>
                  <a:lnTo>
                    <a:pt x="1405" y="1262"/>
                  </a:lnTo>
                  <a:lnTo>
                    <a:pt x="1479" y="1215"/>
                  </a:lnTo>
                  <a:lnTo>
                    <a:pt x="1552" y="1164"/>
                  </a:lnTo>
                  <a:lnTo>
                    <a:pt x="1624" y="1111"/>
                  </a:lnTo>
                  <a:lnTo>
                    <a:pt x="1694" y="1060"/>
                  </a:lnTo>
                  <a:lnTo>
                    <a:pt x="1761" y="1007"/>
                  </a:lnTo>
                  <a:lnTo>
                    <a:pt x="1829" y="954"/>
                  </a:lnTo>
                  <a:lnTo>
                    <a:pt x="1892" y="902"/>
                  </a:lnTo>
                  <a:lnTo>
                    <a:pt x="1953" y="849"/>
                  </a:lnTo>
                  <a:lnTo>
                    <a:pt x="2013" y="800"/>
                  </a:lnTo>
                  <a:lnTo>
                    <a:pt x="2071" y="748"/>
                  </a:lnTo>
                  <a:lnTo>
                    <a:pt x="2127" y="696"/>
                  </a:lnTo>
                  <a:lnTo>
                    <a:pt x="2181" y="646"/>
                  </a:lnTo>
                  <a:lnTo>
                    <a:pt x="2230" y="599"/>
                  </a:lnTo>
                  <a:lnTo>
                    <a:pt x="2279" y="550"/>
                  </a:lnTo>
                  <a:lnTo>
                    <a:pt x="2327" y="505"/>
                  </a:lnTo>
                  <a:lnTo>
                    <a:pt x="2372" y="460"/>
                  </a:lnTo>
                  <a:lnTo>
                    <a:pt x="2415" y="416"/>
                  </a:lnTo>
                  <a:lnTo>
                    <a:pt x="2452" y="372"/>
                  </a:lnTo>
                  <a:lnTo>
                    <a:pt x="2490" y="333"/>
                  </a:lnTo>
                  <a:lnTo>
                    <a:pt x="2525" y="293"/>
                  </a:lnTo>
                  <a:lnTo>
                    <a:pt x="2559" y="257"/>
                  </a:lnTo>
                  <a:lnTo>
                    <a:pt x="2590" y="221"/>
                  </a:lnTo>
                  <a:lnTo>
                    <a:pt x="2617" y="190"/>
                  </a:lnTo>
                  <a:lnTo>
                    <a:pt x="2644" y="158"/>
                  </a:lnTo>
                  <a:lnTo>
                    <a:pt x="2689" y="104"/>
                  </a:lnTo>
                  <a:lnTo>
                    <a:pt x="2724" y="61"/>
                  </a:lnTo>
                  <a:lnTo>
                    <a:pt x="2748" y="27"/>
                  </a:lnTo>
                  <a:lnTo>
                    <a:pt x="2767" y="0"/>
                  </a:lnTo>
                  <a:lnTo>
                    <a:pt x="2771" y="246"/>
                  </a:lnTo>
                  <a:lnTo>
                    <a:pt x="2755" y="344"/>
                  </a:lnTo>
                  <a:lnTo>
                    <a:pt x="2745" y="393"/>
                  </a:lnTo>
                  <a:lnTo>
                    <a:pt x="2728" y="438"/>
                  </a:lnTo>
                  <a:lnTo>
                    <a:pt x="2707" y="479"/>
                  </a:lnTo>
                  <a:lnTo>
                    <a:pt x="2685" y="517"/>
                  </a:lnTo>
                  <a:lnTo>
                    <a:pt x="2653" y="546"/>
                  </a:lnTo>
                  <a:lnTo>
                    <a:pt x="2619" y="571"/>
                  </a:lnTo>
                  <a:lnTo>
                    <a:pt x="2544" y="601"/>
                  </a:lnTo>
                  <a:lnTo>
                    <a:pt x="2477" y="619"/>
                  </a:lnTo>
                  <a:lnTo>
                    <a:pt x="2362" y="633"/>
                  </a:lnTo>
                  <a:lnTo>
                    <a:pt x="2259" y="619"/>
                  </a:lnTo>
                  <a:lnTo>
                    <a:pt x="2240" y="645"/>
                  </a:lnTo>
                  <a:lnTo>
                    <a:pt x="2213" y="673"/>
                  </a:lnTo>
                  <a:lnTo>
                    <a:pt x="2181" y="713"/>
                  </a:lnTo>
                  <a:lnTo>
                    <a:pt x="2139" y="760"/>
                  </a:lnTo>
                  <a:lnTo>
                    <a:pt x="2088" y="814"/>
                  </a:lnTo>
                  <a:lnTo>
                    <a:pt x="2060" y="842"/>
                  </a:lnTo>
                  <a:lnTo>
                    <a:pt x="2031" y="874"/>
                  </a:lnTo>
                  <a:lnTo>
                    <a:pt x="1998" y="906"/>
                  </a:lnTo>
                  <a:lnTo>
                    <a:pt x="1965" y="937"/>
                  </a:lnTo>
                  <a:lnTo>
                    <a:pt x="1931" y="972"/>
                  </a:lnTo>
                  <a:lnTo>
                    <a:pt x="1892" y="1007"/>
                  </a:lnTo>
                  <a:lnTo>
                    <a:pt x="1856" y="1041"/>
                  </a:lnTo>
                  <a:lnTo>
                    <a:pt x="1815" y="1076"/>
                  </a:lnTo>
                  <a:lnTo>
                    <a:pt x="1775" y="1111"/>
                  </a:lnTo>
                  <a:lnTo>
                    <a:pt x="1730" y="1147"/>
                  </a:lnTo>
                  <a:lnTo>
                    <a:pt x="1687" y="1183"/>
                  </a:lnTo>
                  <a:lnTo>
                    <a:pt x="1642" y="1217"/>
                  </a:lnTo>
                  <a:lnTo>
                    <a:pt x="1595" y="1253"/>
                  </a:lnTo>
                  <a:lnTo>
                    <a:pt x="1548" y="1286"/>
                  </a:lnTo>
                  <a:lnTo>
                    <a:pt x="1499" y="1322"/>
                  </a:lnTo>
                  <a:lnTo>
                    <a:pt x="1447" y="1353"/>
                  </a:lnTo>
                  <a:lnTo>
                    <a:pt x="1398" y="1385"/>
                  </a:lnTo>
                  <a:lnTo>
                    <a:pt x="1345" y="1416"/>
                  </a:lnTo>
                  <a:lnTo>
                    <a:pt x="1293" y="1446"/>
                  </a:lnTo>
                  <a:lnTo>
                    <a:pt x="1239" y="1474"/>
                  </a:lnTo>
                  <a:lnTo>
                    <a:pt x="1130" y="1527"/>
                  </a:lnTo>
                  <a:lnTo>
                    <a:pt x="1018" y="1574"/>
                  </a:lnTo>
                  <a:lnTo>
                    <a:pt x="910" y="1622"/>
                  </a:lnTo>
                  <a:lnTo>
                    <a:pt x="801" y="1664"/>
                  </a:lnTo>
                  <a:lnTo>
                    <a:pt x="694" y="1702"/>
                  </a:lnTo>
                  <a:lnTo>
                    <a:pt x="593" y="1739"/>
                  </a:lnTo>
                  <a:lnTo>
                    <a:pt x="495" y="1773"/>
                  </a:lnTo>
                  <a:lnTo>
                    <a:pt x="403" y="1801"/>
                  </a:lnTo>
                  <a:lnTo>
                    <a:pt x="240" y="1848"/>
                  </a:lnTo>
                  <a:lnTo>
                    <a:pt x="113" y="1882"/>
                  </a:lnTo>
                  <a:lnTo>
                    <a:pt x="0" y="1909"/>
                  </a:lnTo>
                  <a:lnTo>
                    <a:pt x="22" y="1751"/>
                  </a:lnTo>
                  <a:close/>
                </a:path>
              </a:pathLst>
            </a:custGeom>
            <a:solidFill>
              <a:srgbClr val="000000"/>
            </a:solidFill>
            <a:ln w="9525">
              <a:noFill/>
              <a:round/>
              <a:headEnd/>
              <a:tailEnd/>
            </a:ln>
          </p:spPr>
          <p:txBody>
            <a:bodyPr/>
            <a:lstStyle/>
            <a:p>
              <a:endParaRPr lang="en-US"/>
            </a:p>
          </p:txBody>
        </p:sp>
        <p:sp>
          <p:nvSpPr>
            <p:cNvPr id="33804" name="Freeform 12"/>
            <p:cNvSpPr>
              <a:spLocks/>
            </p:cNvSpPr>
            <p:nvPr/>
          </p:nvSpPr>
          <p:spPr bwMode="auto">
            <a:xfrm>
              <a:off x="3245" y="876"/>
              <a:ext cx="288" cy="190"/>
            </a:xfrm>
            <a:custGeom>
              <a:avLst/>
              <a:gdLst>
                <a:gd name="T0" fmla="*/ 288 w 575"/>
                <a:gd name="T1" fmla="*/ 0 h 571"/>
                <a:gd name="T2" fmla="*/ 260 w 575"/>
                <a:gd name="T3" fmla="*/ 8 h 571"/>
                <a:gd name="T4" fmla="*/ 196 w 575"/>
                <a:gd name="T5" fmla="*/ 27 h 571"/>
                <a:gd name="T6" fmla="*/ 159 w 575"/>
                <a:gd name="T7" fmla="*/ 40 h 571"/>
                <a:gd name="T8" fmla="*/ 123 w 575"/>
                <a:gd name="T9" fmla="*/ 55 h 571"/>
                <a:gd name="T10" fmla="*/ 93 w 575"/>
                <a:gd name="T11" fmla="*/ 70 h 571"/>
                <a:gd name="T12" fmla="*/ 71 w 575"/>
                <a:gd name="T13" fmla="*/ 87 h 571"/>
                <a:gd name="T14" fmla="*/ 58 w 575"/>
                <a:gd name="T15" fmla="*/ 103 h 571"/>
                <a:gd name="T16" fmla="*/ 51 w 575"/>
                <a:gd name="T17" fmla="*/ 121 h 571"/>
                <a:gd name="T18" fmla="*/ 49 w 575"/>
                <a:gd name="T19" fmla="*/ 155 h 571"/>
                <a:gd name="T20" fmla="*/ 56 w 575"/>
                <a:gd name="T21" fmla="*/ 180 h 571"/>
                <a:gd name="T22" fmla="*/ 60 w 575"/>
                <a:gd name="T23" fmla="*/ 190 h 571"/>
                <a:gd name="T24" fmla="*/ 46 w 575"/>
                <a:gd name="T25" fmla="*/ 178 h 571"/>
                <a:gd name="T26" fmla="*/ 33 w 575"/>
                <a:gd name="T27" fmla="*/ 165 h 571"/>
                <a:gd name="T28" fmla="*/ 19 w 575"/>
                <a:gd name="T29" fmla="*/ 149 h 571"/>
                <a:gd name="T30" fmla="*/ 7 w 575"/>
                <a:gd name="T31" fmla="*/ 131 h 571"/>
                <a:gd name="T32" fmla="*/ 0 w 575"/>
                <a:gd name="T33" fmla="*/ 112 h 571"/>
                <a:gd name="T34" fmla="*/ 1 w 575"/>
                <a:gd name="T35" fmla="*/ 92 h 571"/>
                <a:gd name="T36" fmla="*/ 13 w 575"/>
                <a:gd name="T37" fmla="*/ 74 h 571"/>
                <a:gd name="T38" fmla="*/ 24 w 575"/>
                <a:gd name="T39" fmla="*/ 66 h 571"/>
                <a:gd name="T40" fmla="*/ 38 w 575"/>
                <a:gd name="T41" fmla="*/ 58 h 571"/>
                <a:gd name="T42" fmla="*/ 76 w 575"/>
                <a:gd name="T43" fmla="*/ 43 h 571"/>
                <a:gd name="T44" fmla="*/ 120 w 575"/>
                <a:gd name="T45" fmla="*/ 30 h 571"/>
                <a:gd name="T46" fmla="*/ 169 w 575"/>
                <a:gd name="T47" fmla="*/ 19 h 571"/>
                <a:gd name="T48" fmla="*/ 251 w 575"/>
                <a:gd name="T49" fmla="*/ 5 h 571"/>
                <a:gd name="T50" fmla="*/ 288 w 575"/>
                <a:gd name="T51" fmla="*/ 0 h 571"/>
                <a:gd name="T52" fmla="*/ 288 w 575"/>
                <a:gd name="T53" fmla="*/ 0 h 57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575"/>
                <a:gd name="T82" fmla="*/ 0 h 571"/>
                <a:gd name="T83" fmla="*/ 575 w 575"/>
                <a:gd name="T84" fmla="*/ 571 h 571"/>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575" h="571">
                  <a:moveTo>
                    <a:pt x="575" y="0"/>
                  </a:moveTo>
                  <a:lnTo>
                    <a:pt x="520" y="23"/>
                  </a:lnTo>
                  <a:lnTo>
                    <a:pt x="392" y="80"/>
                  </a:lnTo>
                  <a:lnTo>
                    <a:pt x="318" y="119"/>
                  </a:lnTo>
                  <a:lnTo>
                    <a:pt x="246" y="164"/>
                  </a:lnTo>
                  <a:lnTo>
                    <a:pt x="185" y="211"/>
                  </a:lnTo>
                  <a:lnTo>
                    <a:pt x="141" y="260"/>
                  </a:lnTo>
                  <a:lnTo>
                    <a:pt x="115" y="311"/>
                  </a:lnTo>
                  <a:lnTo>
                    <a:pt x="101" y="364"/>
                  </a:lnTo>
                  <a:lnTo>
                    <a:pt x="97" y="465"/>
                  </a:lnTo>
                  <a:lnTo>
                    <a:pt x="111" y="540"/>
                  </a:lnTo>
                  <a:lnTo>
                    <a:pt x="119" y="571"/>
                  </a:lnTo>
                  <a:lnTo>
                    <a:pt x="91" y="535"/>
                  </a:lnTo>
                  <a:lnTo>
                    <a:pt x="65" y="497"/>
                  </a:lnTo>
                  <a:lnTo>
                    <a:pt x="37" y="448"/>
                  </a:lnTo>
                  <a:lnTo>
                    <a:pt x="13" y="393"/>
                  </a:lnTo>
                  <a:lnTo>
                    <a:pt x="0" y="336"/>
                  </a:lnTo>
                  <a:lnTo>
                    <a:pt x="1" y="276"/>
                  </a:lnTo>
                  <a:lnTo>
                    <a:pt x="25" y="223"/>
                  </a:lnTo>
                  <a:lnTo>
                    <a:pt x="47" y="198"/>
                  </a:lnTo>
                  <a:lnTo>
                    <a:pt x="76" y="173"/>
                  </a:lnTo>
                  <a:lnTo>
                    <a:pt x="151" y="130"/>
                  </a:lnTo>
                  <a:lnTo>
                    <a:pt x="240" y="90"/>
                  </a:lnTo>
                  <a:lnTo>
                    <a:pt x="337" y="58"/>
                  </a:lnTo>
                  <a:lnTo>
                    <a:pt x="502" y="15"/>
                  </a:lnTo>
                  <a:lnTo>
                    <a:pt x="575" y="0"/>
                  </a:lnTo>
                  <a:close/>
                </a:path>
              </a:pathLst>
            </a:custGeom>
            <a:solidFill>
              <a:srgbClr val="000000"/>
            </a:solidFill>
            <a:ln w="9525">
              <a:noFill/>
              <a:round/>
              <a:headEnd/>
              <a:tailEnd/>
            </a:ln>
          </p:spPr>
          <p:txBody>
            <a:bodyPr/>
            <a:lstStyle/>
            <a:p>
              <a:endParaRPr lang="en-US"/>
            </a:p>
          </p:txBody>
        </p:sp>
        <p:sp>
          <p:nvSpPr>
            <p:cNvPr id="33805" name="Freeform 13"/>
            <p:cNvSpPr>
              <a:spLocks/>
            </p:cNvSpPr>
            <p:nvPr/>
          </p:nvSpPr>
          <p:spPr bwMode="auto">
            <a:xfrm>
              <a:off x="2990" y="1219"/>
              <a:ext cx="570" cy="68"/>
            </a:xfrm>
            <a:custGeom>
              <a:avLst/>
              <a:gdLst>
                <a:gd name="T0" fmla="*/ 0 w 1140"/>
                <a:gd name="T1" fmla="*/ 68 h 204"/>
                <a:gd name="T2" fmla="*/ 570 w 1140"/>
                <a:gd name="T3" fmla="*/ 31 h 204"/>
                <a:gd name="T4" fmla="*/ 540 w 1140"/>
                <a:gd name="T5" fmla="*/ 25 h 204"/>
                <a:gd name="T6" fmla="*/ 464 w 1140"/>
                <a:gd name="T7" fmla="*/ 11 h 204"/>
                <a:gd name="T8" fmla="*/ 364 w 1140"/>
                <a:gd name="T9" fmla="*/ 0 h 204"/>
                <a:gd name="T10" fmla="*/ 261 w 1140"/>
                <a:gd name="T11" fmla="*/ 3 h 204"/>
                <a:gd name="T12" fmla="*/ 165 w 1140"/>
                <a:gd name="T13" fmla="*/ 20 h 204"/>
                <a:gd name="T14" fmla="*/ 122 w 1140"/>
                <a:gd name="T15" fmla="*/ 31 h 204"/>
                <a:gd name="T16" fmla="*/ 82 w 1140"/>
                <a:gd name="T17" fmla="*/ 41 h 204"/>
                <a:gd name="T18" fmla="*/ 22 w 1140"/>
                <a:gd name="T19" fmla="*/ 60 h 204"/>
                <a:gd name="T20" fmla="*/ 0 w 1140"/>
                <a:gd name="T21" fmla="*/ 68 h 204"/>
                <a:gd name="T22" fmla="*/ 0 w 1140"/>
                <a:gd name="T23" fmla="*/ 68 h 20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140"/>
                <a:gd name="T37" fmla="*/ 0 h 204"/>
                <a:gd name="T38" fmla="*/ 1140 w 1140"/>
                <a:gd name="T39" fmla="*/ 204 h 20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140" h="204">
                  <a:moveTo>
                    <a:pt x="0" y="204"/>
                  </a:moveTo>
                  <a:lnTo>
                    <a:pt x="1140" y="94"/>
                  </a:lnTo>
                  <a:lnTo>
                    <a:pt x="1080" y="75"/>
                  </a:lnTo>
                  <a:lnTo>
                    <a:pt x="928" y="32"/>
                  </a:lnTo>
                  <a:lnTo>
                    <a:pt x="728" y="0"/>
                  </a:lnTo>
                  <a:lnTo>
                    <a:pt x="522" y="8"/>
                  </a:lnTo>
                  <a:lnTo>
                    <a:pt x="331" y="59"/>
                  </a:lnTo>
                  <a:lnTo>
                    <a:pt x="244" y="92"/>
                  </a:lnTo>
                  <a:lnTo>
                    <a:pt x="165" y="124"/>
                  </a:lnTo>
                  <a:lnTo>
                    <a:pt x="45" y="180"/>
                  </a:lnTo>
                  <a:lnTo>
                    <a:pt x="0" y="204"/>
                  </a:lnTo>
                  <a:close/>
                </a:path>
              </a:pathLst>
            </a:custGeom>
            <a:solidFill>
              <a:srgbClr val="000000"/>
            </a:solidFill>
            <a:ln w="9525">
              <a:noFill/>
              <a:round/>
              <a:headEnd/>
              <a:tailEnd/>
            </a:ln>
          </p:spPr>
          <p:txBody>
            <a:bodyPr/>
            <a:lstStyle/>
            <a:p>
              <a:endParaRPr lang="en-US"/>
            </a:p>
          </p:txBody>
        </p:sp>
        <p:sp>
          <p:nvSpPr>
            <p:cNvPr id="33806" name="Freeform 14"/>
            <p:cNvSpPr>
              <a:spLocks/>
            </p:cNvSpPr>
            <p:nvPr/>
          </p:nvSpPr>
          <p:spPr bwMode="auto">
            <a:xfrm>
              <a:off x="3016" y="1264"/>
              <a:ext cx="544" cy="130"/>
            </a:xfrm>
            <a:custGeom>
              <a:avLst/>
              <a:gdLst>
                <a:gd name="T0" fmla="*/ 0 w 1087"/>
                <a:gd name="T1" fmla="*/ 63 h 392"/>
                <a:gd name="T2" fmla="*/ 31 w 1087"/>
                <a:gd name="T3" fmla="*/ 71 h 392"/>
                <a:gd name="T4" fmla="*/ 66 w 1087"/>
                <a:gd name="T5" fmla="*/ 79 h 392"/>
                <a:gd name="T6" fmla="*/ 111 w 1087"/>
                <a:gd name="T7" fmla="*/ 87 h 392"/>
                <a:gd name="T8" fmla="*/ 217 w 1087"/>
                <a:gd name="T9" fmla="*/ 97 h 392"/>
                <a:gd name="T10" fmla="*/ 327 w 1087"/>
                <a:gd name="T11" fmla="*/ 86 h 392"/>
                <a:gd name="T12" fmla="*/ 376 w 1087"/>
                <a:gd name="T13" fmla="*/ 73 h 392"/>
                <a:gd name="T14" fmla="*/ 419 w 1087"/>
                <a:gd name="T15" fmla="*/ 58 h 392"/>
                <a:gd name="T16" fmla="*/ 456 w 1087"/>
                <a:gd name="T17" fmla="*/ 44 h 392"/>
                <a:gd name="T18" fmla="*/ 488 w 1087"/>
                <a:gd name="T19" fmla="*/ 31 h 392"/>
                <a:gd name="T20" fmla="*/ 513 w 1087"/>
                <a:gd name="T21" fmla="*/ 18 h 392"/>
                <a:gd name="T22" fmla="*/ 530 w 1087"/>
                <a:gd name="T23" fmla="*/ 9 h 392"/>
                <a:gd name="T24" fmla="*/ 544 w 1087"/>
                <a:gd name="T25" fmla="*/ 0 h 392"/>
                <a:gd name="T26" fmla="*/ 540 w 1087"/>
                <a:gd name="T27" fmla="*/ 5 h 392"/>
                <a:gd name="T28" fmla="*/ 530 w 1087"/>
                <a:gd name="T29" fmla="*/ 19 h 392"/>
                <a:gd name="T30" fmla="*/ 522 w 1087"/>
                <a:gd name="T31" fmla="*/ 28 h 392"/>
                <a:gd name="T32" fmla="*/ 513 w 1087"/>
                <a:gd name="T33" fmla="*/ 37 h 392"/>
                <a:gd name="T34" fmla="*/ 501 w 1087"/>
                <a:gd name="T35" fmla="*/ 48 h 392"/>
                <a:gd name="T36" fmla="*/ 488 w 1087"/>
                <a:gd name="T37" fmla="*/ 60 h 392"/>
                <a:gd name="T38" fmla="*/ 473 w 1087"/>
                <a:gd name="T39" fmla="*/ 72 h 392"/>
                <a:gd name="T40" fmla="*/ 456 w 1087"/>
                <a:gd name="T41" fmla="*/ 84 h 392"/>
                <a:gd name="T42" fmla="*/ 438 w 1087"/>
                <a:gd name="T43" fmla="*/ 95 h 392"/>
                <a:gd name="T44" fmla="*/ 419 w 1087"/>
                <a:gd name="T45" fmla="*/ 104 h 392"/>
                <a:gd name="T46" fmla="*/ 396 w 1087"/>
                <a:gd name="T47" fmla="*/ 113 h 392"/>
                <a:gd name="T48" fmla="*/ 373 w 1087"/>
                <a:gd name="T49" fmla="*/ 121 h 392"/>
                <a:gd name="T50" fmla="*/ 320 w 1087"/>
                <a:gd name="T51" fmla="*/ 130 h 392"/>
                <a:gd name="T52" fmla="*/ 207 w 1087"/>
                <a:gd name="T53" fmla="*/ 125 h 392"/>
                <a:gd name="T54" fmla="*/ 103 w 1087"/>
                <a:gd name="T55" fmla="*/ 101 h 392"/>
                <a:gd name="T56" fmla="*/ 61 w 1087"/>
                <a:gd name="T57" fmla="*/ 87 h 392"/>
                <a:gd name="T58" fmla="*/ 29 w 1087"/>
                <a:gd name="T59" fmla="*/ 75 h 392"/>
                <a:gd name="T60" fmla="*/ 0 w 1087"/>
                <a:gd name="T61" fmla="*/ 63 h 392"/>
                <a:gd name="T62" fmla="*/ 0 w 1087"/>
                <a:gd name="T63" fmla="*/ 63 h 39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87"/>
                <a:gd name="T97" fmla="*/ 0 h 392"/>
                <a:gd name="T98" fmla="*/ 1087 w 1087"/>
                <a:gd name="T99" fmla="*/ 392 h 392"/>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87" h="392">
                  <a:moveTo>
                    <a:pt x="0" y="189"/>
                  </a:moveTo>
                  <a:lnTo>
                    <a:pt x="62" y="214"/>
                  </a:lnTo>
                  <a:lnTo>
                    <a:pt x="132" y="239"/>
                  </a:lnTo>
                  <a:lnTo>
                    <a:pt x="222" y="261"/>
                  </a:lnTo>
                  <a:lnTo>
                    <a:pt x="434" y="291"/>
                  </a:lnTo>
                  <a:lnTo>
                    <a:pt x="653" y="259"/>
                  </a:lnTo>
                  <a:lnTo>
                    <a:pt x="752" y="219"/>
                  </a:lnTo>
                  <a:lnTo>
                    <a:pt x="838" y="176"/>
                  </a:lnTo>
                  <a:lnTo>
                    <a:pt x="912" y="133"/>
                  </a:lnTo>
                  <a:lnTo>
                    <a:pt x="976" y="92"/>
                  </a:lnTo>
                  <a:lnTo>
                    <a:pt x="1025" y="54"/>
                  </a:lnTo>
                  <a:lnTo>
                    <a:pt x="1060" y="26"/>
                  </a:lnTo>
                  <a:lnTo>
                    <a:pt x="1087" y="0"/>
                  </a:lnTo>
                  <a:lnTo>
                    <a:pt x="1080" y="14"/>
                  </a:lnTo>
                  <a:lnTo>
                    <a:pt x="1060" y="56"/>
                  </a:lnTo>
                  <a:lnTo>
                    <a:pt x="1044" y="83"/>
                  </a:lnTo>
                  <a:lnTo>
                    <a:pt x="1025" y="113"/>
                  </a:lnTo>
                  <a:lnTo>
                    <a:pt x="1001" y="146"/>
                  </a:lnTo>
                  <a:lnTo>
                    <a:pt x="976" y="180"/>
                  </a:lnTo>
                  <a:lnTo>
                    <a:pt x="946" y="217"/>
                  </a:lnTo>
                  <a:lnTo>
                    <a:pt x="912" y="252"/>
                  </a:lnTo>
                  <a:lnTo>
                    <a:pt x="875" y="285"/>
                  </a:lnTo>
                  <a:lnTo>
                    <a:pt x="837" y="314"/>
                  </a:lnTo>
                  <a:lnTo>
                    <a:pt x="791" y="341"/>
                  </a:lnTo>
                  <a:lnTo>
                    <a:pt x="745" y="364"/>
                  </a:lnTo>
                  <a:lnTo>
                    <a:pt x="639" y="392"/>
                  </a:lnTo>
                  <a:lnTo>
                    <a:pt x="414" y="376"/>
                  </a:lnTo>
                  <a:lnTo>
                    <a:pt x="206" y="304"/>
                  </a:lnTo>
                  <a:lnTo>
                    <a:pt x="122" y="262"/>
                  </a:lnTo>
                  <a:lnTo>
                    <a:pt x="58" y="226"/>
                  </a:lnTo>
                  <a:lnTo>
                    <a:pt x="0" y="189"/>
                  </a:lnTo>
                  <a:close/>
                </a:path>
              </a:pathLst>
            </a:custGeom>
            <a:solidFill>
              <a:srgbClr val="000000"/>
            </a:solidFill>
            <a:ln w="9525">
              <a:noFill/>
              <a:round/>
              <a:headEnd/>
              <a:tailEnd/>
            </a:ln>
          </p:spPr>
          <p:txBody>
            <a:bodyPr/>
            <a:lstStyle/>
            <a:p>
              <a:endParaRPr lang="en-US"/>
            </a:p>
          </p:txBody>
        </p:sp>
        <p:sp>
          <p:nvSpPr>
            <p:cNvPr id="33807" name="Freeform 15"/>
            <p:cNvSpPr>
              <a:spLocks/>
            </p:cNvSpPr>
            <p:nvPr/>
          </p:nvSpPr>
          <p:spPr bwMode="auto">
            <a:xfrm>
              <a:off x="2798" y="979"/>
              <a:ext cx="163" cy="306"/>
            </a:xfrm>
            <a:custGeom>
              <a:avLst/>
              <a:gdLst>
                <a:gd name="T0" fmla="*/ 163 w 327"/>
                <a:gd name="T1" fmla="*/ 306 h 917"/>
                <a:gd name="T2" fmla="*/ 58 w 327"/>
                <a:gd name="T3" fmla="*/ 0 h 917"/>
                <a:gd name="T4" fmla="*/ 54 w 327"/>
                <a:gd name="T5" fmla="*/ 8 h 917"/>
                <a:gd name="T6" fmla="*/ 43 w 327"/>
                <a:gd name="T7" fmla="*/ 28 h 917"/>
                <a:gd name="T8" fmla="*/ 37 w 327"/>
                <a:gd name="T9" fmla="*/ 42 h 917"/>
                <a:gd name="T10" fmla="*/ 30 w 327"/>
                <a:gd name="T11" fmla="*/ 58 h 917"/>
                <a:gd name="T12" fmla="*/ 22 w 327"/>
                <a:gd name="T13" fmla="*/ 75 h 917"/>
                <a:gd name="T14" fmla="*/ 15 w 327"/>
                <a:gd name="T15" fmla="*/ 93 h 917"/>
                <a:gd name="T16" fmla="*/ 0 w 327"/>
                <a:gd name="T17" fmla="*/ 169 h 917"/>
                <a:gd name="T18" fmla="*/ 4 w 327"/>
                <a:gd name="T19" fmla="*/ 202 h 917"/>
                <a:gd name="T20" fmla="*/ 10 w 327"/>
                <a:gd name="T21" fmla="*/ 215 h 917"/>
                <a:gd name="T22" fmla="*/ 21 w 327"/>
                <a:gd name="T23" fmla="*/ 226 h 917"/>
                <a:gd name="T24" fmla="*/ 45 w 327"/>
                <a:gd name="T25" fmla="*/ 244 h 917"/>
                <a:gd name="T26" fmla="*/ 70 w 327"/>
                <a:gd name="T27" fmla="*/ 260 h 917"/>
                <a:gd name="T28" fmla="*/ 95 w 327"/>
                <a:gd name="T29" fmla="*/ 273 h 917"/>
                <a:gd name="T30" fmla="*/ 117 w 327"/>
                <a:gd name="T31" fmla="*/ 285 h 917"/>
                <a:gd name="T32" fmla="*/ 151 w 327"/>
                <a:gd name="T33" fmla="*/ 300 h 917"/>
                <a:gd name="T34" fmla="*/ 163 w 327"/>
                <a:gd name="T35" fmla="*/ 306 h 917"/>
                <a:gd name="T36" fmla="*/ 163 w 327"/>
                <a:gd name="T37" fmla="*/ 306 h 91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27"/>
                <a:gd name="T58" fmla="*/ 0 h 917"/>
                <a:gd name="T59" fmla="*/ 327 w 327"/>
                <a:gd name="T60" fmla="*/ 917 h 91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27" h="917">
                  <a:moveTo>
                    <a:pt x="327" y="917"/>
                  </a:moveTo>
                  <a:lnTo>
                    <a:pt x="117" y="0"/>
                  </a:lnTo>
                  <a:lnTo>
                    <a:pt x="109" y="23"/>
                  </a:lnTo>
                  <a:lnTo>
                    <a:pt x="87" y="85"/>
                  </a:lnTo>
                  <a:lnTo>
                    <a:pt x="74" y="126"/>
                  </a:lnTo>
                  <a:lnTo>
                    <a:pt x="60" y="174"/>
                  </a:lnTo>
                  <a:lnTo>
                    <a:pt x="44" y="226"/>
                  </a:lnTo>
                  <a:lnTo>
                    <a:pt x="31" y="280"/>
                  </a:lnTo>
                  <a:lnTo>
                    <a:pt x="0" y="506"/>
                  </a:lnTo>
                  <a:lnTo>
                    <a:pt x="8" y="604"/>
                  </a:lnTo>
                  <a:lnTo>
                    <a:pt x="21" y="643"/>
                  </a:lnTo>
                  <a:lnTo>
                    <a:pt x="42" y="676"/>
                  </a:lnTo>
                  <a:lnTo>
                    <a:pt x="91" y="730"/>
                  </a:lnTo>
                  <a:lnTo>
                    <a:pt x="141" y="778"/>
                  </a:lnTo>
                  <a:lnTo>
                    <a:pt x="190" y="819"/>
                  </a:lnTo>
                  <a:lnTo>
                    <a:pt x="235" y="853"/>
                  </a:lnTo>
                  <a:lnTo>
                    <a:pt x="302" y="900"/>
                  </a:lnTo>
                  <a:lnTo>
                    <a:pt x="327" y="917"/>
                  </a:lnTo>
                  <a:close/>
                </a:path>
              </a:pathLst>
            </a:custGeom>
            <a:solidFill>
              <a:srgbClr val="000000"/>
            </a:solidFill>
            <a:ln w="9525">
              <a:noFill/>
              <a:round/>
              <a:headEnd/>
              <a:tailEnd/>
            </a:ln>
          </p:spPr>
          <p:txBody>
            <a:bodyPr/>
            <a:lstStyle/>
            <a:p>
              <a:endParaRPr lang="en-US"/>
            </a:p>
          </p:txBody>
        </p:sp>
        <p:sp>
          <p:nvSpPr>
            <p:cNvPr id="33808" name="Freeform 16"/>
            <p:cNvSpPr>
              <a:spLocks/>
            </p:cNvSpPr>
            <p:nvPr/>
          </p:nvSpPr>
          <p:spPr bwMode="auto">
            <a:xfrm>
              <a:off x="2897" y="977"/>
              <a:ext cx="208" cy="263"/>
            </a:xfrm>
            <a:custGeom>
              <a:avLst/>
              <a:gdLst>
                <a:gd name="T0" fmla="*/ 0 w 416"/>
                <a:gd name="T1" fmla="*/ 0 h 790"/>
                <a:gd name="T2" fmla="*/ 20 w 416"/>
                <a:gd name="T3" fmla="*/ 13 h 790"/>
                <a:gd name="T4" fmla="*/ 39 w 416"/>
                <a:gd name="T5" fmla="*/ 27 h 790"/>
                <a:gd name="T6" fmla="*/ 63 w 416"/>
                <a:gd name="T7" fmla="*/ 45 h 790"/>
                <a:gd name="T8" fmla="*/ 75 w 416"/>
                <a:gd name="T9" fmla="*/ 56 h 790"/>
                <a:gd name="T10" fmla="*/ 87 w 416"/>
                <a:gd name="T11" fmla="*/ 67 h 790"/>
                <a:gd name="T12" fmla="*/ 98 w 416"/>
                <a:gd name="T13" fmla="*/ 78 h 790"/>
                <a:gd name="T14" fmla="*/ 110 w 416"/>
                <a:gd name="T15" fmla="*/ 90 h 790"/>
                <a:gd name="T16" fmla="*/ 119 w 416"/>
                <a:gd name="T17" fmla="*/ 102 h 790"/>
                <a:gd name="T18" fmla="*/ 128 w 416"/>
                <a:gd name="T19" fmla="*/ 114 h 790"/>
                <a:gd name="T20" fmla="*/ 140 w 416"/>
                <a:gd name="T21" fmla="*/ 139 h 790"/>
                <a:gd name="T22" fmla="*/ 145 w 416"/>
                <a:gd name="T23" fmla="*/ 186 h 790"/>
                <a:gd name="T24" fmla="*/ 141 w 416"/>
                <a:gd name="T25" fmla="*/ 207 h 790"/>
                <a:gd name="T26" fmla="*/ 138 w 416"/>
                <a:gd name="T27" fmla="*/ 217 h 790"/>
                <a:gd name="T28" fmla="*/ 134 w 416"/>
                <a:gd name="T29" fmla="*/ 225 h 790"/>
                <a:gd name="T30" fmla="*/ 126 w 416"/>
                <a:gd name="T31" fmla="*/ 241 h 790"/>
                <a:gd name="T32" fmla="*/ 120 w 416"/>
                <a:gd name="T33" fmla="*/ 253 h 790"/>
                <a:gd name="T34" fmla="*/ 113 w 416"/>
                <a:gd name="T35" fmla="*/ 263 h 790"/>
                <a:gd name="T36" fmla="*/ 131 w 416"/>
                <a:gd name="T37" fmla="*/ 249 h 790"/>
                <a:gd name="T38" fmla="*/ 149 w 416"/>
                <a:gd name="T39" fmla="*/ 233 h 790"/>
                <a:gd name="T40" fmla="*/ 169 w 416"/>
                <a:gd name="T41" fmla="*/ 213 h 790"/>
                <a:gd name="T42" fmla="*/ 179 w 416"/>
                <a:gd name="T43" fmla="*/ 203 h 790"/>
                <a:gd name="T44" fmla="*/ 187 w 416"/>
                <a:gd name="T45" fmla="*/ 191 h 790"/>
                <a:gd name="T46" fmla="*/ 202 w 416"/>
                <a:gd name="T47" fmla="*/ 168 h 790"/>
                <a:gd name="T48" fmla="*/ 208 w 416"/>
                <a:gd name="T49" fmla="*/ 145 h 790"/>
                <a:gd name="T50" fmla="*/ 205 w 416"/>
                <a:gd name="T51" fmla="*/ 125 h 790"/>
                <a:gd name="T52" fmla="*/ 198 w 416"/>
                <a:gd name="T53" fmla="*/ 114 h 790"/>
                <a:gd name="T54" fmla="*/ 189 w 416"/>
                <a:gd name="T55" fmla="*/ 104 h 790"/>
                <a:gd name="T56" fmla="*/ 176 w 416"/>
                <a:gd name="T57" fmla="*/ 93 h 790"/>
                <a:gd name="T58" fmla="*/ 162 w 416"/>
                <a:gd name="T59" fmla="*/ 83 h 790"/>
                <a:gd name="T60" fmla="*/ 128 w 416"/>
                <a:gd name="T61" fmla="*/ 62 h 790"/>
                <a:gd name="T62" fmla="*/ 110 w 416"/>
                <a:gd name="T63" fmla="*/ 52 h 790"/>
                <a:gd name="T64" fmla="*/ 93 w 416"/>
                <a:gd name="T65" fmla="*/ 43 h 790"/>
                <a:gd name="T66" fmla="*/ 58 w 416"/>
                <a:gd name="T67" fmla="*/ 25 h 790"/>
                <a:gd name="T68" fmla="*/ 29 w 416"/>
                <a:gd name="T69" fmla="*/ 12 h 790"/>
                <a:gd name="T70" fmla="*/ 0 w 416"/>
                <a:gd name="T71" fmla="*/ 0 h 790"/>
                <a:gd name="T72" fmla="*/ 0 w 416"/>
                <a:gd name="T73" fmla="*/ 0 h 79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416"/>
                <a:gd name="T112" fmla="*/ 0 h 790"/>
                <a:gd name="T113" fmla="*/ 416 w 416"/>
                <a:gd name="T114" fmla="*/ 790 h 790"/>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416" h="790">
                  <a:moveTo>
                    <a:pt x="0" y="0"/>
                  </a:moveTo>
                  <a:lnTo>
                    <a:pt x="40" y="38"/>
                  </a:lnTo>
                  <a:lnTo>
                    <a:pt x="78" y="81"/>
                  </a:lnTo>
                  <a:lnTo>
                    <a:pt x="126" y="135"/>
                  </a:lnTo>
                  <a:lnTo>
                    <a:pt x="149" y="168"/>
                  </a:lnTo>
                  <a:lnTo>
                    <a:pt x="174" y="200"/>
                  </a:lnTo>
                  <a:lnTo>
                    <a:pt x="196" y="235"/>
                  </a:lnTo>
                  <a:lnTo>
                    <a:pt x="220" y="269"/>
                  </a:lnTo>
                  <a:lnTo>
                    <a:pt x="239" y="307"/>
                  </a:lnTo>
                  <a:lnTo>
                    <a:pt x="256" y="342"/>
                  </a:lnTo>
                  <a:lnTo>
                    <a:pt x="280" y="418"/>
                  </a:lnTo>
                  <a:lnTo>
                    <a:pt x="289" y="558"/>
                  </a:lnTo>
                  <a:lnTo>
                    <a:pt x="281" y="622"/>
                  </a:lnTo>
                  <a:lnTo>
                    <a:pt x="275" y="651"/>
                  </a:lnTo>
                  <a:lnTo>
                    <a:pt x="268" y="677"/>
                  </a:lnTo>
                  <a:lnTo>
                    <a:pt x="253" y="723"/>
                  </a:lnTo>
                  <a:lnTo>
                    <a:pt x="240" y="759"/>
                  </a:lnTo>
                  <a:lnTo>
                    <a:pt x="226" y="790"/>
                  </a:lnTo>
                  <a:lnTo>
                    <a:pt x="262" y="747"/>
                  </a:lnTo>
                  <a:lnTo>
                    <a:pt x="298" y="699"/>
                  </a:lnTo>
                  <a:lnTo>
                    <a:pt x="337" y="640"/>
                  </a:lnTo>
                  <a:lnTo>
                    <a:pt x="357" y="609"/>
                  </a:lnTo>
                  <a:lnTo>
                    <a:pt x="374" y="575"/>
                  </a:lnTo>
                  <a:lnTo>
                    <a:pt x="403" y="505"/>
                  </a:lnTo>
                  <a:lnTo>
                    <a:pt x="416" y="436"/>
                  </a:lnTo>
                  <a:lnTo>
                    <a:pt x="409" y="374"/>
                  </a:lnTo>
                  <a:lnTo>
                    <a:pt x="396" y="342"/>
                  </a:lnTo>
                  <a:lnTo>
                    <a:pt x="377" y="311"/>
                  </a:lnTo>
                  <a:lnTo>
                    <a:pt x="352" y="280"/>
                  </a:lnTo>
                  <a:lnTo>
                    <a:pt x="323" y="249"/>
                  </a:lnTo>
                  <a:lnTo>
                    <a:pt x="256" y="187"/>
                  </a:lnTo>
                  <a:lnTo>
                    <a:pt x="221" y="156"/>
                  </a:lnTo>
                  <a:lnTo>
                    <a:pt x="186" y="128"/>
                  </a:lnTo>
                  <a:lnTo>
                    <a:pt x="116" y="76"/>
                  </a:lnTo>
                  <a:lnTo>
                    <a:pt x="58" y="36"/>
                  </a:lnTo>
                  <a:lnTo>
                    <a:pt x="0" y="0"/>
                  </a:lnTo>
                  <a:close/>
                </a:path>
              </a:pathLst>
            </a:custGeom>
            <a:solidFill>
              <a:srgbClr val="000000"/>
            </a:solidFill>
            <a:ln w="9525">
              <a:noFill/>
              <a:round/>
              <a:headEnd/>
              <a:tailEnd/>
            </a:ln>
          </p:spPr>
          <p:txBody>
            <a:bodyPr/>
            <a:lstStyle/>
            <a:p>
              <a:endParaRPr lang="en-US"/>
            </a:p>
          </p:txBody>
        </p:sp>
        <p:sp>
          <p:nvSpPr>
            <p:cNvPr id="33809" name="Freeform 17"/>
            <p:cNvSpPr>
              <a:spLocks/>
            </p:cNvSpPr>
            <p:nvPr/>
          </p:nvSpPr>
          <p:spPr bwMode="auto">
            <a:xfrm>
              <a:off x="2409" y="1102"/>
              <a:ext cx="111" cy="324"/>
            </a:xfrm>
            <a:custGeom>
              <a:avLst/>
              <a:gdLst>
                <a:gd name="T0" fmla="*/ 87 w 221"/>
                <a:gd name="T1" fmla="*/ 324 h 973"/>
                <a:gd name="T2" fmla="*/ 111 w 221"/>
                <a:gd name="T3" fmla="*/ 0 h 973"/>
                <a:gd name="T4" fmla="*/ 106 w 221"/>
                <a:gd name="T5" fmla="*/ 6 h 973"/>
                <a:gd name="T6" fmla="*/ 91 w 221"/>
                <a:gd name="T7" fmla="*/ 24 h 973"/>
                <a:gd name="T8" fmla="*/ 81 w 221"/>
                <a:gd name="T9" fmla="*/ 36 h 973"/>
                <a:gd name="T10" fmla="*/ 71 w 221"/>
                <a:gd name="T11" fmla="*/ 50 h 973"/>
                <a:gd name="T12" fmla="*/ 59 w 221"/>
                <a:gd name="T13" fmla="*/ 65 h 973"/>
                <a:gd name="T14" fmla="*/ 47 w 221"/>
                <a:gd name="T15" fmla="*/ 81 h 973"/>
                <a:gd name="T16" fmla="*/ 37 w 221"/>
                <a:gd name="T17" fmla="*/ 98 h 973"/>
                <a:gd name="T18" fmla="*/ 26 w 221"/>
                <a:gd name="T19" fmla="*/ 115 h 973"/>
                <a:gd name="T20" fmla="*/ 17 w 221"/>
                <a:gd name="T21" fmla="*/ 132 h 973"/>
                <a:gd name="T22" fmla="*/ 9 w 221"/>
                <a:gd name="T23" fmla="*/ 149 h 973"/>
                <a:gd name="T24" fmla="*/ 0 w 221"/>
                <a:gd name="T25" fmla="*/ 180 h 973"/>
                <a:gd name="T26" fmla="*/ 2 w 221"/>
                <a:gd name="T27" fmla="*/ 206 h 973"/>
                <a:gd name="T28" fmla="*/ 7 w 221"/>
                <a:gd name="T29" fmla="*/ 217 h 973"/>
                <a:gd name="T30" fmla="*/ 13 w 221"/>
                <a:gd name="T31" fmla="*/ 228 h 973"/>
                <a:gd name="T32" fmla="*/ 19 w 221"/>
                <a:gd name="T33" fmla="*/ 239 h 973"/>
                <a:gd name="T34" fmla="*/ 25 w 221"/>
                <a:gd name="T35" fmla="*/ 249 h 973"/>
                <a:gd name="T36" fmla="*/ 32 w 221"/>
                <a:gd name="T37" fmla="*/ 260 h 973"/>
                <a:gd name="T38" fmla="*/ 40 w 221"/>
                <a:gd name="T39" fmla="*/ 269 h 973"/>
                <a:gd name="T40" fmla="*/ 53 w 221"/>
                <a:gd name="T41" fmla="*/ 287 h 973"/>
                <a:gd name="T42" fmla="*/ 67 w 221"/>
                <a:gd name="T43" fmla="*/ 302 h 973"/>
                <a:gd name="T44" fmla="*/ 77 w 221"/>
                <a:gd name="T45" fmla="*/ 313 h 973"/>
                <a:gd name="T46" fmla="*/ 87 w 221"/>
                <a:gd name="T47" fmla="*/ 324 h 973"/>
                <a:gd name="T48" fmla="*/ 87 w 221"/>
                <a:gd name="T49" fmla="*/ 324 h 97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21"/>
                <a:gd name="T76" fmla="*/ 0 h 973"/>
                <a:gd name="T77" fmla="*/ 221 w 221"/>
                <a:gd name="T78" fmla="*/ 973 h 97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21" h="973">
                  <a:moveTo>
                    <a:pt x="173" y="973"/>
                  </a:moveTo>
                  <a:lnTo>
                    <a:pt x="221" y="0"/>
                  </a:lnTo>
                  <a:lnTo>
                    <a:pt x="211" y="18"/>
                  </a:lnTo>
                  <a:lnTo>
                    <a:pt x="181" y="71"/>
                  </a:lnTo>
                  <a:lnTo>
                    <a:pt x="161" y="108"/>
                  </a:lnTo>
                  <a:lnTo>
                    <a:pt x="141" y="149"/>
                  </a:lnTo>
                  <a:lnTo>
                    <a:pt x="118" y="195"/>
                  </a:lnTo>
                  <a:lnTo>
                    <a:pt x="94" y="242"/>
                  </a:lnTo>
                  <a:lnTo>
                    <a:pt x="73" y="294"/>
                  </a:lnTo>
                  <a:lnTo>
                    <a:pt x="52" y="345"/>
                  </a:lnTo>
                  <a:lnTo>
                    <a:pt x="33" y="397"/>
                  </a:lnTo>
                  <a:lnTo>
                    <a:pt x="18" y="446"/>
                  </a:lnTo>
                  <a:lnTo>
                    <a:pt x="0" y="540"/>
                  </a:lnTo>
                  <a:lnTo>
                    <a:pt x="3" y="619"/>
                  </a:lnTo>
                  <a:lnTo>
                    <a:pt x="13" y="652"/>
                  </a:lnTo>
                  <a:lnTo>
                    <a:pt x="25" y="685"/>
                  </a:lnTo>
                  <a:lnTo>
                    <a:pt x="38" y="717"/>
                  </a:lnTo>
                  <a:lnTo>
                    <a:pt x="50" y="747"/>
                  </a:lnTo>
                  <a:lnTo>
                    <a:pt x="64" y="780"/>
                  </a:lnTo>
                  <a:lnTo>
                    <a:pt x="79" y="808"/>
                  </a:lnTo>
                  <a:lnTo>
                    <a:pt x="106" y="862"/>
                  </a:lnTo>
                  <a:lnTo>
                    <a:pt x="133" y="907"/>
                  </a:lnTo>
                  <a:lnTo>
                    <a:pt x="153" y="941"/>
                  </a:lnTo>
                  <a:lnTo>
                    <a:pt x="173" y="973"/>
                  </a:lnTo>
                  <a:close/>
                </a:path>
              </a:pathLst>
            </a:custGeom>
            <a:solidFill>
              <a:srgbClr val="000000"/>
            </a:solidFill>
            <a:ln w="9525">
              <a:noFill/>
              <a:round/>
              <a:headEnd/>
              <a:tailEnd/>
            </a:ln>
          </p:spPr>
          <p:txBody>
            <a:bodyPr/>
            <a:lstStyle/>
            <a:p>
              <a:endParaRPr lang="en-US"/>
            </a:p>
          </p:txBody>
        </p:sp>
        <p:sp>
          <p:nvSpPr>
            <p:cNvPr id="33810" name="Freeform 18"/>
            <p:cNvSpPr>
              <a:spLocks/>
            </p:cNvSpPr>
            <p:nvPr/>
          </p:nvSpPr>
          <p:spPr bwMode="auto">
            <a:xfrm>
              <a:off x="2503" y="1116"/>
              <a:ext cx="187" cy="304"/>
            </a:xfrm>
            <a:custGeom>
              <a:avLst/>
              <a:gdLst>
                <a:gd name="T0" fmla="*/ 57 w 374"/>
                <a:gd name="T1" fmla="*/ 0 h 910"/>
                <a:gd name="T2" fmla="*/ 62 w 374"/>
                <a:gd name="T3" fmla="*/ 4 h 910"/>
                <a:gd name="T4" fmla="*/ 76 w 374"/>
                <a:gd name="T5" fmla="*/ 19 h 910"/>
                <a:gd name="T6" fmla="*/ 83 w 374"/>
                <a:gd name="T7" fmla="*/ 28 h 910"/>
                <a:gd name="T8" fmla="*/ 92 w 374"/>
                <a:gd name="T9" fmla="*/ 39 h 910"/>
                <a:gd name="T10" fmla="*/ 100 w 374"/>
                <a:gd name="T11" fmla="*/ 51 h 910"/>
                <a:gd name="T12" fmla="*/ 109 w 374"/>
                <a:gd name="T13" fmla="*/ 64 h 910"/>
                <a:gd name="T14" fmla="*/ 117 w 374"/>
                <a:gd name="T15" fmla="*/ 78 h 910"/>
                <a:gd name="T16" fmla="*/ 123 w 374"/>
                <a:gd name="T17" fmla="*/ 93 h 910"/>
                <a:gd name="T18" fmla="*/ 131 w 374"/>
                <a:gd name="T19" fmla="*/ 124 h 910"/>
                <a:gd name="T20" fmla="*/ 128 w 374"/>
                <a:gd name="T21" fmla="*/ 154 h 910"/>
                <a:gd name="T22" fmla="*/ 121 w 374"/>
                <a:gd name="T23" fmla="*/ 168 h 910"/>
                <a:gd name="T24" fmla="*/ 112 w 374"/>
                <a:gd name="T25" fmla="*/ 181 h 910"/>
                <a:gd name="T26" fmla="*/ 100 w 374"/>
                <a:gd name="T27" fmla="*/ 194 h 910"/>
                <a:gd name="T28" fmla="*/ 89 w 374"/>
                <a:gd name="T29" fmla="*/ 206 h 910"/>
                <a:gd name="T30" fmla="*/ 77 w 374"/>
                <a:gd name="T31" fmla="*/ 219 h 910"/>
                <a:gd name="T32" fmla="*/ 67 w 374"/>
                <a:gd name="T33" fmla="*/ 230 h 910"/>
                <a:gd name="T34" fmla="*/ 57 w 374"/>
                <a:gd name="T35" fmla="*/ 241 h 910"/>
                <a:gd name="T36" fmla="*/ 48 w 374"/>
                <a:gd name="T37" fmla="*/ 251 h 910"/>
                <a:gd name="T38" fmla="*/ 31 w 374"/>
                <a:gd name="T39" fmla="*/ 269 h 910"/>
                <a:gd name="T40" fmla="*/ 19 w 374"/>
                <a:gd name="T41" fmla="*/ 284 h 910"/>
                <a:gd name="T42" fmla="*/ 9 w 374"/>
                <a:gd name="T43" fmla="*/ 294 h 910"/>
                <a:gd name="T44" fmla="*/ 0 w 374"/>
                <a:gd name="T45" fmla="*/ 304 h 910"/>
                <a:gd name="T46" fmla="*/ 28 w 374"/>
                <a:gd name="T47" fmla="*/ 293 h 910"/>
                <a:gd name="T48" fmla="*/ 57 w 374"/>
                <a:gd name="T49" fmla="*/ 280 h 910"/>
                <a:gd name="T50" fmla="*/ 91 w 374"/>
                <a:gd name="T51" fmla="*/ 261 h 910"/>
                <a:gd name="T52" fmla="*/ 124 w 374"/>
                <a:gd name="T53" fmla="*/ 239 h 910"/>
                <a:gd name="T54" fmla="*/ 141 w 374"/>
                <a:gd name="T55" fmla="*/ 225 h 910"/>
                <a:gd name="T56" fmla="*/ 155 w 374"/>
                <a:gd name="T57" fmla="*/ 210 h 910"/>
                <a:gd name="T58" fmla="*/ 167 w 374"/>
                <a:gd name="T59" fmla="*/ 194 h 910"/>
                <a:gd name="T60" fmla="*/ 178 w 374"/>
                <a:gd name="T61" fmla="*/ 178 h 910"/>
                <a:gd name="T62" fmla="*/ 187 w 374"/>
                <a:gd name="T63" fmla="*/ 141 h 910"/>
                <a:gd name="T64" fmla="*/ 184 w 374"/>
                <a:gd name="T65" fmla="*/ 106 h 910"/>
                <a:gd name="T66" fmla="*/ 178 w 374"/>
                <a:gd name="T67" fmla="*/ 90 h 910"/>
                <a:gd name="T68" fmla="*/ 170 w 374"/>
                <a:gd name="T69" fmla="*/ 75 h 910"/>
                <a:gd name="T70" fmla="*/ 160 w 374"/>
                <a:gd name="T71" fmla="*/ 63 h 910"/>
                <a:gd name="T72" fmla="*/ 149 w 374"/>
                <a:gd name="T73" fmla="*/ 51 h 910"/>
                <a:gd name="T74" fmla="*/ 137 w 374"/>
                <a:gd name="T75" fmla="*/ 41 h 910"/>
                <a:gd name="T76" fmla="*/ 124 w 374"/>
                <a:gd name="T77" fmla="*/ 32 h 910"/>
                <a:gd name="T78" fmla="*/ 100 w 374"/>
                <a:gd name="T79" fmla="*/ 17 h 910"/>
                <a:gd name="T80" fmla="*/ 79 w 374"/>
                <a:gd name="T81" fmla="*/ 8 h 910"/>
                <a:gd name="T82" fmla="*/ 57 w 374"/>
                <a:gd name="T83" fmla="*/ 0 h 910"/>
                <a:gd name="T84" fmla="*/ 57 w 374"/>
                <a:gd name="T85" fmla="*/ 0 h 91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74"/>
                <a:gd name="T130" fmla="*/ 0 h 910"/>
                <a:gd name="T131" fmla="*/ 374 w 374"/>
                <a:gd name="T132" fmla="*/ 910 h 910"/>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74" h="910">
                  <a:moveTo>
                    <a:pt x="115" y="0"/>
                  </a:moveTo>
                  <a:lnTo>
                    <a:pt x="124" y="13"/>
                  </a:lnTo>
                  <a:lnTo>
                    <a:pt x="151" y="56"/>
                  </a:lnTo>
                  <a:lnTo>
                    <a:pt x="166" y="83"/>
                  </a:lnTo>
                  <a:lnTo>
                    <a:pt x="184" y="116"/>
                  </a:lnTo>
                  <a:lnTo>
                    <a:pt x="200" y="153"/>
                  </a:lnTo>
                  <a:lnTo>
                    <a:pt x="219" y="193"/>
                  </a:lnTo>
                  <a:lnTo>
                    <a:pt x="234" y="234"/>
                  </a:lnTo>
                  <a:lnTo>
                    <a:pt x="246" y="279"/>
                  </a:lnTo>
                  <a:lnTo>
                    <a:pt x="261" y="370"/>
                  </a:lnTo>
                  <a:lnTo>
                    <a:pt x="256" y="461"/>
                  </a:lnTo>
                  <a:lnTo>
                    <a:pt x="243" y="503"/>
                  </a:lnTo>
                  <a:lnTo>
                    <a:pt x="225" y="543"/>
                  </a:lnTo>
                  <a:lnTo>
                    <a:pt x="200" y="580"/>
                  </a:lnTo>
                  <a:lnTo>
                    <a:pt x="178" y="618"/>
                  </a:lnTo>
                  <a:lnTo>
                    <a:pt x="154" y="655"/>
                  </a:lnTo>
                  <a:lnTo>
                    <a:pt x="134" y="688"/>
                  </a:lnTo>
                  <a:lnTo>
                    <a:pt x="115" y="721"/>
                  </a:lnTo>
                  <a:lnTo>
                    <a:pt x="97" y="751"/>
                  </a:lnTo>
                  <a:lnTo>
                    <a:pt x="63" y="805"/>
                  </a:lnTo>
                  <a:lnTo>
                    <a:pt x="37" y="849"/>
                  </a:lnTo>
                  <a:lnTo>
                    <a:pt x="17" y="881"/>
                  </a:lnTo>
                  <a:lnTo>
                    <a:pt x="0" y="910"/>
                  </a:lnTo>
                  <a:lnTo>
                    <a:pt x="57" y="877"/>
                  </a:lnTo>
                  <a:lnTo>
                    <a:pt x="115" y="838"/>
                  </a:lnTo>
                  <a:lnTo>
                    <a:pt x="181" y="782"/>
                  </a:lnTo>
                  <a:lnTo>
                    <a:pt x="249" y="714"/>
                  </a:lnTo>
                  <a:lnTo>
                    <a:pt x="282" y="673"/>
                  </a:lnTo>
                  <a:lnTo>
                    <a:pt x="309" y="629"/>
                  </a:lnTo>
                  <a:lnTo>
                    <a:pt x="334" y="582"/>
                  </a:lnTo>
                  <a:lnTo>
                    <a:pt x="355" y="533"/>
                  </a:lnTo>
                  <a:lnTo>
                    <a:pt x="374" y="423"/>
                  </a:lnTo>
                  <a:lnTo>
                    <a:pt x="368" y="316"/>
                  </a:lnTo>
                  <a:lnTo>
                    <a:pt x="355" y="269"/>
                  </a:lnTo>
                  <a:lnTo>
                    <a:pt x="340" y="225"/>
                  </a:lnTo>
                  <a:lnTo>
                    <a:pt x="320" y="188"/>
                  </a:lnTo>
                  <a:lnTo>
                    <a:pt x="297" y="153"/>
                  </a:lnTo>
                  <a:lnTo>
                    <a:pt x="274" y="122"/>
                  </a:lnTo>
                  <a:lnTo>
                    <a:pt x="249" y="95"/>
                  </a:lnTo>
                  <a:lnTo>
                    <a:pt x="200" y="52"/>
                  </a:lnTo>
                  <a:lnTo>
                    <a:pt x="157" y="24"/>
                  </a:lnTo>
                  <a:lnTo>
                    <a:pt x="115" y="0"/>
                  </a:lnTo>
                  <a:close/>
                </a:path>
              </a:pathLst>
            </a:custGeom>
            <a:solidFill>
              <a:srgbClr val="000000"/>
            </a:solidFill>
            <a:ln w="9525">
              <a:noFill/>
              <a:round/>
              <a:headEnd/>
              <a:tailEnd/>
            </a:ln>
          </p:spPr>
          <p:txBody>
            <a:bodyPr/>
            <a:lstStyle/>
            <a:p>
              <a:endParaRPr lang="en-US"/>
            </a:p>
          </p:txBody>
        </p:sp>
        <p:sp>
          <p:nvSpPr>
            <p:cNvPr id="33811" name="Freeform 19"/>
            <p:cNvSpPr>
              <a:spLocks/>
            </p:cNvSpPr>
            <p:nvPr/>
          </p:nvSpPr>
          <p:spPr bwMode="auto">
            <a:xfrm>
              <a:off x="2525" y="1442"/>
              <a:ext cx="419" cy="150"/>
            </a:xfrm>
            <a:custGeom>
              <a:avLst/>
              <a:gdLst>
                <a:gd name="T0" fmla="*/ 15 w 838"/>
                <a:gd name="T1" fmla="*/ 0 h 449"/>
                <a:gd name="T2" fmla="*/ 419 w 838"/>
                <a:gd name="T3" fmla="*/ 144 h 449"/>
                <a:gd name="T4" fmla="*/ 375 w 838"/>
                <a:gd name="T5" fmla="*/ 148 h 449"/>
                <a:gd name="T6" fmla="*/ 271 w 838"/>
                <a:gd name="T7" fmla="*/ 150 h 449"/>
                <a:gd name="T8" fmla="*/ 149 w 838"/>
                <a:gd name="T9" fmla="*/ 139 h 449"/>
                <a:gd name="T10" fmla="*/ 95 w 838"/>
                <a:gd name="T11" fmla="*/ 123 h 449"/>
                <a:gd name="T12" fmla="*/ 52 w 838"/>
                <a:gd name="T13" fmla="*/ 99 h 449"/>
                <a:gd name="T14" fmla="*/ 37 w 838"/>
                <a:gd name="T15" fmla="*/ 86 h 449"/>
                <a:gd name="T16" fmla="*/ 25 w 838"/>
                <a:gd name="T17" fmla="*/ 73 h 449"/>
                <a:gd name="T18" fmla="*/ 8 w 838"/>
                <a:gd name="T19" fmla="*/ 52 h 449"/>
                <a:gd name="T20" fmla="*/ 0 w 838"/>
                <a:gd name="T21" fmla="*/ 22 h 449"/>
                <a:gd name="T22" fmla="*/ 8 w 838"/>
                <a:gd name="T23" fmla="*/ 5 h 449"/>
                <a:gd name="T24" fmla="*/ 15 w 838"/>
                <a:gd name="T25" fmla="*/ 0 h 449"/>
                <a:gd name="T26" fmla="*/ 15 w 838"/>
                <a:gd name="T27" fmla="*/ 0 h 44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838"/>
                <a:gd name="T43" fmla="*/ 0 h 449"/>
                <a:gd name="T44" fmla="*/ 838 w 838"/>
                <a:gd name="T45" fmla="*/ 449 h 449"/>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838" h="449">
                  <a:moveTo>
                    <a:pt x="30" y="0"/>
                  </a:moveTo>
                  <a:lnTo>
                    <a:pt x="838" y="430"/>
                  </a:lnTo>
                  <a:lnTo>
                    <a:pt x="749" y="442"/>
                  </a:lnTo>
                  <a:lnTo>
                    <a:pt x="541" y="449"/>
                  </a:lnTo>
                  <a:lnTo>
                    <a:pt x="297" y="415"/>
                  </a:lnTo>
                  <a:lnTo>
                    <a:pt x="190" y="368"/>
                  </a:lnTo>
                  <a:lnTo>
                    <a:pt x="104" y="297"/>
                  </a:lnTo>
                  <a:lnTo>
                    <a:pt x="74" y="256"/>
                  </a:lnTo>
                  <a:lnTo>
                    <a:pt x="49" y="219"/>
                  </a:lnTo>
                  <a:lnTo>
                    <a:pt x="16" y="156"/>
                  </a:lnTo>
                  <a:lnTo>
                    <a:pt x="0" y="65"/>
                  </a:lnTo>
                  <a:lnTo>
                    <a:pt x="16" y="14"/>
                  </a:lnTo>
                  <a:lnTo>
                    <a:pt x="30" y="0"/>
                  </a:lnTo>
                  <a:close/>
                </a:path>
              </a:pathLst>
            </a:custGeom>
            <a:solidFill>
              <a:srgbClr val="000000"/>
            </a:solidFill>
            <a:ln w="9525">
              <a:noFill/>
              <a:round/>
              <a:headEnd/>
              <a:tailEnd/>
            </a:ln>
          </p:spPr>
          <p:txBody>
            <a:bodyPr/>
            <a:lstStyle/>
            <a:p>
              <a:endParaRPr lang="en-US"/>
            </a:p>
          </p:txBody>
        </p:sp>
        <p:sp>
          <p:nvSpPr>
            <p:cNvPr id="33812" name="Freeform 20"/>
            <p:cNvSpPr>
              <a:spLocks/>
            </p:cNvSpPr>
            <p:nvPr/>
          </p:nvSpPr>
          <p:spPr bwMode="auto">
            <a:xfrm>
              <a:off x="2622" y="1405"/>
              <a:ext cx="368" cy="174"/>
            </a:xfrm>
            <a:custGeom>
              <a:avLst/>
              <a:gdLst>
                <a:gd name="T0" fmla="*/ 0 w 735"/>
                <a:gd name="T1" fmla="*/ 21 h 523"/>
                <a:gd name="T2" fmla="*/ 29 w 735"/>
                <a:gd name="T3" fmla="*/ 17 h 523"/>
                <a:gd name="T4" fmla="*/ 100 w 735"/>
                <a:gd name="T5" fmla="*/ 17 h 523"/>
                <a:gd name="T6" fmla="*/ 187 w 735"/>
                <a:gd name="T7" fmla="*/ 33 h 523"/>
                <a:gd name="T8" fmla="*/ 229 w 735"/>
                <a:gd name="T9" fmla="*/ 53 h 523"/>
                <a:gd name="T10" fmla="*/ 248 w 735"/>
                <a:gd name="T11" fmla="*/ 66 h 523"/>
                <a:gd name="T12" fmla="*/ 265 w 735"/>
                <a:gd name="T13" fmla="*/ 82 h 523"/>
                <a:gd name="T14" fmla="*/ 280 w 735"/>
                <a:gd name="T15" fmla="*/ 98 h 523"/>
                <a:gd name="T16" fmla="*/ 294 w 735"/>
                <a:gd name="T17" fmla="*/ 112 h 523"/>
                <a:gd name="T18" fmla="*/ 306 w 735"/>
                <a:gd name="T19" fmla="*/ 124 h 523"/>
                <a:gd name="T20" fmla="*/ 318 w 735"/>
                <a:gd name="T21" fmla="*/ 135 h 523"/>
                <a:gd name="T22" fmla="*/ 335 w 735"/>
                <a:gd name="T23" fmla="*/ 151 h 523"/>
                <a:gd name="T24" fmla="*/ 348 w 735"/>
                <a:gd name="T25" fmla="*/ 163 h 523"/>
                <a:gd name="T26" fmla="*/ 368 w 735"/>
                <a:gd name="T27" fmla="*/ 174 h 523"/>
                <a:gd name="T28" fmla="*/ 365 w 735"/>
                <a:gd name="T29" fmla="*/ 121 h 523"/>
                <a:gd name="T30" fmla="*/ 358 w 735"/>
                <a:gd name="T31" fmla="*/ 97 h 523"/>
                <a:gd name="T32" fmla="*/ 352 w 735"/>
                <a:gd name="T33" fmla="*/ 85 h 523"/>
                <a:gd name="T34" fmla="*/ 344 w 735"/>
                <a:gd name="T35" fmla="*/ 72 h 523"/>
                <a:gd name="T36" fmla="*/ 334 w 735"/>
                <a:gd name="T37" fmla="*/ 60 h 523"/>
                <a:gd name="T38" fmla="*/ 322 w 735"/>
                <a:gd name="T39" fmla="*/ 48 h 523"/>
                <a:gd name="T40" fmla="*/ 309 w 735"/>
                <a:gd name="T41" fmla="*/ 36 h 523"/>
                <a:gd name="T42" fmla="*/ 292 w 735"/>
                <a:gd name="T43" fmla="*/ 25 h 523"/>
                <a:gd name="T44" fmla="*/ 274 w 735"/>
                <a:gd name="T45" fmla="*/ 16 h 523"/>
                <a:gd name="T46" fmla="*/ 253 w 735"/>
                <a:gd name="T47" fmla="*/ 9 h 523"/>
                <a:gd name="T48" fmla="*/ 207 w 735"/>
                <a:gd name="T49" fmla="*/ 0 h 523"/>
                <a:gd name="T50" fmla="*/ 110 w 735"/>
                <a:gd name="T51" fmla="*/ 1 h 523"/>
                <a:gd name="T52" fmla="*/ 32 w 735"/>
                <a:gd name="T53" fmla="*/ 14 h 523"/>
                <a:gd name="T54" fmla="*/ 0 w 735"/>
                <a:gd name="T55" fmla="*/ 21 h 523"/>
                <a:gd name="T56" fmla="*/ 0 w 735"/>
                <a:gd name="T57" fmla="*/ 21 h 523"/>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735"/>
                <a:gd name="T88" fmla="*/ 0 h 523"/>
                <a:gd name="T89" fmla="*/ 735 w 735"/>
                <a:gd name="T90" fmla="*/ 523 h 523"/>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735" h="523">
                  <a:moveTo>
                    <a:pt x="0" y="63"/>
                  </a:moveTo>
                  <a:lnTo>
                    <a:pt x="58" y="52"/>
                  </a:lnTo>
                  <a:lnTo>
                    <a:pt x="199" y="50"/>
                  </a:lnTo>
                  <a:lnTo>
                    <a:pt x="374" y="99"/>
                  </a:lnTo>
                  <a:lnTo>
                    <a:pt x="458" y="159"/>
                  </a:lnTo>
                  <a:lnTo>
                    <a:pt x="495" y="198"/>
                  </a:lnTo>
                  <a:lnTo>
                    <a:pt x="530" y="245"/>
                  </a:lnTo>
                  <a:lnTo>
                    <a:pt x="560" y="295"/>
                  </a:lnTo>
                  <a:lnTo>
                    <a:pt x="588" y="338"/>
                  </a:lnTo>
                  <a:lnTo>
                    <a:pt x="611" y="374"/>
                  </a:lnTo>
                  <a:lnTo>
                    <a:pt x="635" y="407"/>
                  </a:lnTo>
                  <a:lnTo>
                    <a:pt x="669" y="455"/>
                  </a:lnTo>
                  <a:lnTo>
                    <a:pt x="696" y="489"/>
                  </a:lnTo>
                  <a:lnTo>
                    <a:pt x="735" y="523"/>
                  </a:lnTo>
                  <a:lnTo>
                    <a:pt x="730" y="363"/>
                  </a:lnTo>
                  <a:lnTo>
                    <a:pt x="715" y="293"/>
                  </a:lnTo>
                  <a:lnTo>
                    <a:pt x="703" y="255"/>
                  </a:lnTo>
                  <a:lnTo>
                    <a:pt x="687" y="217"/>
                  </a:lnTo>
                  <a:lnTo>
                    <a:pt x="668" y="179"/>
                  </a:lnTo>
                  <a:lnTo>
                    <a:pt x="644" y="144"/>
                  </a:lnTo>
                  <a:lnTo>
                    <a:pt x="618" y="109"/>
                  </a:lnTo>
                  <a:lnTo>
                    <a:pt x="583" y="76"/>
                  </a:lnTo>
                  <a:lnTo>
                    <a:pt x="547" y="47"/>
                  </a:lnTo>
                  <a:lnTo>
                    <a:pt x="505" y="26"/>
                  </a:lnTo>
                  <a:lnTo>
                    <a:pt x="413" y="0"/>
                  </a:lnTo>
                  <a:lnTo>
                    <a:pt x="220" y="4"/>
                  </a:lnTo>
                  <a:lnTo>
                    <a:pt x="64" y="41"/>
                  </a:lnTo>
                  <a:lnTo>
                    <a:pt x="0" y="63"/>
                  </a:lnTo>
                  <a:close/>
                </a:path>
              </a:pathLst>
            </a:custGeom>
            <a:solidFill>
              <a:srgbClr val="000000"/>
            </a:solidFill>
            <a:ln w="9525">
              <a:noFill/>
              <a:round/>
              <a:headEnd/>
              <a:tailEnd/>
            </a:ln>
          </p:spPr>
          <p:txBody>
            <a:bodyPr/>
            <a:lstStyle/>
            <a:p>
              <a:endParaRPr lang="en-US"/>
            </a:p>
          </p:txBody>
        </p:sp>
        <p:sp>
          <p:nvSpPr>
            <p:cNvPr id="33813" name="Freeform 21"/>
            <p:cNvSpPr>
              <a:spLocks/>
            </p:cNvSpPr>
            <p:nvPr/>
          </p:nvSpPr>
          <p:spPr bwMode="auto">
            <a:xfrm>
              <a:off x="2744" y="1230"/>
              <a:ext cx="60" cy="132"/>
            </a:xfrm>
            <a:custGeom>
              <a:avLst/>
              <a:gdLst>
                <a:gd name="T0" fmla="*/ 20 w 120"/>
                <a:gd name="T1" fmla="*/ 132 h 397"/>
                <a:gd name="T2" fmla="*/ 4 w 120"/>
                <a:gd name="T3" fmla="*/ 61 h 397"/>
                <a:gd name="T4" fmla="*/ 0 w 120"/>
                <a:gd name="T5" fmla="*/ 10 h 397"/>
                <a:gd name="T6" fmla="*/ 47 w 120"/>
                <a:gd name="T7" fmla="*/ 0 h 397"/>
                <a:gd name="T8" fmla="*/ 60 w 120"/>
                <a:gd name="T9" fmla="*/ 11 h 397"/>
                <a:gd name="T10" fmla="*/ 55 w 120"/>
                <a:gd name="T11" fmla="*/ 31 h 397"/>
                <a:gd name="T12" fmla="*/ 48 w 120"/>
                <a:gd name="T13" fmla="*/ 41 h 397"/>
                <a:gd name="T14" fmla="*/ 41 w 120"/>
                <a:gd name="T15" fmla="*/ 51 h 397"/>
                <a:gd name="T16" fmla="*/ 35 w 120"/>
                <a:gd name="T17" fmla="*/ 72 h 397"/>
                <a:gd name="T18" fmla="*/ 38 w 120"/>
                <a:gd name="T19" fmla="*/ 99 h 397"/>
                <a:gd name="T20" fmla="*/ 44 w 120"/>
                <a:gd name="T21" fmla="*/ 122 h 397"/>
                <a:gd name="T22" fmla="*/ 48 w 120"/>
                <a:gd name="T23" fmla="*/ 132 h 397"/>
                <a:gd name="T24" fmla="*/ 20 w 120"/>
                <a:gd name="T25" fmla="*/ 132 h 397"/>
                <a:gd name="T26" fmla="*/ 20 w 120"/>
                <a:gd name="T27" fmla="*/ 132 h 39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20"/>
                <a:gd name="T43" fmla="*/ 0 h 397"/>
                <a:gd name="T44" fmla="*/ 120 w 120"/>
                <a:gd name="T45" fmla="*/ 397 h 39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20" h="397">
                  <a:moveTo>
                    <a:pt x="40" y="397"/>
                  </a:moveTo>
                  <a:lnTo>
                    <a:pt x="7" y="182"/>
                  </a:lnTo>
                  <a:lnTo>
                    <a:pt x="0" y="31"/>
                  </a:lnTo>
                  <a:lnTo>
                    <a:pt x="93" y="0"/>
                  </a:lnTo>
                  <a:lnTo>
                    <a:pt x="120" y="32"/>
                  </a:lnTo>
                  <a:lnTo>
                    <a:pt x="109" y="93"/>
                  </a:lnTo>
                  <a:lnTo>
                    <a:pt x="96" y="124"/>
                  </a:lnTo>
                  <a:lnTo>
                    <a:pt x="82" y="152"/>
                  </a:lnTo>
                  <a:lnTo>
                    <a:pt x="69" y="217"/>
                  </a:lnTo>
                  <a:lnTo>
                    <a:pt x="76" y="299"/>
                  </a:lnTo>
                  <a:lnTo>
                    <a:pt x="88" y="368"/>
                  </a:lnTo>
                  <a:lnTo>
                    <a:pt x="96" y="397"/>
                  </a:lnTo>
                  <a:lnTo>
                    <a:pt x="40" y="397"/>
                  </a:lnTo>
                  <a:close/>
                </a:path>
              </a:pathLst>
            </a:custGeom>
            <a:solidFill>
              <a:srgbClr val="000000"/>
            </a:solidFill>
            <a:ln w="9525">
              <a:noFill/>
              <a:round/>
              <a:headEnd/>
              <a:tailEnd/>
            </a:ln>
          </p:spPr>
          <p:txBody>
            <a:bodyPr/>
            <a:lstStyle/>
            <a:p>
              <a:endParaRPr lang="en-US"/>
            </a:p>
          </p:txBody>
        </p:sp>
        <p:sp>
          <p:nvSpPr>
            <p:cNvPr id="33814" name="Freeform 22"/>
            <p:cNvSpPr>
              <a:spLocks/>
            </p:cNvSpPr>
            <p:nvPr/>
          </p:nvSpPr>
          <p:spPr bwMode="auto">
            <a:xfrm>
              <a:off x="2781" y="1357"/>
              <a:ext cx="347" cy="92"/>
            </a:xfrm>
            <a:custGeom>
              <a:avLst/>
              <a:gdLst>
                <a:gd name="T0" fmla="*/ 42 w 694"/>
                <a:gd name="T1" fmla="*/ 0 h 277"/>
                <a:gd name="T2" fmla="*/ 246 w 694"/>
                <a:gd name="T3" fmla="*/ 29 h 277"/>
                <a:gd name="T4" fmla="*/ 260 w 694"/>
                <a:gd name="T5" fmla="*/ 25 h 277"/>
                <a:gd name="T6" fmla="*/ 292 w 694"/>
                <a:gd name="T7" fmla="*/ 20 h 277"/>
                <a:gd name="T8" fmla="*/ 326 w 694"/>
                <a:gd name="T9" fmla="*/ 21 h 277"/>
                <a:gd name="T10" fmla="*/ 347 w 694"/>
                <a:gd name="T11" fmla="*/ 38 h 277"/>
                <a:gd name="T12" fmla="*/ 347 w 694"/>
                <a:gd name="T13" fmla="*/ 51 h 277"/>
                <a:gd name="T14" fmla="*/ 340 w 694"/>
                <a:gd name="T15" fmla="*/ 64 h 277"/>
                <a:gd name="T16" fmla="*/ 327 w 694"/>
                <a:gd name="T17" fmla="*/ 75 h 277"/>
                <a:gd name="T18" fmla="*/ 308 w 694"/>
                <a:gd name="T19" fmla="*/ 84 h 277"/>
                <a:gd name="T20" fmla="*/ 269 w 694"/>
                <a:gd name="T21" fmla="*/ 92 h 277"/>
                <a:gd name="T22" fmla="*/ 238 w 694"/>
                <a:gd name="T23" fmla="*/ 79 h 277"/>
                <a:gd name="T24" fmla="*/ 226 w 694"/>
                <a:gd name="T25" fmla="*/ 61 h 277"/>
                <a:gd name="T26" fmla="*/ 226 w 694"/>
                <a:gd name="T27" fmla="*/ 53 h 277"/>
                <a:gd name="T28" fmla="*/ 235 w 694"/>
                <a:gd name="T29" fmla="*/ 52 h 277"/>
                <a:gd name="T30" fmla="*/ 0 w 694"/>
                <a:gd name="T31" fmla="*/ 10 h 277"/>
                <a:gd name="T32" fmla="*/ 42 w 694"/>
                <a:gd name="T33" fmla="*/ 0 h 277"/>
                <a:gd name="T34" fmla="*/ 42 w 694"/>
                <a:gd name="T35" fmla="*/ 0 h 27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94"/>
                <a:gd name="T55" fmla="*/ 0 h 277"/>
                <a:gd name="T56" fmla="*/ 694 w 694"/>
                <a:gd name="T57" fmla="*/ 277 h 27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94" h="277">
                  <a:moveTo>
                    <a:pt x="83" y="0"/>
                  </a:moveTo>
                  <a:lnTo>
                    <a:pt x="492" y="87"/>
                  </a:lnTo>
                  <a:lnTo>
                    <a:pt x="519" y="76"/>
                  </a:lnTo>
                  <a:lnTo>
                    <a:pt x="583" y="60"/>
                  </a:lnTo>
                  <a:lnTo>
                    <a:pt x="651" y="62"/>
                  </a:lnTo>
                  <a:lnTo>
                    <a:pt x="694" y="113"/>
                  </a:lnTo>
                  <a:lnTo>
                    <a:pt x="694" y="154"/>
                  </a:lnTo>
                  <a:lnTo>
                    <a:pt x="680" y="192"/>
                  </a:lnTo>
                  <a:lnTo>
                    <a:pt x="653" y="227"/>
                  </a:lnTo>
                  <a:lnTo>
                    <a:pt x="616" y="254"/>
                  </a:lnTo>
                  <a:lnTo>
                    <a:pt x="538" y="277"/>
                  </a:lnTo>
                  <a:lnTo>
                    <a:pt x="477" y="238"/>
                  </a:lnTo>
                  <a:lnTo>
                    <a:pt x="453" y="183"/>
                  </a:lnTo>
                  <a:lnTo>
                    <a:pt x="453" y="160"/>
                  </a:lnTo>
                  <a:lnTo>
                    <a:pt x="470" y="157"/>
                  </a:lnTo>
                  <a:lnTo>
                    <a:pt x="0" y="31"/>
                  </a:lnTo>
                  <a:lnTo>
                    <a:pt x="83" y="0"/>
                  </a:lnTo>
                  <a:close/>
                </a:path>
              </a:pathLst>
            </a:custGeom>
            <a:solidFill>
              <a:srgbClr val="000000"/>
            </a:solidFill>
            <a:ln w="9525">
              <a:noFill/>
              <a:round/>
              <a:headEnd/>
              <a:tailEnd/>
            </a:ln>
          </p:spPr>
          <p:txBody>
            <a:bodyPr/>
            <a:lstStyle/>
            <a:p>
              <a:endParaRPr lang="en-US"/>
            </a:p>
          </p:txBody>
        </p:sp>
        <p:sp>
          <p:nvSpPr>
            <p:cNvPr id="33815" name="Freeform 23"/>
            <p:cNvSpPr>
              <a:spLocks/>
            </p:cNvSpPr>
            <p:nvPr/>
          </p:nvSpPr>
          <p:spPr bwMode="auto">
            <a:xfrm>
              <a:off x="3087" y="1002"/>
              <a:ext cx="114" cy="183"/>
            </a:xfrm>
            <a:custGeom>
              <a:avLst/>
              <a:gdLst>
                <a:gd name="T0" fmla="*/ 61 w 227"/>
                <a:gd name="T1" fmla="*/ 183 h 549"/>
                <a:gd name="T2" fmla="*/ 61 w 227"/>
                <a:gd name="T3" fmla="*/ 59 h 549"/>
                <a:gd name="T4" fmla="*/ 22 w 227"/>
                <a:gd name="T5" fmla="*/ 49 h 549"/>
                <a:gd name="T6" fmla="*/ 1 w 227"/>
                <a:gd name="T7" fmla="*/ 35 h 549"/>
                <a:gd name="T8" fmla="*/ 0 w 227"/>
                <a:gd name="T9" fmla="*/ 27 h 549"/>
                <a:gd name="T10" fmla="*/ 7 w 227"/>
                <a:gd name="T11" fmla="*/ 17 h 549"/>
                <a:gd name="T12" fmla="*/ 22 w 227"/>
                <a:gd name="T13" fmla="*/ 8 h 549"/>
                <a:gd name="T14" fmla="*/ 41 w 227"/>
                <a:gd name="T15" fmla="*/ 3 h 549"/>
                <a:gd name="T16" fmla="*/ 81 w 227"/>
                <a:gd name="T17" fmla="*/ 0 h 549"/>
                <a:gd name="T18" fmla="*/ 109 w 227"/>
                <a:gd name="T19" fmla="*/ 10 h 549"/>
                <a:gd name="T20" fmla="*/ 114 w 227"/>
                <a:gd name="T21" fmla="*/ 18 h 549"/>
                <a:gd name="T22" fmla="*/ 113 w 227"/>
                <a:gd name="T23" fmla="*/ 24 h 549"/>
                <a:gd name="T24" fmla="*/ 109 w 227"/>
                <a:gd name="T25" fmla="*/ 30 h 549"/>
                <a:gd name="T26" fmla="*/ 100 w 227"/>
                <a:gd name="T27" fmla="*/ 40 h 549"/>
                <a:gd name="T28" fmla="*/ 94 w 227"/>
                <a:gd name="T29" fmla="*/ 47 h 549"/>
                <a:gd name="T30" fmla="*/ 85 w 227"/>
                <a:gd name="T31" fmla="*/ 54 h 549"/>
                <a:gd name="T32" fmla="*/ 82 w 227"/>
                <a:gd name="T33" fmla="*/ 53 h 549"/>
                <a:gd name="T34" fmla="*/ 89 w 227"/>
                <a:gd name="T35" fmla="*/ 174 h 549"/>
                <a:gd name="T36" fmla="*/ 61 w 227"/>
                <a:gd name="T37" fmla="*/ 183 h 549"/>
                <a:gd name="T38" fmla="*/ 61 w 227"/>
                <a:gd name="T39" fmla="*/ 183 h 549"/>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27"/>
                <a:gd name="T61" fmla="*/ 0 h 549"/>
                <a:gd name="T62" fmla="*/ 227 w 227"/>
                <a:gd name="T63" fmla="*/ 549 h 549"/>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27" h="549">
                  <a:moveTo>
                    <a:pt x="122" y="549"/>
                  </a:moveTo>
                  <a:lnTo>
                    <a:pt x="122" y="177"/>
                  </a:lnTo>
                  <a:lnTo>
                    <a:pt x="43" y="146"/>
                  </a:lnTo>
                  <a:lnTo>
                    <a:pt x="2" y="106"/>
                  </a:lnTo>
                  <a:lnTo>
                    <a:pt x="0" y="80"/>
                  </a:lnTo>
                  <a:lnTo>
                    <a:pt x="14" y="51"/>
                  </a:lnTo>
                  <a:lnTo>
                    <a:pt x="44" y="25"/>
                  </a:lnTo>
                  <a:lnTo>
                    <a:pt x="81" y="9"/>
                  </a:lnTo>
                  <a:lnTo>
                    <a:pt x="162" y="0"/>
                  </a:lnTo>
                  <a:lnTo>
                    <a:pt x="218" y="30"/>
                  </a:lnTo>
                  <a:lnTo>
                    <a:pt x="227" y="54"/>
                  </a:lnTo>
                  <a:lnTo>
                    <a:pt x="225" y="71"/>
                  </a:lnTo>
                  <a:lnTo>
                    <a:pt x="218" y="90"/>
                  </a:lnTo>
                  <a:lnTo>
                    <a:pt x="200" y="121"/>
                  </a:lnTo>
                  <a:lnTo>
                    <a:pt x="188" y="141"/>
                  </a:lnTo>
                  <a:lnTo>
                    <a:pt x="170" y="161"/>
                  </a:lnTo>
                  <a:lnTo>
                    <a:pt x="163" y="159"/>
                  </a:lnTo>
                  <a:lnTo>
                    <a:pt x="177" y="523"/>
                  </a:lnTo>
                  <a:lnTo>
                    <a:pt x="122" y="549"/>
                  </a:lnTo>
                  <a:close/>
                </a:path>
              </a:pathLst>
            </a:custGeom>
            <a:solidFill>
              <a:srgbClr val="000000"/>
            </a:solidFill>
            <a:ln w="9525">
              <a:noFill/>
              <a:round/>
              <a:headEnd/>
              <a:tailEnd/>
            </a:ln>
          </p:spPr>
          <p:txBody>
            <a:bodyPr/>
            <a:lstStyle/>
            <a:p>
              <a:endParaRPr lang="en-US"/>
            </a:p>
          </p:txBody>
        </p:sp>
        <p:sp>
          <p:nvSpPr>
            <p:cNvPr id="33816" name="Freeform 24"/>
            <p:cNvSpPr>
              <a:spLocks/>
            </p:cNvSpPr>
            <p:nvPr/>
          </p:nvSpPr>
          <p:spPr bwMode="auto">
            <a:xfrm>
              <a:off x="3156" y="1093"/>
              <a:ext cx="427" cy="99"/>
            </a:xfrm>
            <a:custGeom>
              <a:avLst/>
              <a:gdLst>
                <a:gd name="T0" fmla="*/ 37 w 855"/>
                <a:gd name="T1" fmla="*/ 78 h 295"/>
                <a:gd name="T2" fmla="*/ 330 w 855"/>
                <a:gd name="T3" fmla="*/ 47 h 295"/>
                <a:gd name="T4" fmla="*/ 334 w 855"/>
                <a:gd name="T5" fmla="*/ 36 h 295"/>
                <a:gd name="T6" fmla="*/ 340 w 855"/>
                <a:gd name="T7" fmla="*/ 27 h 295"/>
                <a:gd name="T8" fmla="*/ 348 w 855"/>
                <a:gd name="T9" fmla="*/ 16 h 295"/>
                <a:gd name="T10" fmla="*/ 357 w 855"/>
                <a:gd name="T11" fmla="*/ 6 h 295"/>
                <a:gd name="T12" fmla="*/ 369 w 855"/>
                <a:gd name="T13" fmla="*/ 0 h 295"/>
                <a:gd name="T14" fmla="*/ 394 w 855"/>
                <a:gd name="T15" fmla="*/ 2 h 295"/>
                <a:gd name="T16" fmla="*/ 417 w 855"/>
                <a:gd name="T17" fmla="*/ 21 h 295"/>
                <a:gd name="T18" fmla="*/ 427 w 855"/>
                <a:gd name="T19" fmla="*/ 45 h 295"/>
                <a:gd name="T20" fmla="*/ 423 w 855"/>
                <a:gd name="T21" fmla="*/ 68 h 295"/>
                <a:gd name="T22" fmla="*/ 413 w 855"/>
                <a:gd name="T23" fmla="*/ 79 h 295"/>
                <a:gd name="T24" fmla="*/ 397 w 855"/>
                <a:gd name="T25" fmla="*/ 89 h 295"/>
                <a:gd name="T26" fmla="*/ 366 w 855"/>
                <a:gd name="T27" fmla="*/ 97 h 295"/>
                <a:gd name="T28" fmla="*/ 342 w 855"/>
                <a:gd name="T29" fmla="*/ 92 h 295"/>
                <a:gd name="T30" fmla="*/ 323 w 855"/>
                <a:gd name="T31" fmla="*/ 78 h 295"/>
                <a:gd name="T32" fmla="*/ 0 w 855"/>
                <a:gd name="T33" fmla="*/ 99 h 295"/>
                <a:gd name="T34" fmla="*/ 37 w 855"/>
                <a:gd name="T35" fmla="*/ 78 h 295"/>
                <a:gd name="T36" fmla="*/ 37 w 855"/>
                <a:gd name="T37" fmla="*/ 78 h 29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855"/>
                <a:gd name="T58" fmla="*/ 0 h 295"/>
                <a:gd name="T59" fmla="*/ 855 w 855"/>
                <a:gd name="T60" fmla="*/ 295 h 29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855" h="295">
                  <a:moveTo>
                    <a:pt x="75" y="233"/>
                  </a:moveTo>
                  <a:lnTo>
                    <a:pt x="660" y="139"/>
                  </a:lnTo>
                  <a:lnTo>
                    <a:pt x="668" y="108"/>
                  </a:lnTo>
                  <a:lnTo>
                    <a:pt x="680" y="80"/>
                  </a:lnTo>
                  <a:lnTo>
                    <a:pt x="697" y="47"/>
                  </a:lnTo>
                  <a:lnTo>
                    <a:pt x="714" y="19"/>
                  </a:lnTo>
                  <a:lnTo>
                    <a:pt x="738" y="0"/>
                  </a:lnTo>
                  <a:lnTo>
                    <a:pt x="788" y="6"/>
                  </a:lnTo>
                  <a:lnTo>
                    <a:pt x="835" y="63"/>
                  </a:lnTo>
                  <a:lnTo>
                    <a:pt x="855" y="133"/>
                  </a:lnTo>
                  <a:lnTo>
                    <a:pt x="846" y="203"/>
                  </a:lnTo>
                  <a:lnTo>
                    <a:pt x="826" y="236"/>
                  </a:lnTo>
                  <a:lnTo>
                    <a:pt x="795" y="264"/>
                  </a:lnTo>
                  <a:lnTo>
                    <a:pt x="733" y="289"/>
                  </a:lnTo>
                  <a:lnTo>
                    <a:pt x="685" y="275"/>
                  </a:lnTo>
                  <a:lnTo>
                    <a:pt x="647" y="233"/>
                  </a:lnTo>
                  <a:lnTo>
                    <a:pt x="0" y="295"/>
                  </a:lnTo>
                  <a:lnTo>
                    <a:pt x="75" y="233"/>
                  </a:lnTo>
                  <a:close/>
                </a:path>
              </a:pathLst>
            </a:custGeom>
            <a:solidFill>
              <a:srgbClr val="000000"/>
            </a:solidFill>
            <a:ln w="9525">
              <a:noFill/>
              <a:round/>
              <a:headEnd/>
              <a:tailEnd/>
            </a:ln>
          </p:spPr>
          <p:txBody>
            <a:bodyPr/>
            <a:lstStyle/>
            <a:p>
              <a:endParaRPr lang="en-US"/>
            </a:p>
          </p:txBody>
        </p:sp>
      </p:gr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1016000" y="533400"/>
            <a:ext cx="7772400" cy="1143000"/>
          </a:xfrm>
        </p:spPr>
        <p:txBody>
          <a:bodyPr/>
          <a:lstStyle/>
          <a:p>
            <a:pPr eaLnBrk="1" hangingPunct="1"/>
            <a:endParaRPr lang="en-US" sz="4000"/>
          </a:p>
        </p:txBody>
      </p:sp>
      <p:sp>
        <p:nvSpPr>
          <p:cNvPr id="34819" name="Rectangle 3"/>
          <p:cNvSpPr>
            <a:spLocks noGrp="1" noChangeArrowheads="1"/>
          </p:cNvSpPr>
          <p:nvPr>
            <p:ph type="body" idx="1"/>
          </p:nvPr>
        </p:nvSpPr>
        <p:spPr>
          <a:xfrm>
            <a:off x="647700" y="1982788"/>
            <a:ext cx="7772400" cy="4073525"/>
          </a:xfrm>
        </p:spPr>
        <p:txBody>
          <a:bodyPr/>
          <a:lstStyle/>
          <a:p>
            <a:pPr marL="609600" indent="-609600" eaLnBrk="1" hangingPunct="1">
              <a:buFontTx/>
              <a:buNone/>
            </a:pPr>
            <a:endParaRPr lang="en-US"/>
          </a:p>
          <a:p>
            <a:pPr marL="609600" indent="-609600" eaLnBrk="1" hangingPunct="1">
              <a:buFontTx/>
              <a:buNone/>
            </a:pPr>
            <a:endParaRPr lang="en-US"/>
          </a:p>
        </p:txBody>
      </p:sp>
      <p:sp>
        <p:nvSpPr>
          <p:cNvPr id="34820" name="Line 4"/>
          <p:cNvSpPr>
            <a:spLocks noChangeShapeType="1"/>
          </p:cNvSpPr>
          <p:nvPr/>
        </p:nvSpPr>
        <p:spPr bwMode="auto">
          <a:xfrm>
            <a:off x="0" y="1828800"/>
            <a:ext cx="7391400" cy="0"/>
          </a:xfrm>
          <a:prstGeom prst="line">
            <a:avLst/>
          </a:prstGeom>
          <a:noFill/>
          <a:ln w="127000">
            <a:solidFill>
              <a:srgbClr val="CC00CC"/>
            </a:solidFill>
            <a:round/>
            <a:headEnd/>
            <a:tailEnd/>
          </a:ln>
        </p:spPr>
        <p:txBody>
          <a:bodyPr wrap="none" anchor="ctr"/>
          <a:lstStyle/>
          <a:p>
            <a:endParaRPr lang="en-US"/>
          </a:p>
        </p:txBody>
      </p:sp>
      <p:grpSp>
        <p:nvGrpSpPr>
          <p:cNvPr id="34821" name="Group 5"/>
          <p:cNvGrpSpPr>
            <a:grpSpLocks/>
          </p:cNvGrpSpPr>
          <p:nvPr/>
        </p:nvGrpSpPr>
        <p:grpSpPr bwMode="auto">
          <a:xfrm>
            <a:off x="287338" y="363538"/>
            <a:ext cx="1306512" cy="749300"/>
            <a:chOff x="2203" y="852"/>
            <a:chExt cx="1404" cy="740"/>
          </a:xfrm>
        </p:grpSpPr>
        <p:sp>
          <p:nvSpPr>
            <p:cNvPr id="34822" name="Freeform 6"/>
            <p:cNvSpPr>
              <a:spLocks/>
            </p:cNvSpPr>
            <p:nvPr/>
          </p:nvSpPr>
          <p:spPr bwMode="auto">
            <a:xfrm>
              <a:off x="2529" y="1410"/>
              <a:ext cx="469" cy="179"/>
            </a:xfrm>
            <a:custGeom>
              <a:avLst/>
              <a:gdLst>
                <a:gd name="T0" fmla="*/ 0 w 937"/>
                <a:gd name="T1" fmla="*/ 25 h 536"/>
                <a:gd name="T2" fmla="*/ 195 w 937"/>
                <a:gd name="T3" fmla="*/ 0 h 536"/>
                <a:gd name="T4" fmla="*/ 351 w 937"/>
                <a:gd name="T5" fmla="*/ 29 h 536"/>
                <a:gd name="T6" fmla="*/ 469 w 937"/>
                <a:gd name="T7" fmla="*/ 179 h 536"/>
                <a:gd name="T8" fmla="*/ 279 w 937"/>
                <a:gd name="T9" fmla="*/ 164 h 536"/>
                <a:gd name="T10" fmla="*/ 25 w 937"/>
                <a:gd name="T11" fmla="*/ 57 h 536"/>
                <a:gd name="T12" fmla="*/ 0 w 937"/>
                <a:gd name="T13" fmla="*/ 25 h 536"/>
                <a:gd name="T14" fmla="*/ 0 w 937"/>
                <a:gd name="T15" fmla="*/ 25 h 536"/>
                <a:gd name="T16" fmla="*/ 0 60000 65536"/>
                <a:gd name="T17" fmla="*/ 0 60000 65536"/>
                <a:gd name="T18" fmla="*/ 0 60000 65536"/>
                <a:gd name="T19" fmla="*/ 0 60000 65536"/>
                <a:gd name="T20" fmla="*/ 0 60000 65536"/>
                <a:gd name="T21" fmla="*/ 0 60000 65536"/>
                <a:gd name="T22" fmla="*/ 0 60000 65536"/>
                <a:gd name="T23" fmla="*/ 0 60000 65536"/>
                <a:gd name="T24" fmla="*/ 0 w 937"/>
                <a:gd name="T25" fmla="*/ 0 h 536"/>
                <a:gd name="T26" fmla="*/ 937 w 937"/>
                <a:gd name="T27" fmla="*/ 536 h 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37" h="536">
                  <a:moveTo>
                    <a:pt x="0" y="74"/>
                  </a:moveTo>
                  <a:lnTo>
                    <a:pt x="390" y="0"/>
                  </a:lnTo>
                  <a:lnTo>
                    <a:pt x="702" y="86"/>
                  </a:lnTo>
                  <a:lnTo>
                    <a:pt x="937" y="536"/>
                  </a:lnTo>
                  <a:lnTo>
                    <a:pt x="558" y="492"/>
                  </a:lnTo>
                  <a:lnTo>
                    <a:pt x="49" y="170"/>
                  </a:lnTo>
                  <a:lnTo>
                    <a:pt x="0" y="74"/>
                  </a:lnTo>
                  <a:close/>
                </a:path>
              </a:pathLst>
            </a:custGeom>
            <a:solidFill>
              <a:srgbClr val="84D184"/>
            </a:solidFill>
            <a:ln w="9525">
              <a:noFill/>
              <a:round/>
              <a:headEnd/>
              <a:tailEnd/>
            </a:ln>
          </p:spPr>
          <p:txBody>
            <a:bodyPr/>
            <a:lstStyle/>
            <a:p>
              <a:endParaRPr lang="en-US"/>
            </a:p>
          </p:txBody>
        </p:sp>
        <p:sp>
          <p:nvSpPr>
            <p:cNvPr id="34823" name="Freeform 7"/>
            <p:cNvSpPr>
              <a:spLocks/>
            </p:cNvSpPr>
            <p:nvPr/>
          </p:nvSpPr>
          <p:spPr bwMode="auto">
            <a:xfrm>
              <a:off x="2964" y="1250"/>
              <a:ext cx="610" cy="123"/>
            </a:xfrm>
            <a:custGeom>
              <a:avLst/>
              <a:gdLst>
                <a:gd name="T0" fmla="*/ 0 w 1219"/>
                <a:gd name="T1" fmla="*/ 35 h 369"/>
                <a:gd name="T2" fmla="*/ 72 w 1219"/>
                <a:gd name="T3" fmla="*/ 82 h 369"/>
                <a:gd name="T4" fmla="*/ 214 w 1219"/>
                <a:gd name="T5" fmla="*/ 123 h 369"/>
                <a:gd name="T6" fmla="*/ 336 w 1219"/>
                <a:gd name="T7" fmla="*/ 114 h 369"/>
                <a:gd name="T8" fmla="*/ 463 w 1219"/>
                <a:gd name="T9" fmla="*/ 99 h 369"/>
                <a:gd name="T10" fmla="*/ 585 w 1219"/>
                <a:gd name="T11" fmla="*/ 32 h 369"/>
                <a:gd name="T12" fmla="*/ 610 w 1219"/>
                <a:gd name="T13" fmla="*/ 0 h 369"/>
                <a:gd name="T14" fmla="*/ 216 w 1219"/>
                <a:gd name="T15" fmla="*/ 6 h 369"/>
                <a:gd name="T16" fmla="*/ 0 w 1219"/>
                <a:gd name="T17" fmla="*/ 35 h 369"/>
                <a:gd name="T18" fmla="*/ 0 w 1219"/>
                <a:gd name="T19" fmla="*/ 35 h 36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219"/>
                <a:gd name="T31" fmla="*/ 0 h 369"/>
                <a:gd name="T32" fmla="*/ 1219 w 1219"/>
                <a:gd name="T33" fmla="*/ 369 h 36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219" h="369">
                  <a:moveTo>
                    <a:pt x="0" y="106"/>
                  </a:moveTo>
                  <a:lnTo>
                    <a:pt x="144" y="246"/>
                  </a:lnTo>
                  <a:lnTo>
                    <a:pt x="427" y="369"/>
                  </a:lnTo>
                  <a:lnTo>
                    <a:pt x="672" y="341"/>
                  </a:lnTo>
                  <a:lnTo>
                    <a:pt x="925" y="297"/>
                  </a:lnTo>
                  <a:lnTo>
                    <a:pt x="1170" y="95"/>
                  </a:lnTo>
                  <a:lnTo>
                    <a:pt x="1219" y="0"/>
                  </a:lnTo>
                  <a:lnTo>
                    <a:pt x="432" y="18"/>
                  </a:lnTo>
                  <a:lnTo>
                    <a:pt x="0" y="106"/>
                  </a:lnTo>
                  <a:close/>
                </a:path>
              </a:pathLst>
            </a:custGeom>
            <a:solidFill>
              <a:srgbClr val="84D184"/>
            </a:solidFill>
            <a:ln w="9525">
              <a:noFill/>
              <a:round/>
              <a:headEnd/>
              <a:tailEnd/>
            </a:ln>
          </p:spPr>
          <p:txBody>
            <a:bodyPr/>
            <a:lstStyle/>
            <a:p>
              <a:endParaRPr lang="en-US"/>
            </a:p>
          </p:txBody>
        </p:sp>
        <p:sp>
          <p:nvSpPr>
            <p:cNvPr id="34824" name="Freeform 8"/>
            <p:cNvSpPr>
              <a:spLocks/>
            </p:cNvSpPr>
            <p:nvPr/>
          </p:nvSpPr>
          <p:spPr bwMode="auto">
            <a:xfrm>
              <a:off x="3261" y="852"/>
              <a:ext cx="346" cy="226"/>
            </a:xfrm>
            <a:custGeom>
              <a:avLst/>
              <a:gdLst>
                <a:gd name="T0" fmla="*/ 61 w 692"/>
                <a:gd name="T1" fmla="*/ 226 h 677"/>
                <a:gd name="T2" fmla="*/ 25 w 692"/>
                <a:gd name="T3" fmla="*/ 190 h 677"/>
                <a:gd name="T4" fmla="*/ 0 w 692"/>
                <a:gd name="T5" fmla="*/ 138 h 677"/>
                <a:gd name="T6" fmla="*/ 34 w 692"/>
                <a:gd name="T7" fmla="*/ 97 h 677"/>
                <a:gd name="T8" fmla="*/ 99 w 692"/>
                <a:gd name="T9" fmla="*/ 65 h 677"/>
                <a:gd name="T10" fmla="*/ 198 w 692"/>
                <a:gd name="T11" fmla="*/ 41 h 677"/>
                <a:gd name="T12" fmla="*/ 346 w 692"/>
                <a:gd name="T13" fmla="*/ 0 h 677"/>
                <a:gd name="T14" fmla="*/ 241 w 692"/>
                <a:gd name="T15" fmla="*/ 129 h 677"/>
                <a:gd name="T16" fmla="*/ 61 w 692"/>
                <a:gd name="T17" fmla="*/ 226 h 677"/>
                <a:gd name="T18" fmla="*/ 61 w 692"/>
                <a:gd name="T19" fmla="*/ 226 h 67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92"/>
                <a:gd name="T31" fmla="*/ 0 h 677"/>
                <a:gd name="T32" fmla="*/ 692 w 692"/>
                <a:gd name="T33" fmla="*/ 677 h 67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92" h="677">
                  <a:moveTo>
                    <a:pt x="123" y="677"/>
                  </a:moveTo>
                  <a:lnTo>
                    <a:pt x="50" y="570"/>
                  </a:lnTo>
                  <a:lnTo>
                    <a:pt x="0" y="413"/>
                  </a:lnTo>
                  <a:lnTo>
                    <a:pt x="67" y="290"/>
                  </a:lnTo>
                  <a:lnTo>
                    <a:pt x="199" y="195"/>
                  </a:lnTo>
                  <a:lnTo>
                    <a:pt x="397" y="123"/>
                  </a:lnTo>
                  <a:lnTo>
                    <a:pt x="692" y="0"/>
                  </a:lnTo>
                  <a:lnTo>
                    <a:pt x="482" y="386"/>
                  </a:lnTo>
                  <a:lnTo>
                    <a:pt x="123" y="677"/>
                  </a:lnTo>
                  <a:close/>
                </a:path>
              </a:pathLst>
            </a:custGeom>
            <a:solidFill>
              <a:srgbClr val="84D184"/>
            </a:solidFill>
            <a:ln w="9525">
              <a:noFill/>
              <a:round/>
              <a:headEnd/>
              <a:tailEnd/>
            </a:ln>
          </p:spPr>
          <p:txBody>
            <a:bodyPr/>
            <a:lstStyle/>
            <a:p>
              <a:endParaRPr lang="en-US"/>
            </a:p>
          </p:txBody>
        </p:sp>
        <p:sp>
          <p:nvSpPr>
            <p:cNvPr id="34825" name="Freeform 9"/>
            <p:cNvSpPr>
              <a:spLocks/>
            </p:cNvSpPr>
            <p:nvPr/>
          </p:nvSpPr>
          <p:spPr bwMode="auto">
            <a:xfrm>
              <a:off x="2851" y="973"/>
              <a:ext cx="203" cy="308"/>
            </a:xfrm>
            <a:custGeom>
              <a:avLst/>
              <a:gdLst>
                <a:gd name="T0" fmla="*/ 0 w 408"/>
                <a:gd name="T1" fmla="*/ 0 h 922"/>
                <a:gd name="T2" fmla="*/ 104 w 408"/>
                <a:gd name="T3" fmla="*/ 308 h 922"/>
                <a:gd name="T4" fmla="*/ 185 w 408"/>
                <a:gd name="T5" fmla="*/ 241 h 922"/>
                <a:gd name="T6" fmla="*/ 203 w 408"/>
                <a:gd name="T7" fmla="*/ 140 h 922"/>
                <a:gd name="T8" fmla="*/ 155 w 408"/>
                <a:gd name="T9" fmla="*/ 69 h 922"/>
                <a:gd name="T10" fmla="*/ 96 w 408"/>
                <a:gd name="T11" fmla="*/ 26 h 922"/>
                <a:gd name="T12" fmla="*/ 0 w 408"/>
                <a:gd name="T13" fmla="*/ 0 h 922"/>
                <a:gd name="T14" fmla="*/ 0 w 408"/>
                <a:gd name="T15" fmla="*/ 0 h 922"/>
                <a:gd name="T16" fmla="*/ 0 60000 65536"/>
                <a:gd name="T17" fmla="*/ 0 60000 65536"/>
                <a:gd name="T18" fmla="*/ 0 60000 65536"/>
                <a:gd name="T19" fmla="*/ 0 60000 65536"/>
                <a:gd name="T20" fmla="*/ 0 60000 65536"/>
                <a:gd name="T21" fmla="*/ 0 60000 65536"/>
                <a:gd name="T22" fmla="*/ 0 60000 65536"/>
                <a:gd name="T23" fmla="*/ 0 60000 65536"/>
                <a:gd name="T24" fmla="*/ 0 w 408"/>
                <a:gd name="T25" fmla="*/ 0 h 922"/>
                <a:gd name="T26" fmla="*/ 408 w 408"/>
                <a:gd name="T27" fmla="*/ 922 h 92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08" h="922">
                  <a:moveTo>
                    <a:pt x="0" y="0"/>
                  </a:moveTo>
                  <a:lnTo>
                    <a:pt x="210" y="922"/>
                  </a:lnTo>
                  <a:lnTo>
                    <a:pt x="372" y="720"/>
                  </a:lnTo>
                  <a:lnTo>
                    <a:pt x="408" y="419"/>
                  </a:lnTo>
                  <a:lnTo>
                    <a:pt x="312" y="207"/>
                  </a:lnTo>
                  <a:lnTo>
                    <a:pt x="192" y="78"/>
                  </a:lnTo>
                  <a:lnTo>
                    <a:pt x="0" y="0"/>
                  </a:lnTo>
                  <a:close/>
                </a:path>
              </a:pathLst>
            </a:custGeom>
            <a:solidFill>
              <a:srgbClr val="84D184"/>
            </a:solidFill>
            <a:ln w="9525">
              <a:noFill/>
              <a:round/>
              <a:headEnd/>
              <a:tailEnd/>
            </a:ln>
          </p:spPr>
          <p:txBody>
            <a:bodyPr/>
            <a:lstStyle/>
            <a:p>
              <a:endParaRPr lang="en-US"/>
            </a:p>
          </p:txBody>
        </p:sp>
        <p:sp>
          <p:nvSpPr>
            <p:cNvPr id="34826" name="Freeform 10"/>
            <p:cNvSpPr>
              <a:spLocks/>
            </p:cNvSpPr>
            <p:nvPr/>
          </p:nvSpPr>
          <p:spPr bwMode="auto">
            <a:xfrm>
              <a:off x="2499" y="1093"/>
              <a:ext cx="154" cy="342"/>
            </a:xfrm>
            <a:custGeom>
              <a:avLst/>
              <a:gdLst>
                <a:gd name="T0" fmla="*/ 0 w 306"/>
                <a:gd name="T1" fmla="*/ 342 h 1026"/>
                <a:gd name="T2" fmla="*/ 21 w 306"/>
                <a:gd name="T3" fmla="*/ 0 h 1026"/>
                <a:gd name="T4" fmla="*/ 126 w 306"/>
                <a:gd name="T5" fmla="*/ 70 h 1026"/>
                <a:gd name="T6" fmla="*/ 154 w 306"/>
                <a:gd name="T7" fmla="*/ 162 h 1026"/>
                <a:gd name="T8" fmla="*/ 111 w 306"/>
                <a:gd name="T9" fmla="*/ 269 h 1026"/>
                <a:gd name="T10" fmla="*/ 0 w 306"/>
                <a:gd name="T11" fmla="*/ 342 h 1026"/>
                <a:gd name="T12" fmla="*/ 0 w 306"/>
                <a:gd name="T13" fmla="*/ 342 h 1026"/>
                <a:gd name="T14" fmla="*/ 0 60000 65536"/>
                <a:gd name="T15" fmla="*/ 0 60000 65536"/>
                <a:gd name="T16" fmla="*/ 0 60000 65536"/>
                <a:gd name="T17" fmla="*/ 0 60000 65536"/>
                <a:gd name="T18" fmla="*/ 0 60000 65536"/>
                <a:gd name="T19" fmla="*/ 0 60000 65536"/>
                <a:gd name="T20" fmla="*/ 0 60000 65536"/>
                <a:gd name="T21" fmla="*/ 0 w 306"/>
                <a:gd name="T22" fmla="*/ 0 h 1026"/>
                <a:gd name="T23" fmla="*/ 306 w 306"/>
                <a:gd name="T24" fmla="*/ 1026 h 102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06" h="1026">
                  <a:moveTo>
                    <a:pt x="0" y="1026"/>
                  </a:moveTo>
                  <a:lnTo>
                    <a:pt x="42" y="0"/>
                  </a:lnTo>
                  <a:lnTo>
                    <a:pt x="251" y="211"/>
                  </a:lnTo>
                  <a:lnTo>
                    <a:pt x="306" y="485"/>
                  </a:lnTo>
                  <a:lnTo>
                    <a:pt x="221" y="808"/>
                  </a:lnTo>
                  <a:lnTo>
                    <a:pt x="0" y="1026"/>
                  </a:lnTo>
                  <a:close/>
                </a:path>
              </a:pathLst>
            </a:custGeom>
            <a:solidFill>
              <a:srgbClr val="84D184"/>
            </a:solidFill>
            <a:ln w="9525">
              <a:noFill/>
              <a:round/>
              <a:headEnd/>
              <a:tailEnd/>
            </a:ln>
          </p:spPr>
          <p:txBody>
            <a:bodyPr/>
            <a:lstStyle/>
            <a:p>
              <a:endParaRPr lang="en-US"/>
            </a:p>
          </p:txBody>
        </p:sp>
        <p:sp>
          <p:nvSpPr>
            <p:cNvPr id="34827" name="Freeform 11"/>
            <p:cNvSpPr>
              <a:spLocks/>
            </p:cNvSpPr>
            <p:nvPr/>
          </p:nvSpPr>
          <p:spPr bwMode="auto">
            <a:xfrm>
              <a:off x="2203" y="876"/>
              <a:ext cx="1385" cy="636"/>
            </a:xfrm>
            <a:custGeom>
              <a:avLst/>
              <a:gdLst>
                <a:gd name="T0" fmla="*/ 246 w 2771"/>
                <a:gd name="T1" fmla="*/ 555 h 1909"/>
                <a:gd name="T2" fmla="*/ 362 w 2771"/>
                <a:gd name="T3" fmla="*/ 531 h 1909"/>
                <a:gd name="T4" fmla="*/ 491 w 2771"/>
                <a:gd name="T5" fmla="*/ 497 h 1909"/>
                <a:gd name="T6" fmla="*/ 559 w 2771"/>
                <a:gd name="T7" fmla="*/ 474 h 1909"/>
                <a:gd name="T8" fmla="*/ 631 w 2771"/>
                <a:gd name="T9" fmla="*/ 450 h 1909"/>
                <a:gd name="T10" fmla="*/ 702 w 2771"/>
                <a:gd name="T11" fmla="*/ 420 h 1909"/>
                <a:gd name="T12" fmla="*/ 776 w 2771"/>
                <a:gd name="T13" fmla="*/ 388 h 1909"/>
                <a:gd name="T14" fmla="*/ 847 w 2771"/>
                <a:gd name="T15" fmla="*/ 353 h 1909"/>
                <a:gd name="T16" fmla="*/ 914 w 2771"/>
                <a:gd name="T17" fmla="*/ 318 h 1909"/>
                <a:gd name="T18" fmla="*/ 976 w 2771"/>
                <a:gd name="T19" fmla="*/ 283 h 1909"/>
                <a:gd name="T20" fmla="*/ 1035 w 2771"/>
                <a:gd name="T21" fmla="*/ 249 h 1909"/>
                <a:gd name="T22" fmla="*/ 1090 w 2771"/>
                <a:gd name="T23" fmla="*/ 215 h 1909"/>
                <a:gd name="T24" fmla="*/ 1139 w 2771"/>
                <a:gd name="T25" fmla="*/ 183 h 1909"/>
                <a:gd name="T26" fmla="*/ 1186 w 2771"/>
                <a:gd name="T27" fmla="*/ 153 h 1909"/>
                <a:gd name="T28" fmla="*/ 1226 w 2771"/>
                <a:gd name="T29" fmla="*/ 124 h 1909"/>
                <a:gd name="T30" fmla="*/ 1262 w 2771"/>
                <a:gd name="T31" fmla="*/ 98 h 1909"/>
                <a:gd name="T32" fmla="*/ 1295 w 2771"/>
                <a:gd name="T33" fmla="*/ 74 h 1909"/>
                <a:gd name="T34" fmla="*/ 1322 w 2771"/>
                <a:gd name="T35" fmla="*/ 53 h 1909"/>
                <a:gd name="T36" fmla="*/ 1362 w 2771"/>
                <a:gd name="T37" fmla="*/ 20 h 1909"/>
                <a:gd name="T38" fmla="*/ 1383 w 2771"/>
                <a:gd name="T39" fmla="*/ 0 h 1909"/>
                <a:gd name="T40" fmla="*/ 1377 w 2771"/>
                <a:gd name="T41" fmla="*/ 115 h 1909"/>
                <a:gd name="T42" fmla="*/ 1364 w 2771"/>
                <a:gd name="T43" fmla="*/ 146 h 1909"/>
                <a:gd name="T44" fmla="*/ 1342 w 2771"/>
                <a:gd name="T45" fmla="*/ 172 h 1909"/>
                <a:gd name="T46" fmla="*/ 1309 w 2771"/>
                <a:gd name="T47" fmla="*/ 190 h 1909"/>
                <a:gd name="T48" fmla="*/ 1238 w 2771"/>
                <a:gd name="T49" fmla="*/ 206 h 1909"/>
                <a:gd name="T50" fmla="*/ 1129 w 2771"/>
                <a:gd name="T51" fmla="*/ 206 h 1909"/>
                <a:gd name="T52" fmla="*/ 1106 w 2771"/>
                <a:gd name="T53" fmla="*/ 224 h 1909"/>
                <a:gd name="T54" fmla="*/ 1069 w 2771"/>
                <a:gd name="T55" fmla="*/ 253 h 1909"/>
                <a:gd name="T56" fmla="*/ 1030 w 2771"/>
                <a:gd name="T57" fmla="*/ 281 h 1909"/>
                <a:gd name="T58" fmla="*/ 999 w 2771"/>
                <a:gd name="T59" fmla="*/ 302 h 1909"/>
                <a:gd name="T60" fmla="*/ 965 w 2771"/>
                <a:gd name="T61" fmla="*/ 324 h 1909"/>
                <a:gd name="T62" fmla="*/ 928 w 2771"/>
                <a:gd name="T63" fmla="*/ 347 h 1909"/>
                <a:gd name="T64" fmla="*/ 887 w 2771"/>
                <a:gd name="T65" fmla="*/ 370 h 1909"/>
                <a:gd name="T66" fmla="*/ 843 w 2771"/>
                <a:gd name="T67" fmla="*/ 394 h 1909"/>
                <a:gd name="T68" fmla="*/ 797 w 2771"/>
                <a:gd name="T69" fmla="*/ 417 h 1909"/>
                <a:gd name="T70" fmla="*/ 749 w 2771"/>
                <a:gd name="T71" fmla="*/ 440 h 1909"/>
                <a:gd name="T72" fmla="*/ 699 w 2771"/>
                <a:gd name="T73" fmla="*/ 461 h 1909"/>
                <a:gd name="T74" fmla="*/ 646 w 2771"/>
                <a:gd name="T75" fmla="*/ 482 h 1909"/>
                <a:gd name="T76" fmla="*/ 565 w 2771"/>
                <a:gd name="T77" fmla="*/ 509 h 1909"/>
                <a:gd name="T78" fmla="*/ 455 w 2771"/>
                <a:gd name="T79" fmla="*/ 540 h 1909"/>
                <a:gd name="T80" fmla="*/ 347 w 2771"/>
                <a:gd name="T81" fmla="*/ 567 h 1909"/>
                <a:gd name="T82" fmla="*/ 247 w 2771"/>
                <a:gd name="T83" fmla="*/ 591 h 1909"/>
                <a:gd name="T84" fmla="*/ 120 w 2771"/>
                <a:gd name="T85" fmla="*/ 616 h 1909"/>
                <a:gd name="T86" fmla="*/ 0 w 2771"/>
                <a:gd name="T87" fmla="*/ 636 h 1909"/>
                <a:gd name="T88" fmla="*/ 11 w 2771"/>
                <a:gd name="T89" fmla="*/ 583 h 1909"/>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2771"/>
                <a:gd name="T136" fmla="*/ 0 h 1909"/>
                <a:gd name="T137" fmla="*/ 2771 w 2771"/>
                <a:gd name="T138" fmla="*/ 1909 h 1909"/>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2771" h="1909">
                  <a:moveTo>
                    <a:pt x="22" y="1751"/>
                  </a:moveTo>
                  <a:lnTo>
                    <a:pt x="492" y="1667"/>
                  </a:lnTo>
                  <a:lnTo>
                    <a:pt x="605" y="1633"/>
                  </a:lnTo>
                  <a:lnTo>
                    <a:pt x="724" y="1594"/>
                  </a:lnTo>
                  <a:lnTo>
                    <a:pt x="850" y="1546"/>
                  </a:lnTo>
                  <a:lnTo>
                    <a:pt x="983" y="1491"/>
                  </a:lnTo>
                  <a:lnTo>
                    <a:pt x="1051" y="1459"/>
                  </a:lnTo>
                  <a:lnTo>
                    <a:pt x="1119" y="1424"/>
                  </a:lnTo>
                  <a:lnTo>
                    <a:pt x="1191" y="1389"/>
                  </a:lnTo>
                  <a:lnTo>
                    <a:pt x="1263" y="1350"/>
                  </a:lnTo>
                  <a:lnTo>
                    <a:pt x="1332" y="1308"/>
                  </a:lnTo>
                  <a:lnTo>
                    <a:pt x="1405" y="1262"/>
                  </a:lnTo>
                  <a:lnTo>
                    <a:pt x="1479" y="1215"/>
                  </a:lnTo>
                  <a:lnTo>
                    <a:pt x="1552" y="1164"/>
                  </a:lnTo>
                  <a:lnTo>
                    <a:pt x="1624" y="1111"/>
                  </a:lnTo>
                  <a:lnTo>
                    <a:pt x="1694" y="1060"/>
                  </a:lnTo>
                  <a:lnTo>
                    <a:pt x="1761" y="1007"/>
                  </a:lnTo>
                  <a:lnTo>
                    <a:pt x="1829" y="954"/>
                  </a:lnTo>
                  <a:lnTo>
                    <a:pt x="1892" y="902"/>
                  </a:lnTo>
                  <a:lnTo>
                    <a:pt x="1953" y="849"/>
                  </a:lnTo>
                  <a:lnTo>
                    <a:pt x="2013" y="800"/>
                  </a:lnTo>
                  <a:lnTo>
                    <a:pt x="2071" y="748"/>
                  </a:lnTo>
                  <a:lnTo>
                    <a:pt x="2127" y="696"/>
                  </a:lnTo>
                  <a:lnTo>
                    <a:pt x="2181" y="646"/>
                  </a:lnTo>
                  <a:lnTo>
                    <a:pt x="2230" y="599"/>
                  </a:lnTo>
                  <a:lnTo>
                    <a:pt x="2279" y="550"/>
                  </a:lnTo>
                  <a:lnTo>
                    <a:pt x="2327" y="505"/>
                  </a:lnTo>
                  <a:lnTo>
                    <a:pt x="2372" y="460"/>
                  </a:lnTo>
                  <a:lnTo>
                    <a:pt x="2415" y="416"/>
                  </a:lnTo>
                  <a:lnTo>
                    <a:pt x="2452" y="372"/>
                  </a:lnTo>
                  <a:lnTo>
                    <a:pt x="2490" y="333"/>
                  </a:lnTo>
                  <a:lnTo>
                    <a:pt x="2525" y="293"/>
                  </a:lnTo>
                  <a:lnTo>
                    <a:pt x="2559" y="257"/>
                  </a:lnTo>
                  <a:lnTo>
                    <a:pt x="2590" y="221"/>
                  </a:lnTo>
                  <a:lnTo>
                    <a:pt x="2617" y="190"/>
                  </a:lnTo>
                  <a:lnTo>
                    <a:pt x="2644" y="158"/>
                  </a:lnTo>
                  <a:lnTo>
                    <a:pt x="2689" y="104"/>
                  </a:lnTo>
                  <a:lnTo>
                    <a:pt x="2724" y="61"/>
                  </a:lnTo>
                  <a:lnTo>
                    <a:pt x="2748" y="27"/>
                  </a:lnTo>
                  <a:lnTo>
                    <a:pt x="2767" y="0"/>
                  </a:lnTo>
                  <a:lnTo>
                    <a:pt x="2771" y="246"/>
                  </a:lnTo>
                  <a:lnTo>
                    <a:pt x="2755" y="344"/>
                  </a:lnTo>
                  <a:lnTo>
                    <a:pt x="2745" y="393"/>
                  </a:lnTo>
                  <a:lnTo>
                    <a:pt x="2728" y="438"/>
                  </a:lnTo>
                  <a:lnTo>
                    <a:pt x="2707" y="479"/>
                  </a:lnTo>
                  <a:lnTo>
                    <a:pt x="2685" y="517"/>
                  </a:lnTo>
                  <a:lnTo>
                    <a:pt x="2653" y="546"/>
                  </a:lnTo>
                  <a:lnTo>
                    <a:pt x="2619" y="571"/>
                  </a:lnTo>
                  <a:lnTo>
                    <a:pt x="2544" y="601"/>
                  </a:lnTo>
                  <a:lnTo>
                    <a:pt x="2477" y="619"/>
                  </a:lnTo>
                  <a:lnTo>
                    <a:pt x="2362" y="633"/>
                  </a:lnTo>
                  <a:lnTo>
                    <a:pt x="2259" y="619"/>
                  </a:lnTo>
                  <a:lnTo>
                    <a:pt x="2240" y="645"/>
                  </a:lnTo>
                  <a:lnTo>
                    <a:pt x="2213" y="673"/>
                  </a:lnTo>
                  <a:lnTo>
                    <a:pt x="2181" y="713"/>
                  </a:lnTo>
                  <a:lnTo>
                    <a:pt x="2139" y="760"/>
                  </a:lnTo>
                  <a:lnTo>
                    <a:pt x="2088" y="814"/>
                  </a:lnTo>
                  <a:lnTo>
                    <a:pt x="2060" y="842"/>
                  </a:lnTo>
                  <a:lnTo>
                    <a:pt x="2031" y="874"/>
                  </a:lnTo>
                  <a:lnTo>
                    <a:pt x="1998" y="906"/>
                  </a:lnTo>
                  <a:lnTo>
                    <a:pt x="1965" y="937"/>
                  </a:lnTo>
                  <a:lnTo>
                    <a:pt x="1931" y="972"/>
                  </a:lnTo>
                  <a:lnTo>
                    <a:pt x="1892" y="1007"/>
                  </a:lnTo>
                  <a:lnTo>
                    <a:pt x="1856" y="1041"/>
                  </a:lnTo>
                  <a:lnTo>
                    <a:pt x="1815" y="1076"/>
                  </a:lnTo>
                  <a:lnTo>
                    <a:pt x="1775" y="1111"/>
                  </a:lnTo>
                  <a:lnTo>
                    <a:pt x="1730" y="1147"/>
                  </a:lnTo>
                  <a:lnTo>
                    <a:pt x="1687" y="1183"/>
                  </a:lnTo>
                  <a:lnTo>
                    <a:pt x="1642" y="1217"/>
                  </a:lnTo>
                  <a:lnTo>
                    <a:pt x="1595" y="1253"/>
                  </a:lnTo>
                  <a:lnTo>
                    <a:pt x="1548" y="1286"/>
                  </a:lnTo>
                  <a:lnTo>
                    <a:pt x="1499" y="1322"/>
                  </a:lnTo>
                  <a:lnTo>
                    <a:pt x="1447" y="1353"/>
                  </a:lnTo>
                  <a:lnTo>
                    <a:pt x="1398" y="1385"/>
                  </a:lnTo>
                  <a:lnTo>
                    <a:pt x="1345" y="1416"/>
                  </a:lnTo>
                  <a:lnTo>
                    <a:pt x="1293" y="1446"/>
                  </a:lnTo>
                  <a:lnTo>
                    <a:pt x="1239" y="1474"/>
                  </a:lnTo>
                  <a:lnTo>
                    <a:pt x="1130" y="1527"/>
                  </a:lnTo>
                  <a:lnTo>
                    <a:pt x="1018" y="1574"/>
                  </a:lnTo>
                  <a:lnTo>
                    <a:pt x="910" y="1622"/>
                  </a:lnTo>
                  <a:lnTo>
                    <a:pt x="801" y="1664"/>
                  </a:lnTo>
                  <a:lnTo>
                    <a:pt x="694" y="1702"/>
                  </a:lnTo>
                  <a:lnTo>
                    <a:pt x="593" y="1739"/>
                  </a:lnTo>
                  <a:lnTo>
                    <a:pt x="495" y="1773"/>
                  </a:lnTo>
                  <a:lnTo>
                    <a:pt x="403" y="1801"/>
                  </a:lnTo>
                  <a:lnTo>
                    <a:pt x="240" y="1848"/>
                  </a:lnTo>
                  <a:lnTo>
                    <a:pt x="113" y="1882"/>
                  </a:lnTo>
                  <a:lnTo>
                    <a:pt x="0" y="1909"/>
                  </a:lnTo>
                  <a:lnTo>
                    <a:pt x="22" y="1751"/>
                  </a:lnTo>
                  <a:close/>
                </a:path>
              </a:pathLst>
            </a:custGeom>
            <a:solidFill>
              <a:srgbClr val="000000"/>
            </a:solidFill>
            <a:ln w="9525">
              <a:noFill/>
              <a:round/>
              <a:headEnd/>
              <a:tailEnd/>
            </a:ln>
          </p:spPr>
          <p:txBody>
            <a:bodyPr/>
            <a:lstStyle/>
            <a:p>
              <a:endParaRPr lang="en-US"/>
            </a:p>
          </p:txBody>
        </p:sp>
        <p:sp>
          <p:nvSpPr>
            <p:cNvPr id="34828" name="Freeform 12"/>
            <p:cNvSpPr>
              <a:spLocks/>
            </p:cNvSpPr>
            <p:nvPr/>
          </p:nvSpPr>
          <p:spPr bwMode="auto">
            <a:xfrm>
              <a:off x="3245" y="876"/>
              <a:ext cx="288" cy="190"/>
            </a:xfrm>
            <a:custGeom>
              <a:avLst/>
              <a:gdLst>
                <a:gd name="T0" fmla="*/ 288 w 575"/>
                <a:gd name="T1" fmla="*/ 0 h 571"/>
                <a:gd name="T2" fmla="*/ 260 w 575"/>
                <a:gd name="T3" fmla="*/ 8 h 571"/>
                <a:gd name="T4" fmla="*/ 196 w 575"/>
                <a:gd name="T5" fmla="*/ 27 h 571"/>
                <a:gd name="T6" fmla="*/ 159 w 575"/>
                <a:gd name="T7" fmla="*/ 40 h 571"/>
                <a:gd name="T8" fmla="*/ 123 w 575"/>
                <a:gd name="T9" fmla="*/ 55 h 571"/>
                <a:gd name="T10" fmla="*/ 93 w 575"/>
                <a:gd name="T11" fmla="*/ 70 h 571"/>
                <a:gd name="T12" fmla="*/ 71 w 575"/>
                <a:gd name="T13" fmla="*/ 87 h 571"/>
                <a:gd name="T14" fmla="*/ 58 w 575"/>
                <a:gd name="T15" fmla="*/ 103 h 571"/>
                <a:gd name="T16" fmla="*/ 51 w 575"/>
                <a:gd name="T17" fmla="*/ 121 h 571"/>
                <a:gd name="T18" fmla="*/ 49 w 575"/>
                <a:gd name="T19" fmla="*/ 155 h 571"/>
                <a:gd name="T20" fmla="*/ 56 w 575"/>
                <a:gd name="T21" fmla="*/ 180 h 571"/>
                <a:gd name="T22" fmla="*/ 60 w 575"/>
                <a:gd name="T23" fmla="*/ 190 h 571"/>
                <a:gd name="T24" fmla="*/ 46 w 575"/>
                <a:gd name="T25" fmla="*/ 178 h 571"/>
                <a:gd name="T26" fmla="*/ 33 w 575"/>
                <a:gd name="T27" fmla="*/ 165 h 571"/>
                <a:gd name="T28" fmla="*/ 19 w 575"/>
                <a:gd name="T29" fmla="*/ 149 h 571"/>
                <a:gd name="T30" fmla="*/ 7 w 575"/>
                <a:gd name="T31" fmla="*/ 131 h 571"/>
                <a:gd name="T32" fmla="*/ 0 w 575"/>
                <a:gd name="T33" fmla="*/ 112 h 571"/>
                <a:gd name="T34" fmla="*/ 1 w 575"/>
                <a:gd name="T35" fmla="*/ 92 h 571"/>
                <a:gd name="T36" fmla="*/ 13 w 575"/>
                <a:gd name="T37" fmla="*/ 74 h 571"/>
                <a:gd name="T38" fmla="*/ 24 w 575"/>
                <a:gd name="T39" fmla="*/ 66 h 571"/>
                <a:gd name="T40" fmla="*/ 38 w 575"/>
                <a:gd name="T41" fmla="*/ 58 h 571"/>
                <a:gd name="T42" fmla="*/ 76 w 575"/>
                <a:gd name="T43" fmla="*/ 43 h 571"/>
                <a:gd name="T44" fmla="*/ 120 w 575"/>
                <a:gd name="T45" fmla="*/ 30 h 571"/>
                <a:gd name="T46" fmla="*/ 169 w 575"/>
                <a:gd name="T47" fmla="*/ 19 h 571"/>
                <a:gd name="T48" fmla="*/ 251 w 575"/>
                <a:gd name="T49" fmla="*/ 5 h 571"/>
                <a:gd name="T50" fmla="*/ 288 w 575"/>
                <a:gd name="T51" fmla="*/ 0 h 571"/>
                <a:gd name="T52" fmla="*/ 288 w 575"/>
                <a:gd name="T53" fmla="*/ 0 h 57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575"/>
                <a:gd name="T82" fmla="*/ 0 h 571"/>
                <a:gd name="T83" fmla="*/ 575 w 575"/>
                <a:gd name="T84" fmla="*/ 571 h 571"/>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575" h="571">
                  <a:moveTo>
                    <a:pt x="575" y="0"/>
                  </a:moveTo>
                  <a:lnTo>
                    <a:pt x="520" y="23"/>
                  </a:lnTo>
                  <a:lnTo>
                    <a:pt x="392" y="80"/>
                  </a:lnTo>
                  <a:lnTo>
                    <a:pt x="318" y="119"/>
                  </a:lnTo>
                  <a:lnTo>
                    <a:pt x="246" y="164"/>
                  </a:lnTo>
                  <a:lnTo>
                    <a:pt x="185" y="211"/>
                  </a:lnTo>
                  <a:lnTo>
                    <a:pt x="141" y="260"/>
                  </a:lnTo>
                  <a:lnTo>
                    <a:pt x="115" y="311"/>
                  </a:lnTo>
                  <a:lnTo>
                    <a:pt x="101" y="364"/>
                  </a:lnTo>
                  <a:lnTo>
                    <a:pt x="97" y="465"/>
                  </a:lnTo>
                  <a:lnTo>
                    <a:pt x="111" y="540"/>
                  </a:lnTo>
                  <a:lnTo>
                    <a:pt x="119" y="571"/>
                  </a:lnTo>
                  <a:lnTo>
                    <a:pt x="91" y="535"/>
                  </a:lnTo>
                  <a:lnTo>
                    <a:pt x="65" y="497"/>
                  </a:lnTo>
                  <a:lnTo>
                    <a:pt x="37" y="448"/>
                  </a:lnTo>
                  <a:lnTo>
                    <a:pt x="13" y="393"/>
                  </a:lnTo>
                  <a:lnTo>
                    <a:pt x="0" y="336"/>
                  </a:lnTo>
                  <a:lnTo>
                    <a:pt x="1" y="276"/>
                  </a:lnTo>
                  <a:lnTo>
                    <a:pt x="25" y="223"/>
                  </a:lnTo>
                  <a:lnTo>
                    <a:pt x="47" y="198"/>
                  </a:lnTo>
                  <a:lnTo>
                    <a:pt x="76" y="173"/>
                  </a:lnTo>
                  <a:lnTo>
                    <a:pt x="151" y="130"/>
                  </a:lnTo>
                  <a:lnTo>
                    <a:pt x="240" y="90"/>
                  </a:lnTo>
                  <a:lnTo>
                    <a:pt x="337" y="58"/>
                  </a:lnTo>
                  <a:lnTo>
                    <a:pt x="502" y="15"/>
                  </a:lnTo>
                  <a:lnTo>
                    <a:pt x="575" y="0"/>
                  </a:lnTo>
                  <a:close/>
                </a:path>
              </a:pathLst>
            </a:custGeom>
            <a:solidFill>
              <a:srgbClr val="000000"/>
            </a:solidFill>
            <a:ln w="9525">
              <a:noFill/>
              <a:round/>
              <a:headEnd/>
              <a:tailEnd/>
            </a:ln>
          </p:spPr>
          <p:txBody>
            <a:bodyPr/>
            <a:lstStyle/>
            <a:p>
              <a:endParaRPr lang="en-US"/>
            </a:p>
          </p:txBody>
        </p:sp>
        <p:sp>
          <p:nvSpPr>
            <p:cNvPr id="34829" name="Freeform 13"/>
            <p:cNvSpPr>
              <a:spLocks/>
            </p:cNvSpPr>
            <p:nvPr/>
          </p:nvSpPr>
          <p:spPr bwMode="auto">
            <a:xfrm>
              <a:off x="2990" y="1219"/>
              <a:ext cx="570" cy="68"/>
            </a:xfrm>
            <a:custGeom>
              <a:avLst/>
              <a:gdLst>
                <a:gd name="T0" fmla="*/ 0 w 1140"/>
                <a:gd name="T1" fmla="*/ 68 h 204"/>
                <a:gd name="T2" fmla="*/ 570 w 1140"/>
                <a:gd name="T3" fmla="*/ 31 h 204"/>
                <a:gd name="T4" fmla="*/ 540 w 1140"/>
                <a:gd name="T5" fmla="*/ 25 h 204"/>
                <a:gd name="T6" fmla="*/ 464 w 1140"/>
                <a:gd name="T7" fmla="*/ 11 h 204"/>
                <a:gd name="T8" fmla="*/ 364 w 1140"/>
                <a:gd name="T9" fmla="*/ 0 h 204"/>
                <a:gd name="T10" fmla="*/ 261 w 1140"/>
                <a:gd name="T11" fmla="*/ 3 h 204"/>
                <a:gd name="T12" fmla="*/ 165 w 1140"/>
                <a:gd name="T13" fmla="*/ 20 h 204"/>
                <a:gd name="T14" fmla="*/ 122 w 1140"/>
                <a:gd name="T15" fmla="*/ 31 h 204"/>
                <a:gd name="T16" fmla="*/ 82 w 1140"/>
                <a:gd name="T17" fmla="*/ 41 h 204"/>
                <a:gd name="T18" fmla="*/ 22 w 1140"/>
                <a:gd name="T19" fmla="*/ 60 h 204"/>
                <a:gd name="T20" fmla="*/ 0 w 1140"/>
                <a:gd name="T21" fmla="*/ 68 h 204"/>
                <a:gd name="T22" fmla="*/ 0 w 1140"/>
                <a:gd name="T23" fmla="*/ 68 h 20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140"/>
                <a:gd name="T37" fmla="*/ 0 h 204"/>
                <a:gd name="T38" fmla="*/ 1140 w 1140"/>
                <a:gd name="T39" fmla="*/ 204 h 20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140" h="204">
                  <a:moveTo>
                    <a:pt x="0" y="204"/>
                  </a:moveTo>
                  <a:lnTo>
                    <a:pt x="1140" y="94"/>
                  </a:lnTo>
                  <a:lnTo>
                    <a:pt x="1080" y="75"/>
                  </a:lnTo>
                  <a:lnTo>
                    <a:pt x="928" y="32"/>
                  </a:lnTo>
                  <a:lnTo>
                    <a:pt x="728" y="0"/>
                  </a:lnTo>
                  <a:lnTo>
                    <a:pt x="522" y="8"/>
                  </a:lnTo>
                  <a:lnTo>
                    <a:pt x="331" y="59"/>
                  </a:lnTo>
                  <a:lnTo>
                    <a:pt x="244" y="92"/>
                  </a:lnTo>
                  <a:lnTo>
                    <a:pt x="165" y="124"/>
                  </a:lnTo>
                  <a:lnTo>
                    <a:pt x="45" y="180"/>
                  </a:lnTo>
                  <a:lnTo>
                    <a:pt x="0" y="204"/>
                  </a:lnTo>
                  <a:close/>
                </a:path>
              </a:pathLst>
            </a:custGeom>
            <a:solidFill>
              <a:srgbClr val="000000"/>
            </a:solidFill>
            <a:ln w="9525">
              <a:noFill/>
              <a:round/>
              <a:headEnd/>
              <a:tailEnd/>
            </a:ln>
          </p:spPr>
          <p:txBody>
            <a:bodyPr/>
            <a:lstStyle/>
            <a:p>
              <a:endParaRPr lang="en-US"/>
            </a:p>
          </p:txBody>
        </p:sp>
        <p:sp>
          <p:nvSpPr>
            <p:cNvPr id="34830" name="Freeform 14"/>
            <p:cNvSpPr>
              <a:spLocks/>
            </p:cNvSpPr>
            <p:nvPr/>
          </p:nvSpPr>
          <p:spPr bwMode="auto">
            <a:xfrm>
              <a:off x="3016" y="1264"/>
              <a:ext cx="544" cy="130"/>
            </a:xfrm>
            <a:custGeom>
              <a:avLst/>
              <a:gdLst>
                <a:gd name="T0" fmla="*/ 0 w 1087"/>
                <a:gd name="T1" fmla="*/ 63 h 392"/>
                <a:gd name="T2" fmla="*/ 31 w 1087"/>
                <a:gd name="T3" fmla="*/ 71 h 392"/>
                <a:gd name="T4" fmla="*/ 66 w 1087"/>
                <a:gd name="T5" fmla="*/ 79 h 392"/>
                <a:gd name="T6" fmla="*/ 111 w 1087"/>
                <a:gd name="T7" fmla="*/ 87 h 392"/>
                <a:gd name="T8" fmla="*/ 217 w 1087"/>
                <a:gd name="T9" fmla="*/ 97 h 392"/>
                <a:gd name="T10" fmla="*/ 327 w 1087"/>
                <a:gd name="T11" fmla="*/ 86 h 392"/>
                <a:gd name="T12" fmla="*/ 376 w 1087"/>
                <a:gd name="T13" fmla="*/ 73 h 392"/>
                <a:gd name="T14" fmla="*/ 419 w 1087"/>
                <a:gd name="T15" fmla="*/ 58 h 392"/>
                <a:gd name="T16" fmla="*/ 456 w 1087"/>
                <a:gd name="T17" fmla="*/ 44 h 392"/>
                <a:gd name="T18" fmla="*/ 488 w 1087"/>
                <a:gd name="T19" fmla="*/ 31 h 392"/>
                <a:gd name="T20" fmla="*/ 513 w 1087"/>
                <a:gd name="T21" fmla="*/ 18 h 392"/>
                <a:gd name="T22" fmla="*/ 530 w 1087"/>
                <a:gd name="T23" fmla="*/ 9 h 392"/>
                <a:gd name="T24" fmla="*/ 544 w 1087"/>
                <a:gd name="T25" fmla="*/ 0 h 392"/>
                <a:gd name="T26" fmla="*/ 540 w 1087"/>
                <a:gd name="T27" fmla="*/ 5 h 392"/>
                <a:gd name="T28" fmla="*/ 530 w 1087"/>
                <a:gd name="T29" fmla="*/ 19 h 392"/>
                <a:gd name="T30" fmla="*/ 522 w 1087"/>
                <a:gd name="T31" fmla="*/ 28 h 392"/>
                <a:gd name="T32" fmla="*/ 513 w 1087"/>
                <a:gd name="T33" fmla="*/ 37 h 392"/>
                <a:gd name="T34" fmla="*/ 501 w 1087"/>
                <a:gd name="T35" fmla="*/ 48 h 392"/>
                <a:gd name="T36" fmla="*/ 488 w 1087"/>
                <a:gd name="T37" fmla="*/ 60 h 392"/>
                <a:gd name="T38" fmla="*/ 473 w 1087"/>
                <a:gd name="T39" fmla="*/ 72 h 392"/>
                <a:gd name="T40" fmla="*/ 456 w 1087"/>
                <a:gd name="T41" fmla="*/ 84 h 392"/>
                <a:gd name="T42" fmla="*/ 438 w 1087"/>
                <a:gd name="T43" fmla="*/ 95 h 392"/>
                <a:gd name="T44" fmla="*/ 419 w 1087"/>
                <a:gd name="T45" fmla="*/ 104 h 392"/>
                <a:gd name="T46" fmla="*/ 396 w 1087"/>
                <a:gd name="T47" fmla="*/ 113 h 392"/>
                <a:gd name="T48" fmla="*/ 373 w 1087"/>
                <a:gd name="T49" fmla="*/ 121 h 392"/>
                <a:gd name="T50" fmla="*/ 320 w 1087"/>
                <a:gd name="T51" fmla="*/ 130 h 392"/>
                <a:gd name="T52" fmla="*/ 207 w 1087"/>
                <a:gd name="T53" fmla="*/ 125 h 392"/>
                <a:gd name="T54" fmla="*/ 103 w 1087"/>
                <a:gd name="T55" fmla="*/ 101 h 392"/>
                <a:gd name="T56" fmla="*/ 61 w 1087"/>
                <a:gd name="T57" fmla="*/ 87 h 392"/>
                <a:gd name="T58" fmla="*/ 29 w 1087"/>
                <a:gd name="T59" fmla="*/ 75 h 392"/>
                <a:gd name="T60" fmla="*/ 0 w 1087"/>
                <a:gd name="T61" fmla="*/ 63 h 392"/>
                <a:gd name="T62" fmla="*/ 0 w 1087"/>
                <a:gd name="T63" fmla="*/ 63 h 39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87"/>
                <a:gd name="T97" fmla="*/ 0 h 392"/>
                <a:gd name="T98" fmla="*/ 1087 w 1087"/>
                <a:gd name="T99" fmla="*/ 392 h 392"/>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87" h="392">
                  <a:moveTo>
                    <a:pt x="0" y="189"/>
                  </a:moveTo>
                  <a:lnTo>
                    <a:pt x="62" y="214"/>
                  </a:lnTo>
                  <a:lnTo>
                    <a:pt x="132" y="239"/>
                  </a:lnTo>
                  <a:lnTo>
                    <a:pt x="222" y="261"/>
                  </a:lnTo>
                  <a:lnTo>
                    <a:pt x="434" y="291"/>
                  </a:lnTo>
                  <a:lnTo>
                    <a:pt x="653" y="259"/>
                  </a:lnTo>
                  <a:lnTo>
                    <a:pt x="752" y="219"/>
                  </a:lnTo>
                  <a:lnTo>
                    <a:pt x="838" y="176"/>
                  </a:lnTo>
                  <a:lnTo>
                    <a:pt x="912" y="133"/>
                  </a:lnTo>
                  <a:lnTo>
                    <a:pt x="976" y="92"/>
                  </a:lnTo>
                  <a:lnTo>
                    <a:pt x="1025" y="54"/>
                  </a:lnTo>
                  <a:lnTo>
                    <a:pt x="1060" y="26"/>
                  </a:lnTo>
                  <a:lnTo>
                    <a:pt x="1087" y="0"/>
                  </a:lnTo>
                  <a:lnTo>
                    <a:pt x="1080" y="14"/>
                  </a:lnTo>
                  <a:lnTo>
                    <a:pt x="1060" y="56"/>
                  </a:lnTo>
                  <a:lnTo>
                    <a:pt x="1044" y="83"/>
                  </a:lnTo>
                  <a:lnTo>
                    <a:pt x="1025" y="113"/>
                  </a:lnTo>
                  <a:lnTo>
                    <a:pt x="1001" y="146"/>
                  </a:lnTo>
                  <a:lnTo>
                    <a:pt x="976" y="180"/>
                  </a:lnTo>
                  <a:lnTo>
                    <a:pt x="946" y="217"/>
                  </a:lnTo>
                  <a:lnTo>
                    <a:pt x="912" y="252"/>
                  </a:lnTo>
                  <a:lnTo>
                    <a:pt x="875" y="285"/>
                  </a:lnTo>
                  <a:lnTo>
                    <a:pt x="837" y="314"/>
                  </a:lnTo>
                  <a:lnTo>
                    <a:pt x="791" y="341"/>
                  </a:lnTo>
                  <a:lnTo>
                    <a:pt x="745" y="364"/>
                  </a:lnTo>
                  <a:lnTo>
                    <a:pt x="639" y="392"/>
                  </a:lnTo>
                  <a:lnTo>
                    <a:pt x="414" y="376"/>
                  </a:lnTo>
                  <a:lnTo>
                    <a:pt x="206" y="304"/>
                  </a:lnTo>
                  <a:lnTo>
                    <a:pt x="122" y="262"/>
                  </a:lnTo>
                  <a:lnTo>
                    <a:pt x="58" y="226"/>
                  </a:lnTo>
                  <a:lnTo>
                    <a:pt x="0" y="189"/>
                  </a:lnTo>
                  <a:close/>
                </a:path>
              </a:pathLst>
            </a:custGeom>
            <a:solidFill>
              <a:srgbClr val="000000"/>
            </a:solidFill>
            <a:ln w="9525">
              <a:noFill/>
              <a:round/>
              <a:headEnd/>
              <a:tailEnd/>
            </a:ln>
          </p:spPr>
          <p:txBody>
            <a:bodyPr/>
            <a:lstStyle/>
            <a:p>
              <a:endParaRPr lang="en-US"/>
            </a:p>
          </p:txBody>
        </p:sp>
        <p:sp>
          <p:nvSpPr>
            <p:cNvPr id="34831" name="Freeform 15"/>
            <p:cNvSpPr>
              <a:spLocks/>
            </p:cNvSpPr>
            <p:nvPr/>
          </p:nvSpPr>
          <p:spPr bwMode="auto">
            <a:xfrm>
              <a:off x="2798" y="979"/>
              <a:ext cx="163" cy="306"/>
            </a:xfrm>
            <a:custGeom>
              <a:avLst/>
              <a:gdLst>
                <a:gd name="T0" fmla="*/ 163 w 327"/>
                <a:gd name="T1" fmla="*/ 306 h 917"/>
                <a:gd name="T2" fmla="*/ 58 w 327"/>
                <a:gd name="T3" fmla="*/ 0 h 917"/>
                <a:gd name="T4" fmla="*/ 54 w 327"/>
                <a:gd name="T5" fmla="*/ 8 h 917"/>
                <a:gd name="T6" fmla="*/ 43 w 327"/>
                <a:gd name="T7" fmla="*/ 28 h 917"/>
                <a:gd name="T8" fmla="*/ 37 w 327"/>
                <a:gd name="T9" fmla="*/ 42 h 917"/>
                <a:gd name="T10" fmla="*/ 30 w 327"/>
                <a:gd name="T11" fmla="*/ 58 h 917"/>
                <a:gd name="T12" fmla="*/ 22 w 327"/>
                <a:gd name="T13" fmla="*/ 75 h 917"/>
                <a:gd name="T14" fmla="*/ 15 w 327"/>
                <a:gd name="T15" fmla="*/ 93 h 917"/>
                <a:gd name="T16" fmla="*/ 0 w 327"/>
                <a:gd name="T17" fmla="*/ 169 h 917"/>
                <a:gd name="T18" fmla="*/ 4 w 327"/>
                <a:gd name="T19" fmla="*/ 202 h 917"/>
                <a:gd name="T20" fmla="*/ 10 w 327"/>
                <a:gd name="T21" fmla="*/ 215 h 917"/>
                <a:gd name="T22" fmla="*/ 21 w 327"/>
                <a:gd name="T23" fmla="*/ 226 h 917"/>
                <a:gd name="T24" fmla="*/ 45 w 327"/>
                <a:gd name="T25" fmla="*/ 244 h 917"/>
                <a:gd name="T26" fmla="*/ 70 w 327"/>
                <a:gd name="T27" fmla="*/ 260 h 917"/>
                <a:gd name="T28" fmla="*/ 95 w 327"/>
                <a:gd name="T29" fmla="*/ 273 h 917"/>
                <a:gd name="T30" fmla="*/ 117 w 327"/>
                <a:gd name="T31" fmla="*/ 285 h 917"/>
                <a:gd name="T32" fmla="*/ 151 w 327"/>
                <a:gd name="T33" fmla="*/ 300 h 917"/>
                <a:gd name="T34" fmla="*/ 163 w 327"/>
                <a:gd name="T35" fmla="*/ 306 h 917"/>
                <a:gd name="T36" fmla="*/ 163 w 327"/>
                <a:gd name="T37" fmla="*/ 306 h 91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27"/>
                <a:gd name="T58" fmla="*/ 0 h 917"/>
                <a:gd name="T59" fmla="*/ 327 w 327"/>
                <a:gd name="T60" fmla="*/ 917 h 91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27" h="917">
                  <a:moveTo>
                    <a:pt x="327" y="917"/>
                  </a:moveTo>
                  <a:lnTo>
                    <a:pt x="117" y="0"/>
                  </a:lnTo>
                  <a:lnTo>
                    <a:pt x="109" y="23"/>
                  </a:lnTo>
                  <a:lnTo>
                    <a:pt x="87" y="85"/>
                  </a:lnTo>
                  <a:lnTo>
                    <a:pt x="74" y="126"/>
                  </a:lnTo>
                  <a:lnTo>
                    <a:pt x="60" y="174"/>
                  </a:lnTo>
                  <a:lnTo>
                    <a:pt x="44" y="226"/>
                  </a:lnTo>
                  <a:lnTo>
                    <a:pt x="31" y="280"/>
                  </a:lnTo>
                  <a:lnTo>
                    <a:pt x="0" y="506"/>
                  </a:lnTo>
                  <a:lnTo>
                    <a:pt x="8" y="604"/>
                  </a:lnTo>
                  <a:lnTo>
                    <a:pt x="21" y="643"/>
                  </a:lnTo>
                  <a:lnTo>
                    <a:pt x="42" y="676"/>
                  </a:lnTo>
                  <a:lnTo>
                    <a:pt x="91" y="730"/>
                  </a:lnTo>
                  <a:lnTo>
                    <a:pt x="141" y="778"/>
                  </a:lnTo>
                  <a:lnTo>
                    <a:pt x="190" y="819"/>
                  </a:lnTo>
                  <a:lnTo>
                    <a:pt x="235" y="853"/>
                  </a:lnTo>
                  <a:lnTo>
                    <a:pt x="302" y="900"/>
                  </a:lnTo>
                  <a:lnTo>
                    <a:pt x="327" y="917"/>
                  </a:lnTo>
                  <a:close/>
                </a:path>
              </a:pathLst>
            </a:custGeom>
            <a:solidFill>
              <a:srgbClr val="000000"/>
            </a:solidFill>
            <a:ln w="9525">
              <a:noFill/>
              <a:round/>
              <a:headEnd/>
              <a:tailEnd/>
            </a:ln>
          </p:spPr>
          <p:txBody>
            <a:bodyPr/>
            <a:lstStyle/>
            <a:p>
              <a:endParaRPr lang="en-US"/>
            </a:p>
          </p:txBody>
        </p:sp>
        <p:sp>
          <p:nvSpPr>
            <p:cNvPr id="34832" name="Freeform 16"/>
            <p:cNvSpPr>
              <a:spLocks/>
            </p:cNvSpPr>
            <p:nvPr/>
          </p:nvSpPr>
          <p:spPr bwMode="auto">
            <a:xfrm>
              <a:off x="2897" y="977"/>
              <a:ext cx="208" cy="263"/>
            </a:xfrm>
            <a:custGeom>
              <a:avLst/>
              <a:gdLst>
                <a:gd name="T0" fmla="*/ 0 w 416"/>
                <a:gd name="T1" fmla="*/ 0 h 790"/>
                <a:gd name="T2" fmla="*/ 20 w 416"/>
                <a:gd name="T3" fmla="*/ 13 h 790"/>
                <a:gd name="T4" fmla="*/ 39 w 416"/>
                <a:gd name="T5" fmla="*/ 27 h 790"/>
                <a:gd name="T6" fmla="*/ 63 w 416"/>
                <a:gd name="T7" fmla="*/ 45 h 790"/>
                <a:gd name="T8" fmla="*/ 75 w 416"/>
                <a:gd name="T9" fmla="*/ 56 h 790"/>
                <a:gd name="T10" fmla="*/ 87 w 416"/>
                <a:gd name="T11" fmla="*/ 67 h 790"/>
                <a:gd name="T12" fmla="*/ 98 w 416"/>
                <a:gd name="T13" fmla="*/ 78 h 790"/>
                <a:gd name="T14" fmla="*/ 110 w 416"/>
                <a:gd name="T15" fmla="*/ 90 h 790"/>
                <a:gd name="T16" fmla="*/ 119 w 416"/>
                <a:gd name="T17" fmla="*/ 102 h 790"/>
                <a:gd name="T18" fmla="*/ 128 w 416"/>
                <a:gd name="T19" fmla="*/ 114 h 790"/>
                <a:gd name="T20" fmla="*/ 140 w 416"/>
                <a:gd name="T21" fmla="*/ 139 h 790"/>
                <a:gd name="T22" fmla="*/ 145 w 416"/>
                <a:gd name="T23" fmla="*/ 186 h 790"/>
                <a:gd name="T24" fmla="*/ 141 w 416"/>
                <a:gd name="T25" fmla="*/ 207 h 790"/>
                <a:gd name="T26" fmla="*/ 138 w 416"/>
                <a:gd name="T27" fmla="*/ 217 h 790"/>
                <a:gd name="T28" fmla="*/ 134 w 416"/>
                <a:gd name="T29" fmla="*/ 225 h 790"/>
                <a:gd name="T30" fmla="*/ 126 w 416"/>
                <a:gd name="T31" fmla="*/ 241 h 790"/>
                <a:gd name="T32" fmla="*/ 120 w 416"/>
                <a:gd name="T33" fmla="*/ 253 h 790"/>
                <a:gd name="T34" fmla="*/ 113 w 416"/>
                <a:gd name="T35" fmla="*/ 263 h 790"/>
                <a:gd name="T36" fmla="*/ 131 w 416"/>
                <a:gd name="T37" fmla="*/ 249 h 790"/>
                <a:gd name="T38" fmla="*/ 149 w 416"/>
                <a:gd name="T39" fmla="*/ 233 h 790"/>
                <a:gd name="T40" fmla="*/ 169 w 416"/>
                <a:gd name="T41" fmla="*/ 213 h 790"/>
                <a:gd name="T42" fmla="*/ 179 w 416"/>
                <a:gd name="T43" fmla="*/ 203 h 790"/>
                <a:gd name="T44" fmla="*/ 187 w 416"/>
                <a:gd name="T45" fmla="*/ 191 h 790"/>
                <a:gd name="T46" fmla="*/ 202 w 416"/>
                <a:gd name="T47" fmla="*/ 168 h 790"/>
                <a:gd name="T48" fmla="*/ 208 w 416"/>
                <a:gd name="T49" fmla="*/ 145 h 790"/>
                <a:gd name="T50" fmla="*/ 205 w 416"/>
                <a:gd name="T51" fmla="*/ 125 h 790"/>
                <a:gd name="T52" fmla="*/ 198 w 416"/>
                <a:gd name="T53" fmla="*/ 114 h 790"/>
                <a:gd name="T54" fmla="*/ 189 w 416"/>
                <a:gd name="T55" fmla="*/ 104 h 790"/>
                <a:gd name="T56" fmla="*/ 176 w 416"/>
                <a:gd name="T57" fmla="*/ 93 h 790"/>
                <a:gd name="T58" fmla="*/ 162 w 416"/>
                <a:gd name="T59" fmla="*/ 83 h 790"/>
                <a:gd name="T60" fmla="*/ 128 w 416"/>
                <a:gd name="T61" fmla="*/ 62 h 790"/>
                <a:gd name="T62" fmla="*/ 110 w 416"/>
                <a:gd name="T63" fmla="*/ 52 h 790"/>
                <a:gd name="T64" fmla="*/ 93 w 416"/>
                <a:gd name="T65" fmla="*/ 43 h 790"/>
                <a:gd name="T66" fmla="*/ 58 w 416"/>
                <a:gd name="T67" fmla="*/ 25 h 790"/>
                <a:gd name="T68" fmla="*/ 29 w 416"/>
                <a:gd name="T69" fmla="*/ 12 h 790"/>
                <a:gd name="T70" fmla="*/ 0 w 416"/>
                <a:gd name="T71" fmla="*/ 0 h 790"/>
                <a:gd name="T72" fmla="*/ 0 w 416"/>
                <a:gd name="T73" fmla="*/ 0 h 79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416"/>
                <a:gd name="T112" fmla="*/ 0 h 790"/>
                <a:gd name="T113" fmla="*/ 416 w 416"/>
                <a:gd name="T114" fmla="*/ 790 h 790"/>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416" h="790">
                  <a:moveTo>
                    <a:pt x="0" y="0"/>
                  </a:moveTo>
                  <a:lnTo>
                    <a:pt x="40" y="38"/>
                  </a:lnTo>
                  <a:lnTo>
                    <a:pt x="78" y="81"/>
                  </a:lnTo>
                  <a:lnTo>
                    <a:pt x="126" y="135"/>
                  </a:lnTo>
                  <a:lnTo>
                    <a:pt x="149" y="168"/>
                  </a:lnTo>
                  <a:lnTo>
                    <a:pt x="174" y="200"/>
                  </a:lnTo>
                  <a:lnTo>
                    <a:pt x="196" y="235"/>
                  </a:lnTo>
                  <a:lnTo>
                    <a:pt x="220" y="269"/>
                  </a:lnTo>
                  <a:lnTo>
                    <a:pt x="239" y="307"/>
                  </a:lnTo>
                  <a:lnTo>
                    <a:pt x="256" y="342"/>
                  </a:lnTo>
                  <a:lnTo>
                    <a:pt x="280" y="418"/>
                  </a:lnTo>
                  <a:lnTo>
                    <a:pt x="289" y="558"/>
                  </a:lnTo>
                  <a:lnTo>
                    <a:pt x="281" y="622"/>
                  </a:lnTo>
                  <a:lnTo>
                    <a:pt x="275" y="651"/>
                  </a:lnTo>
                  <a:lnTo>
                    <a:pt x="268" y="677"/>
                  </a:lnTo>
                  <a:lnTo>
                    <a:pt x="253" y="723"/>
                  </a:lnTo>
                  <a:lnTo>
                    <a:pt x="240" y="759"/>
                  </a:lnTo>
                  <a:lnTo>
                    <a:pt x="226" y="790"/>
                  </a:lnTo>
                  <a:lnTo>
                    <a:pt x="262" y="747"/>
                  </a:lnTo>
                  <a:lnTo>
                    <a:pt x="298" y="699"/>
                  </a:lnTo>
                  <a:lnTo>
                    <a:pt x="337" y="640"/>
                  </a:lnTo>
                  <a:lnTo>
                    <a:pt x="357" y="609"/>
                  </a:lnTo>
                  <a:lnTo>
                    <a:pt x="374" y="575"/>
                  </a:lnTo>
                  <a:lnTo>
                    <a:pt x="403" y="505"/>
                  </a:lnTo>
                  <a:lnTo>
                    <a:pt x="416" y="436"/>
                  </a:lnTo>
                  <a:lnTo>
                    <a:pt x="409" y="374"/>
                  </a:lnTo>
                  <a:lnTo>
                    <a:pt x="396" y="342"/>
                  </a:lnTo>
                  <a:lnTo>
                    <a:pt x="377" y="311"/>
                  </a:lnTo>
                  <a:lnTo>
                    <a:pt x="352" y="280"/>
                  </a:lnTo>
                  <a:lnTo>
                    <a:pt x="323" y="249"/>
                  </a:lnTo>
                  <a:lnTo>
                    <a:pt x="256" y="187"/>
                  </a:lnTo>
                  <a:lnTo>
                    <a:pt x="221" y="156"/>
                  </a:lnTo>
                  <a:lnTo>
                    <a:pt x="186" y="128"/>
                  </a:lnTo>
                  <a:lnTo>
                    <a:pt x="116" y="76"/>
                  </a:lnTo>
                  <a:lnTo>
                    <a:pt x="58" y="36"/>
                  </a:lnTo>
                  <a:lnTo>
                    <a:pt x="0" y="0"/>
                  </a:lnTo>
                  <a:close/>
                </a:path>
              </a:pathLst>
            </a:custGeom>
            <a:solidFill>
              <a:srgbClr val="000000"/>
            </a:solidFill>
            <a:ln w="9525">
              <a:noFill/>
              <a:round/>
              <a:headEnd/>
              <a:tailEnd/>
            </a:ln>
          </p:spPr>
          <p:txBody>
            <a:bodyPr/>
            <a:lstStyle/>
            <a:p>
              <a:endParaRPr lang="en-US"/>
            </a:p>
          </p:txBody>
        </p:sp>
        <p:sp>
          <p:nvSpPr>
            <p:cNvPr id="34833" name="Freeform 17"/>
            <p:cNvSpPr>
              <a:spLocks/>
            </p:cNvSpPr>
            <p:nvPr/>
          </p:nvSpPr>
          <p:spPr bwMode="auto">
            <a:xfrm>
              <a:off x="2409" y="1102"/>
              <a:ext cx="111" cy="324"/>
            </a:xfrm>
            <a:custGeom>
              <a:avLst/>
              <a:gdLst>
                <a:gd name="T0" fmla="*/ 87 w 221"/>
                <a:gd name="T1" fmla="*/ 324 h 973"/>
                <a:gd name="T2" fmla="*/ 111 w 221"/>
                <a:gd name="T3" fmla="*/ 0 h 973"/>
                <a:gd name="T4" fmla="*/ 106 w 221"/>
                <a:gd name="T5" fmla="*/ 6 h 973"/>
                <a:gd name="T6" fmla="*/ 91 w 221"/>
                <a:gd name="T7" fmla="*/ 24 h 973"/>
                <a:gd name="T8" fmla="*/ 81 w 221"/>
                <a:gd name="T9" fmla="*/ 36 h 973"/>
                <a:gd name="T10" fmla="*/ 71 w 221"/>
                <a:gd name="T11" fmla="*/ 50 h 973"/>
                <a:gd name="T12" fmla="*/ 59 w 221"/>
                <a:gd name="T13" fmla="*/ 65 h 973"/>
                <a:gd name="T14" fmla="*/ 47 w 221"/>
                <a:gd name="T15" fmla="*/ 81 h 973"/>
                <a:gd name="T16" fmla="*/ 37 w 221"/>
                <a:gd name="T17" fmla="*/ 98 h 973"/>
                <a:gd name="T18" fmla="*/ 26 w 221"/>
                <a:gd name="T19" fmla="*/ 115 h 973"/>
                <a:gd name="T20" fmla="*/ 17 w 221"/>
                <a:gd name="T21" fmla="*/ 132 h 973"/>
                <a:gd name="T22" fmla="*/ 9 w 221"/>
                <a:gd name="T23" fmla="*/ 149 h 973"/>
                <a:gd name="T24" fmla="*/ 0 w 221"/>
                <a:gd name="T25" fmla="*/ 180 h 973"/>
                <a:gd name="T26" fmla="*/ 2 w 221"/>
                <a:gd name="T27" fmla="*/ 206 h 973"/>
                <a:gd name="T28" fmla="*/ 7 w 221"/>
                <a:gd name="T29" fmla="*/ 217 h 973"/>
                <a:gd name="T30" fmla="*/ 13 w 221"/>
                <a:gd name="T31" fmla="*/ 228 h 973"/>
                <a:gd name="T32" fmla="*/ 19 w 221"/>
                <a:gd name="T33" fmla="*/ 239 h 973"/>
                <a:gd name="T34" fmla="*/ 25 w 221"/>
                <a:gd name="T35" fmla="*/ 249 h 973"/>
                <a:gd name="T36" fmla="*/ 32 w 221"/>
                <a:gd name="T37" fmla="*/ 260 h 973"/>
                <a:gd name="T38" fmla="*/ 40 w 221"/>
                <a:gd name="T39" fmla="*/ 269 h 973"/>
                <a:gd name="T40" fmla="*/ 53 w 221"/>
                <a:gd name="T41" fmla="*/ 287 h 973"/>
                <a:gd name="T42" fmla="*/ 67 w 221"/>
                <a:gd name="T43" fmla="*/ 302 h 973"/>
                <a:gd name="T44" fmla="*/ 77 w 221"/>
                <a:gd name="T45" fmla="*/ 313 h 973"/>
                <a:gd name="T46" fmla="*/ 87 w 221"/>
                <a:gd name="T47" fmla="*/ 324 h 973"/>
                <a:gd name="T48" fmla="*/ 87 w 221"/>
                <a:gd name="T49" fmla="*/ 324 h 97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21"/>
                <a:gd name="T76" fmla="*/ 0 h 973"/>
                <a:gd name="T77" fmla="*/ 221 w 221"/>
                <a:gd name="T78" fmla="*/ 973 h 97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21" h="973">
                  <a:moveTo>
                    <a:pt x="173" y="973"/>
                  </a:moveTo>
                  <a:lnTo>
                    <a:pt x="221" y="0"/>
                  </a:lnTo>
                  <a:lnTo>
                    <a:pt x="211" y="18"/>
                  </a:lnTo>
                  <a:lnTo>
                    <a:pt x="181" y="71"/>
                  </a:lnTo>
                  <a:lnTo>
                    <a:pt x="161" y="108"/>
                  </a:lnTo>
                  <a:lnTo>
                    <a:pt x="141" y="149"/>
                  </a:lnTo>
                  <a:lnTo>
                    <a:pt x="118" y="195"/>
                  </a:lnTo>
                  <a:lnTo>
                    <a:pt x="94" y="242"/>
                  </a:lnTo>
                  <a:lnTo>
                    <a:pt x="73" y="294"/>
                  </a:lnTo>
                  <a:lnTo>
                    <a:pt x="52" y="345"/>
                  </a:lnTo>
                  <a:lnTo>
                    <a:pt x="33" y="397"/>
                  </a:lnTo>
                  <a:lnTo>
                    <a:pt x="18" y="446"/>
                  </a:lnTo>
                  <a:lnTo>
                    <a:pt x="0" y="540"/>
                  </a:lnTo>
                  <a:lnTo>
                    <a:pt x="3" y="619"/>
                  </a:lnTo>
                  <a:lnTo>
                    <a:pt x="13" y="652"/>
                  </a:lnTo>
                  <a:lnTo>
                    <a:pt x="25" y="685"/>
                  </a:lnTo>
                  <a:lnTo>
                    <a:pt x="38" y="717"/>
                  </a:lnTo>
                  <a:lnTo>
                    <a:pt x="50" y="747"/>
                  </a:lnTo>
                  <a:lnTo>
                    <a:pt x="64" y="780"/>
                  </a:lnTo>
                  <a:lnTo>
                    <a:pt x="79" y="808"/>
                  </a:lnTo>
                  <a:lnTo>
                    <a:pt x="106" y="862"/>
                  </a:lnTo>
                  <a:lnTo>
                    <a:pt x="133" y="907"/>
                  </a:lnTo>
                  <a:lnTo>
                    <a:pt x="153" y="941"/>
                  </a:lnTo>
                  <a:lnTo>
                    <a:pt x="173" y="973"/>
                  </a:lnTo>
                  <a:close/>
                </a:path>
              </a:pathLst>
            </a:custGeom>
            <a:solidFill>
              <a:srgbClr val="000000"/>
            </a:solidFill>
            <a:ln w="9525">
              <a:noFill/>
              <a:round/>
              <a:headEnd/>
              <a:tailEnd/>
            </a:ln>
          </p:spPr>
          <p:txBody>
            <a:bodyPr/>
            <a:lstStyle/>
            <a:p>
              <a:endParaRPr lang="en-US"/>
            </a:p>
          </p:txBody>
        </p:sp>
        <p:sp>
          <p:nvSpPr>
            <p:cNvPr id="34834" name="Freeform 18"/>
            <p:cNvSpPr>
              <a:spLocks/>
            </p:cNvSpPr>
            <p:nvPr/>
          </p:nvSpPr>
          <p:spPr bwMode="auto">
            <a:xfrm>
              <a:off x="2503" y="1116"/>
              <a:ext cx="187" cy="304"/>
            </a:xfrm>
            <a:custGeom>
              <a:avLst/>
              <a:gdLst>
                <a:gd name="T0" fmla="*/ 57 w 374"/>
                <a:gd name="T1" fmla="*/ 0 h 910"/>
                <a:gd name="T2" fmla="*/ 62 w 374"/>
                <a:gd name="T3" fmla="*/ 4 h 910"/>
                <a:gd name="T4" fmla="*/ 76 w 374"/>
                <a:gd name="T5" fmla="*/ 19 h 910"/>
                <a:gd name="T6" fmla="*/ 83 w 374"/>
                <a:gd name="T7" fmla="*/ 28 h 910"/>
                <a:gd name="T8" fmla="*/ 92 w 374"/>
                <a:gd name="T9" fmla="*/ 39 h 910"/>
                <a:gd name="T10" fmla="*/ 100 w 374"/>
                <a:gd name="T11" fmla="*/ 51 h 910"/>
                <a:gd name="T12" fmla="*/ 109 w 374"/>
                <a:gd name="T13" fmla="*/ 64 h 910"/>
                <a:gd name="T14" fmla="*/ 117 w 374"/>
                <a:gd name="T15" fmla="*/ 78 h 910"/>
                <a:gd name="T16" fmla="*/ 123 w 374"/>
                <a:gd name="T17" fmla="*/ 93 h 910"/>
                <a:gd name="T18" fmla="*/ 131 w 374"/>
                <a:gd name="T19" fmla="*/ 124 h 910"/>
                <a:gd name="T20" fmla="*/ 128 w 374"/>
                <a:gd name="T21" fmla="*/ 154 h 910"/>
                <a:gd name="T22" fmla="*/ 121 w 374"/>
                <a:gd name="T23" fmla="*/ 168 h 910"/>
                <a:gd name="T24" fmla="*/ 112 w 374"/>
                <a:gd name="T25" fmla="*/ 181 h 910"/>
                <a:gd name="T26" fmla="*/ 100 w 374"/>
                <a:gd name="T27" fmla="*/ 194 h 910"/>
                <a:gd name="T28" fmla="*/ 89 w 374"/>
                <a:gd name="T29" fmla="*/ 206 h 910"/>
                <a:gd name="T30" fmla="*/ 77 w 374"/>
                <a:gd name="T31" fmla="*/ 219 h 910"/>
                <a:gd name="T32" fmla="*/ 67 w 374"/>
                <a:gd name="T33" fmla="*/ 230 h 910"/>
                <a:gd name="T34" fmla="*/ 57 w 374"/>
                <a:gd name="T35" fmla="*/ 241 h 910"/>
                <a:gd name="T36" fmla="*/ 48 w 374"/>
                <a:gd name="T37" fmla="*/ 251 h 910"/>
                <a:gd name="T38" fmla="*/ 31 w 374"/>
                <a:gd name="T39" fmla="*/ 269 h 910"/>
                <a:gd name="T40" fmla="*/ 19 w 374"/>
                <a:gd name="T41" fmla="*/ 284 h 910"/>
                <a:gd name="T42" fmla="*/ 9 w 374"/>
                <a:gd name="T43" fmla="*/ 294 h 910"/>
                <a:gd name="T44" fmla="*/ 0 w 374"/>
                <a:gd name="T45" fmla="*/ 304 h 910"/>
                <a:gd name="T46" fmla="*/ 28 w 374"/>
                <a:gd name="T47" fmla="*/ 293 h 910"/>
                <a:gd name="T48" fmla="*/ 57 w 374"/>
                <a:gd name="T49" fmla="*/ 280 h 910"/>
                <a:gd name="T50" fmla="*/ 91 w 374"/>
                <a:gd name="T51" fmla="*/ 261 h 910"/>
                <a:gd name="T52" fmla="*/ 124 w 374"/>
                <a:gd name="T53" fmla="*/ 239 h 910"/>
                <a:gd name="T54" fmla="*/ 141 w 374"/>
                <a:gd name="T55" fmla="*/ 225 h 910"/>
                <a:gd name="T56" fmla="*/ 155 w 374"/>
                <a:gd name="T57" fmla="*/ 210 h 910"/>
                <a:gd name="T58" fmla="*/ 167 w 374"/>
                <a:gd name="T59" fmla="*/ 194 h 910"/>
                <a:gd name="T60" fmla="*/ 178 w 374"/>
                <a:gd name="T61" fmla="*/ 178 h 910"/>
                <a:gd name="T62" fmla="*/ 187 w 374"/>
                <a:gd name="T63" fmla="*/ 141 h 910"/>
                <a:gd name="T64" fmla="*/ 184 w 374"/>
                <a:gd name="T65" fmla="*/ 106 h 910"/>
                <a:gd name="T66" fmla="*/ 178 w 374"/>
                <a:gd name="T67" fmla="*/ 90 h 910"/>
                <a:gd name="T68" fmla="*/ 170 w 374"/>
                <a:gd name="T69" fmla="*/ 75 h 910"/>
                <a:gd name="T70" fmla="*/ 160 w 374"/>
                <a:gd name="T71" fmla="*/ 63 h 910"/>
                <a:gd name="T72" fmla="*/ 149 w 374"/>
                <a:gd name="T73" fmla="*/ 51 h 910"/>
                <a:gd name="T74" fmla="*/ 137 w 374"/>
                <a:gd name="T75" fmla="*/ 41 h 910"/>
                <a:gd name="T76" fmla="*/ 124 w 374"/>
                <a:gd name="T77" fmla="*/ 32 h 910"/>
                <a:gd name="T78" fmla="*/ 100 w 374"/>
                <a:gd name="T79" fmla="*/ 17 h 910"/>
                <a:gd name="T80" fmla="*/ 79 w 374"/>
                <a:gd name="T81" fmla="*/ 8 h 910"/>
                <a:gd name="T82" fmla="*/ 57 w 374"/>
                <a:gd name="T83" fmla="*/ 0 h 910"/>
                <a:gd name="T84" fmla="*/ 57 w 374"/>
                <a:gd name="T85" fmla="*/ 0 h 91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74"/>
                <a:gd name="T130" fmla="*/ 0 h 910"/>
                <a:gd name="T131" fmla="*/ 374 w 374"/>
                <a:gd name="T132" fmla="*/ 910 h 910"/>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74" h="910">
                  <a:moveTo>
                    <a:pt x="115" y="0"/>
                  </a:moveTo>
                  <a:lnTo>
                    <a:pt x="124" y="13"/>
                  </a:lnTo>
                  <a:lnTo>
                    <a:pt x="151" y="56"/>
                  </a:lnTo>
                  <a:lnTo>
                    <a:pt x="166" y="83"/>
                  </a:lnTo>
                  <a:lnTo>
                    <a:pt x="184" y="116"/>
                  </a:lnTo>
                  <a:lnTo>
                    <a:pt x="200" y="153"/>
                  </a:lnTo>
                  <a:lnTo>
                    <a:pt x="219" y="193"/>
                  </a:lnTo>
                  <a:lnTo>
                    <a:pt x="234" y="234"/>
                  </a:lnTo>
                  <a:lnTo>
                    <a:pt x="246" y="279"/>
                  </a:lnTo>
                  <a:lnTo>
                    <a:pt x="261" y="370"/>
                  </a:lnTo>
                  <a:lnTo>
                    <a:pt x="256" y="461"/>
                  </a:lnTo>
                  <a:lnTo>
                    <a:pt x="243" y="503"/>
                  </a:lnTo>
                  <a:lnTo>
                    <a:pt x="225" y="543"/>
                  </a:lnTo>
                  <a:lnTo>
                    <a:pt x="200" y="580"/>
                  </a:lnTo>
                  <a:lnTo>
                    <a:pt x="178" y="618"/>
                  </a:lnTo>
                  <a:lnTo>
                    <a:pt x="154" y="655"/>
                  </a:lnTo>
                  <a:lnTo>
                    <a:pt x="134" y="688"/>
                  </a:lnTo>
                  <a:lnTo>
                    <a:pt x="115" y="721"/>
                  </a:lnTo>
                  <a:lnTo>
                    <a:pt x="97" y="751"/>
                  </a:lnTo>
                  <a:lnTo>
                    <a:pt x="63" y="805"/>
                  </a:lnTo>
                  <a:lnTo>
                    <a:pt x="37" y="849"/>
                  </a:lnTo>
                  <a:lnTo>
                    <a:pt x="17" y="881"/>
                  </a:lnTo>
                  <a:lnTo>
                    <a:pt x="0" y="910"/>
                  </a:lnTo>
                  <a:lnTo>
                    <a:pt x="57" y="877"/>
                  </a:lnTo>
                  <a:lnTo>
                    <a:pt x="115" y="838"/>
                  </a:lnTo>
                  <a:lnTo>
                    <a:pt x="181" y="782"/>
                  </a:lnTo>
                  <a:lnTo>
                    <a:pt x="249" y="714"/>
                  </a:lnTo>
                  <a:lnTo>
                    <a:pt x="282" y="673"/>
                  </a:lnTo>
                  <a:lnTo>
                    <a:pt x="309" y="629"/>
                  </a:lnTo>
                  <a:lnTo>
                    <a:pt x="334" y="582"/>
                  </a:lnTo>
                  <a:lnTo>
                    <a:pt x="355" y="533"/>
                  </a:lnTo>
                  <a:lnTo>
                    <a:pt x="374" y="423"/>
                  </a:lnTo>
                  <a:lnTo>
                    <a:pt x="368" y="316"/>
                  </a:lnTo>
                  <a:lnTo>
                    <a:pt x="355" y="269"/>
                  </a:lnTo>
                  <a:lnTo>
                    <a:pt x="340" y="225"/>
                  </a:lnTo>
                  <a:lnTo>
                    <a:pt x="320" y="188"/>
                  </a:lnTo>
                  <a:lnTo>
                    <a:pt x="297" y="153"/>
                  </a:lnTo>
                  <a:lnTo>
                    <a:pt x="274" y="122"/>
                  </a:lnTo>
                  <a:lnTo>
                    <a:pt x="249" y="95"/>
                  </a:lnTo>
                  <a:lnTo>
                    <a:pt x="200" y="52"/>
                  </a:lnTo>
                  <a:lnTo>
                    <a:pt x="157" y="24"/>
                  </a:lnTo>
                  <a:lnTo>
                    <a:pt x="115" y="0"/>
                  </a:lnTo>
                  <a:close/>
                </a:path>
              </a:pathLst>
            </a:custGeom>
            <a:solidFill>
              <a:srgbClr val="000000"/>
            </a:solidFill>
            <a:ln w="9525">
              <a:noFill/>
              <a:round/>
              <a:headEnd/>
              <a:tailEnd/>
            </a:ln>
          </p:spPr>
          <p:txBody>
            <a:bodyPr/>
            <a:lstStyle/>
            <a:p>
              <a:endParaRPr lang="en-US"/>
            </a:p>
          </p:txBody>
        </p:sp>
        <p:sp>
          <p:nvSpPr>
            <p:cNvPr id="34835" name="Freeform 19"/>
            <p:cNvSpPr>
              <a:spLocks/>
            </p:cNvSpPr>
            <p:nvPr/>
          </p:nvSpPr>
          <p:spPr bwMode="auto">
            <a:xfrm>
              <a:off x="2525" y="1442"/>
              <a:ext cx="419" cy="150"/>
            </a:xfrm>
            <a:custGeom>
              <a:avLst/>
              <a:gdLst>
                <a:gd name="T0" fmla="*/ 15 w 838"/>
                <a:gd name="T1" fmla="*/ 0 h 449"/>
                <a:gd name="T2" fmla="*/ 419 w 838"/>
                <a:gd name="T3" fmla="*/ 144 h 449"/>
                <a:gd name="T4" fmla="*/ 375 w 838"/>
                <a:gd name="T5" fmla="*/ 148 h 449"/>
                <a:gd name="T6" fmla="*/ 271 w 838"/>
                <a:gd name="T7" fmla="*/ 150 h 449"/>
                <a:gd name="T8" fmla="*/ 149 w 838"/>
                <a:gd name="T9" fmla="*/ 139 h 449"/>
                <a:gd name="T10" fmla="*/ 95 w 838"/>
                <a:gd name="T11" fmla="*/ 123 h 449"/>
                <a:gd name="T12" fmla="*/ 52 w 838"/>
                <a:gd name="T13" fmla="*/ 99 h 449"/>
                <a:gd name="T14" fmla="*/ 37 w 838"/>
                <a:gd name="T15" fmla="*/ 86 h 449"/>
                <a:gd name="T16" fmla="*/ 25 w 838"/>
                <a:gd name="T17" fmla="*/ 73 h 449"/>
                <a:gd name="T18" fmla="*/ 8 w 838"/>
                <a:gd name="T19" fmla="*/ 52 h 449"/>
                <a:gd name="T20" fmla="*/ 0 w 838"/>
                <a:gd name="T21" fmla="*/ 22 h 449"/>
                <a:gd name="T22" fmla="*/ 8 w 838"/>
                <a:gd name="T23" fmla="*/ 5 h 449"/>
                <a:gd name="T24" fmla="*/ 15 w 838"/>
                <a:gd name="T25" fmla="*/ 0 h 449"/>
                <a:gd name="T26" fmla="*/ 15 w 838"/>
                <a:gd name="T27" fmla="*/ 0 h 44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838"/>
                <a:gd name="T43" fmla="*/ 0 h 449"/>
                <a:gd name="T44" fmla="*/ 838 w 838"/>
                <a:gd name="T45" fmla="*/ 449 h 449"/>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838" h="449">
                  <a:moveTo>
                    <a:pt x="30" y="0"/>
                  </a:moveTo>
                  <a:lnTo>
                    <a:pt x="838" y="430"/>
                  </a:lnTo>
                  <a:lnTo>
                    <a:pt x="749" y="442"/>
                  </a:lnTo>
                  <a:lnTo>
                    <a:pt x="541" y="449"/>
                  </a:lnTo>
                  <a:lnTo>
                    <a:pt x="297" y="415"/>
                  </a:lnTo>
                  <a:lnTo>
                    <a:pt x="190" y="368"/>
                  </a:lnTo>
                  <a:lnTo>
                    <a:pt x="104" y="297"/>
                  </a:lnTo>
                  <a:lnTo>
                    <a:pt x="74" y="256"/>
                  </a:lnTo>
                  <a:lnTo>
                    <a:pt x="49" y="219"/>
                  </a:lnTo>
                  <a:lnTo>
                    <a:pt x="16" y="156"/>
                  </a:lnTo>
                  <a:lnTo>
                    <a:pt x="0" y="65"/>
                  </a:lnTo>
                  <a:lnTo>
                    <a:pt x="16" y="14"/>
                  </a:lnTo>
                  <a:lnTo>
                    <a:pt x="30" y="0"/>
                  </a:lnTo>
                  <a:close/>
                </a:path>
              </a:pathLst>
            </a:custGeom>
            <a:solidFill>
              <a:srgbClr val="000000"/>
            </a:solidFill>
            <a:ln w="9525">
              <a:noFill/>
              <a:round/>
              <a:headEnd/>
              <a:tailEnd/>
            </a:ln>
          </p:spPr>
          <p:txBody>
            <a:bodyPr/>
            <a:lstStyle/>
            <a:p>
              <a:endParaRPr lang="en-US"/>
            </a:p>
          </p:txBody>
        </p:sp>
        <p:sp>
          <p:nvSpPr>
            <p:cNvPr id="34836" name="Freeform 20"/>
            <p:cNvSpPr>
              <a:spLocks/>
            </p:cNvSpPr>
            <p:nvPr/>
          </p:nvSpPr>
          <p:spPr bwMode="auto">
            <a:xfrm>
              <a:off x="2622" y="1405"/>
              <a:ext cx="368" cy="174"/>
            </a:xfrm>
            <a:custGeom>
              <a:avLst/>
              <a:gdLst>
                <a:gd name="T0" fmla="*/ 0 w 735"/>
                <a:gd name="T1" fmla="*/ 21 h 523"/>
                <a:gd name="T2" fmla="*/ 29 w 735"/>
                <a:gd name="T3" fmla="*/ 17 h 523"/>
                <a:gd name="T4" fmla="*/ 100 w 735"/>
                <a:gd name="T5" fmla="*/ 17 h 523"/>
                <a:gd name="T6" fmla="*/ 187 w 735"/>
                <a:gd name="T7" fmla="*/ 33 h 523"/>
                <a:gd name="T8" fmla="*/ 229 w 735"/>
                <a:gd name="T9" fmla="*/ 53 h 523"/>
                <a:gd name="T10" fmla="*/ 248 w 735"/>
                <a:gd name="T11" fmla="*/ 66 h 523"/>
                <a:gd name="T12" fmla="*/ 265 w 735"/>
                <a:gd name="T13" fmla="*/ 82 h 523"/>
                <a:gd name="T14" fmla="*/ 280 w 735"/>
                <a:gd name="T15" fmla="*/ 98 h 523"/>
                <a:gd name="T16" fmla="*/ 294 w 735"/>
                <a:gd name="T17" fmla="*/ 112 h 523"/>
                <a:gd name="T18" fmla="*/ 306 w 735"/>
                <a:gd name="T19" fmla="*/ 124 h 523"/>
                <a:gd name="T20" fmla="*/ 318 w 735"/>
                <a:gd name="T21" fmla="*/ 135 h 523"/>
                <a:gd name="T22" fmla="*/ 335 w 735"/>
                <a:gd name="T23" fmla="*/ 151 h 523"/>
                <a:gd name="T24" fmla="*/ 348 w 735"/>
                <a:gd name="T25" fmla="*/ 163 h 523"/>
                <a:gd name="T26" fmla="*/ 368 w 735"/>
                <a:gd name="T27" fmla="*/ 174 h 523"/>
                <a:gd name="T28" fmla="*/ 365 w 735"/>
                <a:gd name="T29" fmla="*/ 121 h 523"/>
                <a:gd name="T30" fmla="*/ 358 w 735"/>
                <a:gd name="T31" fmla="*/ 97 h 523"/>
                <a:gd name="T32" fmla="*/ 352 w 735"/>
                <a:gd name="T33" fmla="*/ 85 h 523"/>
                <a:gd name="T34" fmla="*/ 344 w 735"/>
                <a:gd name="T35" fmla="*/ 72 h 523"/>
                <a:gd name="T36" fmla="*/ 334 w 735"/>
                <a:gd name="T37" fmla="*/ 60 h 523"/>
                <a:gd name="T38" fmla="*/ 322 w 735"/>
                <a:gd name="T39" fmla="*/ 48 h 523"/>
                <a:gd name="T40" fmla="*/ 309 w 735"/>
                <a:gd name="T41" fmla="*/ 36 h 523"/>
                <a:gd name="T42" fmla="*/ 292 w 735"/>
                <a:gd name="T43" fmla="*/ 25 h 523"/>
                <a:gd name="T44" fmla="*/ 274 w 735"/>
                <a:gd name="T45" fmla="*/ 16 h 523"/>
                <a:gd name="T46" fmla="*/ 253 w 735"/>
                <a:gd name="T47" fmla="*/ 9 h 523"/>
                <a:gd name="T48" fmla="*/ 207 w 735"/>
                <a:gd name="T49" fmla="*/ 0 h 523"/>
                <a:gd name="T50" fmla="*/ 110 w 735"/>
                <a:gd name="T51" fmla="*/ 1 h 523"/>
                <a:gd name="T52" fmla="*/ 32 w 735"/>
                <a:gd name="T53" fmla="*/ 14 h 523"/>
                <a:gd name="T54" fmla="*/ 0 w 735"/>
                <a:gd name="T55" fmla="*/ 21 h 523"/>
                <a:gd name="T56" fmla="*/ 0 w 735"/>
                <a:gd name="T57" fmla="*/ 21 h 523"/>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735"/>
                <a:gd name="T88" fmla="*/ 0 h 523"/>
                <a:gd name="T89" fmla="*/ 735 w 735"/>
                <a:gd name="T90" fmla="*/ 523 h 523"/>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735" h="523">
                  <a:moveTo>
                    <a:pt x="0" y="63"/>
                  </a:moveTo>
                  <a:lnTo>
                    <a:pt x="58" y="52"/>
                  </a:lnTo>
                  <a:lnTo>
                    <a:pt x="199" y="50"/>
                  </a:lnTo>
                  <a:lnTo>
                    <a:pt x="374" y="99"/>
                  </a:lnTo>
                  <a:lnTo>
                    <a:pt x="458" y="159"/>
                  </a:lnTo>
                  <a:lnTo>
                    <a:pt x="495" y="198"/>
                  </a:lnTo>
                  <a:lnTo>
                    <a:pt x="530" y="245"/>
                  </a:lnTo>
                  <a:lnTo>
                    <a:pt x="560" y="295"/>
                  </a:lnTo>
                  <a:lnTo>
                    <a:pt x="588" y="338"/>
                  </a:lnTo>
                  <a:lnTo>
                    <a:pt x="611" y="374"/>
                  </a:lnTo>
                  <a:lnTo>
                    <a:pt x="635" y="407"/>
                  </a:lnTo>
                  <a:lnTo>
                    <a:pt x="669" y="455"/>
                  </a:lnTo>
                  <a:lnTo>
                    <a:pt x="696" y="489"/>
                  </a:lnTo>
                  <a:lnTo>
                    <a:pt x="735" y="523"/>
                  </a:lnTo>
                  <a:lnTo>
                    <a:pt x="730" y="363"/>
                  </a:lnTo>
                  <a:lnTo>
                    <a:pt x="715" y="293"/>
                  </a:lnTo>
                  <a:lnTo>
                    <a:pt x="703" y="255"/>
                  </a:lnTo>
                  <a:lnTo>
                    <a:pt x="687" y="217"/>
                  </a:lnTo>
                  <a:lnTo>
                    <a:pt x="668" y="179"/>
                  </a:lnTo>
                  <a:lnTo>
                    <a:pt x="644" y="144"/>
                  </a:lnTo>
                  <a:lnTo>
                    <a:pt x="618" y="109"/>
                  </a:lnTo>
                  <a:lnTo>
                    <a:pt x="583" y="76"/>
                  </a:lnTo>
                  <a:lnTo>
                    <a:pt x="547" y="47"/>
                  </a:lnTo>
                  <a:lnTo>
                    <a:pt x="505" y="26"/>
                  </a:lnTo>
                  <a:lnTo>
                    <a:pt x="413" y="0"/>
                  </a:lnTo>
                  <a:lnTo>
                    <a:pt x="220" y="4"/>
                  </a:lnTo>
                  <a:lnTo>
                    <a:pt x="64" y="41"/>
                  </a:lnTo>
                  <a:lnTo>
                    <a:pt x="0" y="63"/>
                  </a:lnTo>
                  <a:close/>
                </a:path>
              </a:pathLst>
            </a:custGeom>
            <a:solidFill>
              <a:srgbClr val="000000"/>
            </a:solidFill>
            <a:ln w="9525">
              <a:noFill/>
              <a:round/>
              <a:headEnd/>
              <a:tailEnd/>
            </a:ln>
          </p:spPr>
          <p:txBody>
            <a:bodyPr/>
            <a:lstStyle/>
            <a:p>
              <a:endParaRPr lang="en-US"/>
            </a:p>
          </p:txBody>
        </p:sp>
        <p:sp>
          <p:nvSpPr>
            <p:cNvPr id="34837" name="Freeform 21"/>
            <p:cNvSpPr>
              <a:spLocks/>
            </p:cNvSpPr>
            <p:nvPr/>
          </p:nvSpPr>
          <p:spPr bwMode="auto">
            <a:xfrm>
              <a:off x="2744" y="1230"/>
              <a:ext cx="60" cy="132"/>
            </a:xfrm>
            <a:custGeom>
              <a:avLst/>
              <a:gdLst>
                <a:gd name="T0" fmla="*/ 20 w 120"/>
                <a:gd name="T1" fmla="*/ 132 h 397"/>
                <a:gd name="T2" fmla="*/ 4 w 120"/>
                <a:gd name="T3" fmla="*/ 61 h 397"/>
                <a:gd name="T4" fmla="*/ 0 w 120"/>
                <a:gd name="T5" fmla="*/ 10 h 397"/>
                <a:gd name="T6" fmla="*/ 47 w 120"/>
                <a:gd name="T7" fmla="*/ 0 h 397"/>
                <a:gd name="T8" fmla="*/ 60 w 120"/>
                <a:gd name="T9" fmla="*/ 11 h 397"/>
                <a:gd name="T10" fmla="*/ 55 w 120"/>
                <a:gd name="T11" fmla="*/ 31 h 397"/>
                <a:gd name="T12" fmla="*/ 48 w 120"/>
                <a:gd name="T13" fmla="*/ 41 h 397"/>
                <a:gd name="T14" fmla="*/ 41 w 120"/>
                <a:gd name="T15" fmla="*/ 51 h 397"/>
                <a:gd name="T16" fmla="*/ 35 w 120"/>
                <a:gd name="T17" fmla="*/ 72 h 397"/>
                <a:gd name="T18" fmla="*/ 38 w 120"/>
                <a:gd name="T19" fmla="*/ 99 h 397"/>
                <a:gd name="T20" fmla="*/ 44 w 120"/>
                <a:gd name="T21" fmla="*/ 122 h 397"/>
                <a:gd name="T22" fmla="*/ 48 w 120"/>
                <a:gd name="T23" fmla="*/ 132 h 397"/>
                <a:gd name="T24" fmla="*/ 20 w 120"/>
                <a:gd name="T25" fmla="*/ 132 h 397"/>
                <a:gd name="T26" fmla="*/ 20 w 120"/>
                <a:gd name="T27" fmla="*/ 132 h 39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20"/>
                <a:gd name="T43" fmla="*/ 0 h 397"/>
                <a:gd name="T44" fmla="*/ 120 w 120"/>
                <a:gd name="T45" fmla="*/ 397 h 39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20" h="397">
                  <a:moveTo>
                    <a:pt x="40" y="397"/>
                  </a:moveTo>
                  <a:lnTo>
                    <a:pt x="7" y="182"/>
                  </a:lnTo>
                  <a:lnTo>
                    <a:pt x="0" y="31"/>
                  </a:lnTo>
                  <a:lnTo>
                    <a:pt x="93" y="0"/>
                  </a:lnTo>
                  <a:lnTo>
                    <a:pt x="120" y="32"/>
                  </a:lnTo>
                  <a:lnTo>
                    <a:pt x="109" y="93"/>
                  </a:lnTo>
                  <a:lnTo>
                    <a:pt x="96" y="124"/>
                  </a:lnTo>
                  <a:lnTo>
                    <a:pt x="82" y="152"/>
                  </a:lnTo>
                  <a:lnTo>
                    <a:pt x="69" y="217"/>
                  </a:lnTo>
                  <a:lnTo>
                    <a:pt x="76" y="299"/>
                  </a:lnTo>
                  <a:lnTo>
                    <a:pt x="88" y="368"/>
                  </a:lnTo>
                  <a:lnTo>
                    <a:pt x="96" y="397"/>
                  </a:lnTo>
                  <a:lnTo>
                    <a:pt x="40" y="397"/>
                  </a:lnTo>
                  <a:close/>
                </a:path>
              </a:pathLst>
            </a:custGeom>
            <a:solidFill>
              <a:srgbClr val="000000"/>
            </a:solidFill>
            <a:ln w="9525">
              <a:noFill/>
              <a:round/>
              <a:headEnd/>
              <a:tailEnd/>
            </a:ln>
          </p:spPr>
          <p:txBody>
            <a:bodyPr/>
            <a:lstStyle/>
            <a:p>
              <a:endParaRPr lang="en-US"/>
            </a:p>
          </p:txBody>
        </p:sp>
        <p:sp>
          <p:nvSpPr>
            <p:cNvPr id="34838" name="Freeform 22"/>
            <p:cNvSpPr>
              <a:spLocks/>
            </p:cNvSpPr>
            <p:nvPr/>
          </p:nvSpPr>
          <p:spPr bwMode="auto">
            <a:xfrm>
              <a:off x="2781" y="1357"/>
              <a:ext cx="347" cy="92"/>
            </a:xfrm>
            <a:custGeom>
              <a:avLst/>
              <a:gdLst>
                <a:gd name="T0" fmla="*/ 42 w 694"/>
                <a:gd name="T1" fmla="*/ 0 h 277"/>
                <a:gd name="T2" fmla="*/ 246 w 694"/>
                <a:gd name="T3" fmla="*/ 29 h 277"/>
                <a:gd name="T4" fmla="*/ 260 w 694"/>
                <a:gd name="T5" fmla="*/ 25 h 277"/>
                <a:gd name="T6" fmla="*/ 292 w 694"/>
                <a:gd name="T7" fmla="*/ 20 h 277"/>
                <a:gd name="T8" fmla="*/ 326 w 694"/>
                <a:gd name="T9" fmla="*/ 21 h 277"/>
                <a:gd name="T10" fmla="*/ 347 w 694"/>
                <a:gd name="T11" fmla="*/ 38 h 277"/>
                <a:gd name="T12" fmla="*/ 347 w 694"/>
                <a:gd name="T13" fmla="*/ 51 h 277"/>
                <a:gd name="T14" fmla="*/ 340 w 694"/>
                <a:gd name="T15" fmla="*/ 64 h 277"/>
                <a:gd name="T16" fmla="*/ 327 w 694"/>
                <a:gd name="T17" fmla="*/ 75 h 277"/>
                <a:gd name="T18" fmla="*/ 308 w 694"/>
                <a:gd name="T19" fmla="*/ 84 h 277"/>
                <a:gd name="T20" fmla="*/ 269 w 694"/>
                <a:gd name="T21" fmla="*/ 92 h 277"/>
                <a:gd name="T22" fmla="*/ 238 w 694"/>
                <a:gd name="T23" fmla="*/ 79 h 277"/>
                <a:gd name="T24" fmla="*/ 226 w 694"/>
                <a:gd name="T25" fmla="*/ 61 h 277"/>
                <a:gd name="T26" fmla="*/ 226 w 694"/>
                <a:gd name="T27" fmla="*/ 53 h 277"/>
                <a:gd name="T28" fmla="*/ 235 w 694"/>
                <a:gd name="T29" fmla="*/ 52 h 277"/>
                <a:gd name="T30" fmla="*/ 0 w 694"/>
                <a:gd name="T31" fmla="*/ 10 h 277"/>
                <a:gd name="T32" fmla="*/ 42 w 694"/>
                <a:gd name="T33" fmla="*/ 0 h 277"/>
                <a:gd name="T34" fmla="*/ 42 w 694"/>
                <a:gd name="T35" fmla="*/ 0 h 27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94"/>
                <a:gd name="T55" fmla="*/ 0 h 277"/>
                <a:gd name="T56" fmla="*/ 694 w 694"/>
                <a:gd name="T57" fmla="*/ 277 h 27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94" h="277">
                  <a:moveTo>
                    <a:pt x="83" y="0"/>
                  </a:moveTo>
                  <a:lnTo>
                    <a:pt x="492" y="87"/>
                  </a:lnTo>
                  <a:lnTo>
                    <a:pt x="519" y="76"/>
                  </a:lnTo>
                  <a:lnTo>
                    <a:pt x="583" y="60"/>
                  </a:lnTo>
                  <a:lnTo>
                    <a:pt x="651" y="62"/>
                  </a:lnTo>
                  <a:lnTo>
                    <a:pt x="694" y="113"/>
                  </a:lnTo>
                  <a:lnTo>
                    <a:pt x="694" y="154"/>
                  </a:lnTo>
                  <a:lnTo>
                    <a:pt x="680" y="192"/>
                  </a:lnTo>
                  <a:lnTo>
                    <a:pt x="653" y="227"/>
                  </a:lnTo>
                  <a:lnTo>
                    <a:pt x="616" y="254"/>
                  </a:lnTo>
                  <a:lnTo>
                    <a:pt x="538" y="277"/>
                  </a:lnTo>
                  <a:lnTo>
                    <a:pt x="477" y="238"/>
                  </a:lnTo>
                  <a:lnTo>
                    <a:pt x="453" y="183"/>
                  </a:lnTo>
                  <a:lnTo>
                    <a:pt x="453" y="160"/>
                  </a:lnTo>
                  <a:lnTo>
                    <a:pt x="470" y="157"/>
                  </a:lnTo>
                  <a:lnTo>
                    <a:pt x="0" y="31"/>
                  </a:lnTo>
                  <a:lnTo>
                    <a:pt x="83" y="0"/>
                  </a:lnTo>
                  <a:close/>
                </a:path>
              </a:pathLst>
            </a:custGeom>
            <a:solidFill>
              <a:srgbClr val="000000"/>
            </a:solidFill>
            <a:ln w="9525">
              <a:noFill/>
              <a:round/>
              <a:headEnd/>
              <a:tailEnd/>
            </a:ln>
          </p:spPr>
          <p:txBody>
            <a:bodyPr/>
            <a:lstStyle/>
            <a:p>
              <a:endParaRPr lang="en-US"/>
            </a:p>
          </p:txBody>
        </p:sp>
        <p:sp>
          <p:nvSpPr>
            <p:cNvPr id="34839" name="Freeform 23"/>
            <p:cNvSpPr>
              <a:spLocks/>
            </p:cNvSpPr>
            <p:nvPr/>
          </p:nvSpPr>
          <p:spPr bwMode="auto">
            <a:xfrm>
              <a:off x="3087" y="1002"/>
              <a:ext cx="114" cy="183"/>
            </a:xfrm>
            <a:custGeom>
              <a:avLst/>
              <a:gdLst>
                <a:gd name="T0" fmla="*/ 61 w 227"/>
                <a:gd name="T1" fmla="*/ 183 h 549"/>
                <a:gd name="T2" fmla="*/ 61 w 227"/>
                <a:gd name="T3" fmla="*/ 59 h 549"/>
                <a:gd name="T4" fmla="*/ 22 w 227"/>
                <a:gd name="T5" fmla="*/ 49 h 549"/>
                <a:gd name="T6" fmla="*/ 1 w 227"/>
                <a:gd name="T7" fmla="*/ 35 h 549"/>
                <a:gd name="T8" fmla="*/ 0 w 227"/>
                <a:gd name="T9" fmla="*/ 27 h 549"/>
                <a:gd name="T10" fmla="*/ 7 w 227"/>
                <a:gd name="T11" fmla="*/ 17 h 549"/>
                <a:gd name="T12" fmla="*/ 22 w 227"/>
                <a:gd name="T13" fmla="*/ 8 h 549"/>
                <a:gd name="T14" fmla="*/ 41 w 227"/>
                <a:gd name="T15" fmla="*/ 3 h 549"/>
                <a:gd name="T16" fmla="*/ 81 w 227"/>
                <a:gd name="T17" fmla="*/ 0 h 549"/>
                <a:gd name="T18" fmla="*/ 109 w 227"/>
                <a:gd name="T19" fmla="*/ 10 h 549"/>
                <a:gd name="T20" fmla="*/ 114 w 227"/>
                <a:gd name="T21" fmla="*/ 18 h 549"/>
                <a:gd name="T22" fmla="*/ 113 w 227"/>
                <a:gd name="T23" fmla="*/ 24 h 549"/>
                <a:gd name="T24" fmla="*/ 109 w 227"/>
                <a:gd name="T25" fmla="*/ 30 h 549"/>
                <a:gd name="T26" fmla="*/ 100 w 227"/>
                <a:gd name="T27" fmla="*/ 40 h 549"/>
                <a:gd name="T28" fmla="*/ 94 w 227"/>
                <a:gd name="T29" fmla="*/ 47 h 549"/>
                <a:gd name="T30" fmla="*/ 85 w 227"/>
                <a:gd name="T31" fmla="*/ 54 h 549"/>
                <a:gd name="T32" fmla="*/ 82 w 227"/>
                <a:gd name="T33" fmla="*/ 53 h 549"/>
                <a:gd name="T34" fmla="*/ 89 w 227"/>
                <a:gd name="T35" fmla="*/ 174 h 549"/>
                <a:gd name="T36" fmla="*/ 61 w 227"/>
                <a:gd name="T37" fmla="*/ 183 h 549"/>
                <a:gd name="T38" fmla="*/ 61 w 227"/>
                <a:gd name="T39" fmla="*/ 183 h 549"/>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27"/>
                <a:gd name="T61" fmla="*/ 0 h 549"/>
                <a:gd name="T62" fmla="*/ 227 w 227"/>
                <a:gd name="T63" fmla="*/ 549 h 549"/>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27" h="549">
                  <a:moveTo>
                    <a:pt x="122" y="549"/>
                  </a:moveTo>
                  <a:lnTo>
                    <a:pt x="122" y="177"/>
                  </a:lnTo>
                  <a:lnTo>
                    <a:pt x="43" y="146"/>
                  </a:lnTo>
                  <a:lnTo>
                    <a:pt x="2" y="106"/>
                  </a:lnTo>
                  <a:lnTo>
                    <a:pt x="0" y="80"/>
                  </a:lnTo>
                  <a:lnTo>
                    <a:pt x="14" y="51"/>
                  </a:lnTo>
                  <a:lnTo>
                    <a:pt x="44" y="25"/>
                  </a:lnTo>
                  <a:lnTo>
                    <a:pt x="81" y="9"/>
                  </a:lnTo>
                  <a:lnTo>
                    <a:pt x="162" y="0"/>
                  </a:lnTo>
                  <a:lnTo>
                    <a:pt x="218" y="30"/>
                  </a:lnTo>
                  <a:lnTo>
                    <a:pt x="227" y="54"/>
                  </a:lnTo>
                  <a:lnTo>
                    <a:pt x="225" y="71"/>
                  </a:lnTo>
                  <a:lnTo>
                    <a:pt x="218" y="90"/>
                  </a:lnTo>
                  <a:lnTo>
                    <a:pt x="200" y="121"/>
                  </a:lnTo>
                  <a:lnTo>
                    <a:pt x="188" y="141"/>
                  </a:lnTo>
                  <a:lnTo>
                    <a:pt x="170" y="161"/>
                  </a:lnTo>
                  <a:lnTo>
                    <a:pt x="163" y="159"/>
                  </a:lnTo>
                  <a:lnTo>
                    <a:pt x="177" y="523"/>
                  </a:lnTo>
                  <a:lnTo>
                    <a:pt x="122" y="549"/>
                  </a:lnTo>
                  <a:close/>
                </a:path>
              </a:pathLst>
            </a:custGeom>
            <a:solidFill>
              <a:srgbClr val="000000"/>
            </a:solidFill>
            <a:ln w="9525">
              <a:noFill/>
              <a:round/>
              <a:headEnd/>
              <a:tailEnd/>
            </a:ln>
          </p:spPr>
          <p:txBody>
            <a:bodyPr/>
            <a:lstStyle/>
            <a:p>
              <a:endParaRPr lang="en-US"/>
            </a:p>
          </p:txBody>
        </p:sp>
        <p:sp>
          <p:nvSpPr>
            <p:cNvPr id="34840" name="Freeform 24"/>
            <p:cNvSpPr>
              <a:spLocks/>
            </p:cNvSpPr>
            <p:nvPr/>
          </p:nvSpPr>
          <p:spPr bwMode="auto">
            <a:xfrm>
              <a:off x="3156" y="1093"/>
              <a:ext cx="427" cy="99"/>
            </a:xfrm>
            <a:custGeom>
              <a:avLst/>
              <a:gdLst>
                <a:gd name="T0" fmla="*/ 37 w 855"/>
                <a:gd name="T1" fmla="*/ 78 h 295"/>
                <a:gd name="T2" fmla="*/ 330 w 855"/>
                <a:gd name="T3" fmla="*/ 47 h 295"/>
                <a:gd name="T4" fmla="*/ 334 w 855"/>
                <a:gd name="T5" fmla="*/ 36 h 295"/>
                <a:gd name="T6" fmla="*/ 340 w 855"/>
                <a:gd name="T7" fmla="*/ 27 h 295"/>
                <a:gd name="T8" fmla="*/ 348 w 855"/>
                <a:gd name="T9" fmla="*/ 16 h 295"/>
                <a:gd name="T10" fmla="*/ 357 w 855"/>
                <a:gd name="T11" fmla="*/ 6 h 295"/>
                <a:gd name="T12" fmla="*/ 369 w 855"/>
                <a:gd name="T13" fmla="*/ 0 h 295"/>
                <a:gd name="T14" fmla="*/ 394 w 855"/>
                <a:gd name="T15" fmla="*/ 2 h 295"/>
                <a:gd name="T16" fmla="*/ 417 w 855"/>
                <a:gd name="T17" fmla="*/ 21 h 295"/>
                <a:gd name="T18" fmla="*/ 427 w 855"/>
                <a:gd name="T19" fmla="*/ 45 h 295"/>
                <a:gd name="T20" fmla="*/ 423 w 855"/>
                <a:gd name="T21" fmla="*/ 68 h 295"/>
                <a:gd name="T22" fmla="*/ 413 w 855"/>
                <a:gd name="T23" fmla="*/ 79 h 295"/>
                <a:gd name="T24" fmla="*/ 397 w 855"/>
                <a:gd name="T25" fmla="*/ 89 h 295"/>
                <a:gd name="T26" fmla="*/ 366 w 855"/>
                <a:gd name="T27" fmla="*/ 97 h 295"/>
                <a:gd name="T28" fmla="*/ 342 w 855"/>
                <a:gd name="T29" fmla="*/ 92 h 295"/>
                <a:gd name="T30" fmla="*/ 323 w 855"/>
                <a:gd name="T31" fmla="*/ 78 h 295"/>
                <a:gd name="T32" fmla="*/ 0 w 855"/>
                <a:gd name="T33" fmla="*/ 99 h 295"/>
                <a:gd name="T34" fmla="*/ 37 w 855"/>
                <a:gd name="T35" fmla="*/ 78 h 295"/>
                <a:gd name="T36" fmla="*/ 37 w 855"/>
                <a:gd name="T37" fmla="*/ 78 h 29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855"/>
                <a:gd name="T58" fmla="*/ 0 h 295"/>
                <a:gd name="T59" fmla="*/ 855 w 855"/>
                <a:gd name="T60" fmla="*/ 295 h 29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855" h="295">
                  <a:moveTo>
                    <a:pt x="75" y="233"/>
                  </a:moveTo>
                  <a:lnTo>
                    <a:pt x="660" y="139"/>
                  </a:lnTo>
                  <a:lnTo>
                    <a:pt x="668" y="108"/>
                  </a:lnTo>
                  <a:lnTo>
                    <a:pt x="680" y="80"/>
                  </a:lnTo>
                  <a:lnTo>
                    <a:pt x="697" y="47"/>
                  </a:lnTo>
                  <a:lnTo>
                    <a:pt x="714" y="19"/>
                  </a:lnTo>
                  <a:lnTo>
                    <a:pt x="738" y="0"/>
                  </a:lnTo>
                  <a:lnTo>
                    <a:pt x="788" y="6"/>
                  </a:lnTo>
                  <a:lnTo>
                    <a:pt x="835" y="63"/>
                  </a:lnTo>
                  <a:lnTo>
                    <a:pt x="855" y="133"/>
                  </a:lnTo>
                  <a:lnTo>
                    <a:pt x="846" y="203"/>
                  </a:lnTo>
                  <a:lnTo>
                    <a:pt x="826" y="236"/>
                  </a:lnTo>
                  <a:lnTo>
                    <a:pt x="795" y="264"/>
                  </a:lnTo>
                  <a:lnTo>
                    <a:pt x="733" y="289"/>
                  </a:lnTo>
                  <a:lnTo>
                    <a:pt x="685" y="275"/>
                  </a:lnTo>
                  <a:lnTo>
                    <a:pt x="647" y="233"/>
                  </a:lnTo>
                  <a:lnTo>
                    <a:pt x="0" y="295"/>
                  </a:lnTo>
                  <a:lnTo>
                    <a:pt x="75" y="233"/>
                  </a:lnTo>
                  <a:close/>
                </a:path>
              </a:pathLst>
            </a:custGeom>
            <a:solidFill>
              <a:srgbClr val="000000"/>
            </a:solidFill>
            <a:ln w="9525">
              <a:noFill/>
              <a:round/>
              <a:headEnd/>
              <a:tailEnd/>
            </a:ln>
          </p:spPr>
          <p:txBody>
            <a:bodyPr/>
            <a:lstStyle/>
            <a:p>
              <a:endParaRPr lang="en-US"/>
            </a:p>
          </p:txBody>
        </p:sp>
      </p:gr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1016000" y="914400"/>
            <a:ext cx="7772400" cy="873125"/>
          </a:xfrm>
        </p:spPr>
        <p:txBody>
          <a:bodyPr/>
          <a:lstStyle/>
          <a:p>
            <a:pPr eaLnBrk="1" hangingPunct="1"/>
            <a:br>
              <a:rPr lang="en-US" sz="4000"/>
            </a:br>
            <a:endParaRPr lang="en-US" sz="4000"/>
          </a:p>
        </p:txBody>
      </p:sp>
      <p:sp>
        <p:nvSpPr>
          <p:cNvPr id="35843" name="Rectangle 3"/>
          <p:cNvSpPr>
            <a:spLocks noGrp="1" noChangeArrowheads="1"/>
          </p:cNvSpPr>
          <p:nvPr>
            <p:ph type="body" idx="1"/>
          </p:nvPr>
        </p:nvSpPr>
        <p:spPr>
          <a:xfrm>
            <a:off x="661988" y="2284413"/>
            <a:ext cx="7772400" cy="4840287"/>
          </a:xfrm>
        </p:spPr>
        <p:txBody>
          <a:bodyPr/>
          <a:lstStyle/>
          <a:p>
            <a:pPr marL="609600" indent="-609600" eaLnBrk="1" hangingPunct="1">
              <a:spcBef>
                <a:spcPct val="40000"/>
              </a:spcBef>
              <a:buFontTx/>
              <a:buNone/>
            </a:pPr>
            <a:r>
              <a:rPr lang="en-US" i="1"/>
              <a:t>	</a:t>
            </a:r>
            <a:endParaRPr lang="en-US" sz="2800"/>
          </a:p>
        </p:txBody>
      </p:sp>
      <p:sp>
        <p:nvSpPr>
          <p:cNvPr id="35844" name="Line 4"/>
          <p:cNvSpPr>
            <a:spLocks noChangeShapeType="1"/>
          </p:cNvSpPr>
          <p:nvPr/>
        </p:nvSpPr>
        <p:spPr bwMode="auto">
          <a:xfrm>
            <a:off x="0" y="1828800"/>
            <a:ext cx="7391400" cy="0"/>
          </a:xfrm>
          <a:prstGeom prst="line">
            <a:avLst/>
          </a:prstGeom>
          <a:noFill/>
          <a:ln w="127000">
            <a:solidFill>
              <a:srgbClr val="CC00CC"/>
            </a:solidFill>
            <a:round/>
            <a:headEnd/>
            <a:tailEnd/>
          </a:ln>
        </p:spPr>
        <p:txBody>
          <a:bodyPr wrap="none" anchor="ctr"/>
          <a:lstStyle/>
          <a:p>
            <a:endParaRPr lang="en-US"/>
          </a:p>
        </p:txBody>
      </p:sp>
      <p:grpSp>
        <p:nvGrpSpPr>
          <p:cNvPr id="35845" name="Group 5"/>
          <p:cNvGrpSpPr>
            <a:grpSpLocks/>
          </p:cNvGrpSpPr>
          <p:nvPr/>
        </p:nvGrpSpPr>
        <p:grpSpPr bwMode="auto">
          <a:xfrm>
            <a:off x="287338" y="363538"/>
            <a:ext cx="1306512" cy="749300"/>
            <a:chOff x="2203" y="852"/>
            <a:chExt cx="1404" cy="740"/>
          </a:xfrm>
        </p:grpSpPr>
        <p:sp>
          <p:nvSpPr>
            <p:cNvPr id="35846" name="Freeform 6"/>
            <p:cNvSpPr>
              <a:spLocks/>
            </p:cNvSpPr>
            <p:nvPr/>
          </p:nvSpPr>
          <p:spPr bwMode="auto">
            <a:xfrm>
              <a:off x="2529" y="1410"/>
              <a:ext cx="469" cy="179"/>
            </a:xfrm>
            <a:custGeom>
              <a:avLst/>
              <a:gdLst>
                <a:gd name="T0" fmla="*/ 0 w 937"/>
                <a:gd name="T1" fmla="*/ 25 h 536"/>
                <a:gd name="T2" fmla="*/ 195 w 937"/>
                <a:gd name="T3" fmla="*/ 0 h 536"/>
                <a:gd name="T4" fmla="*/ 351 w 937"/>
                <a:gd name="T5" fmla="*/ 29 h 536"/>
                <a:gd name="T6" fmla="*/ 469 w 937"/>
                <a:gd name="T7" fmla="*/ 179 h 536"/>
                <a:gd name="T8" fmla="*/ 279 w 937"/>
                <a:gd name="T9" fmla="*/ 164 h 536"/>
                <a:gd name="T10" fmla="*/ 25 w 937"/>
                <a:gd name="T11" fmla="*/ 57 h 536"/>
                <a:gd name="T12" fmla="*/ 0 w 937"/>
                <a:gd name="T13" fmla="*/ 25 h 536"/>
                <a:gd name="T14" fmla="*/ 0 w 937"/>
                <a:gd name="T15" fmla="*/ 25 h 536"/>
                <a:gd name="T16" fmla="*/ 0 60000 65536"/>
                <a:gd name="T17" fmla="*/ 0 60000 65536"/>
                <a:gd name="T18" fmla="*/ 0 60000 65536"/>
                <a:gd name="T19" fmla="*/ 0 60000 65536"/>
                <a:gd name="T20" fmla="*/ 0 60000 65536"/>
                <a:gd name="T21" fmla="*/ 0 60000 65536"/>
                <a:gd name="T22" fmla="*/ 0 60000 65536"/>
                <a:gd name="T23" fmla="*/ 0 60000 65536"/>
                <a:gd name="T24" fmla="*/ 0 w 937"/>
                <a:gd name="T25" fmla="*/ 0 h 536"/>
                <a:gd name="T26" fmla="*/ 937 w 937"/>
                <a:gd name="T27" fmla="*/ 536 h 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37" h="536">
                  <a:moveTo>
                    <a:pt x="0" y="74"/>
                  </a:moveTo>
                  <a:lnTo>
                    <a:pt x="390" y="0"/>
                  </a:lnTo>
                  <a:lnTo>
                    <a:pt x="702" y="86"/>
                  </a:lnTo>
                  <a:lnTo>
                    <a:pt x="937" y="536"/>
                  </a:lnTo>
                  <a:lnTo>
                    <a:pt x="558" y="492"/>
                  </a:lnTo>
                  <a:lnTo>
                    <a:pt x="49" y="170"/>
                  </a:lnTo>
                  <a:lnTo>
                    <a:pt x="0" y="74"/>
                  </a:lnTo>
                  <a:close/>
                </a:path>
              </a:pathLst>
            </a:custGeom>
            <a:solidFill>
              <a:srgbClr val="84D184"/>
            </a:solidFill>
            <a:ln w="9525">
              <a:noFill/>
              <a:round/>
              <a:headEnd/>
              <a:tailEnd/>
            </a:ln>
          </p:spPr>
          <p:txBody>
            <a:bodyPr/>
            <a:lstStyle/>
            <a:p>
              <a:endParaRPr lang="en-US"/>
            </a:p>
          </p:txBody>
        </p:sp>
        <p:sp>
          <p:nvSpPr>
            <p:cNvPr id="35847" name="Freeform 7"/>
            <p:cNvSpPr>
              <a:spLocks/>
            </p:cNvSpPr>
            <p:nvPr/>
          </p:nvSpPr>
          <p:spPr bwMode="auto">
            <a:xfrm>
              <a:off x="2964" y="1250"/>
              <a:ext cx="610" cy="123"/>
            </a:xfrm>
            <a:custGeom>
              <a:avLst/>
              <a:gdLst>
                <a:gd name="T0" fmla="*/ 0 w 1219"/>
                <a:gd name="T1" fmla="*/ 35 h 369"/>
                <a:gd name="T2" fmla="*/ 72 w 1219"/>
                <a:gd name="T3" fmla="*/ 82 h 369"/>
                <a:gd name="T4" fmla="*/ 214 w 1219"/>
                <a:gd name="T5" fmla="*/ 123 h 369"/>
                <a:gd name="T6" fmla="*/ 336 w 1219"/>
                <a:gd name="T7" fmla="*/ 114 h 369"/>
                <a:gd name="T8" fmla="*/ 463 w 1219"/>
                <a:gd name="T9" fmla="*/ 99 h 369"/>
                <a:gd name="T10" fmla="*/ 585 w 1219"/>
                <a:gd name="T11" fmla="*/ 32 h 369"/>
                <a:gd name="T12" fmla="*/ 610 w 1219"/>
                <a:gd name="T13" fmla="*/ 0 h 369"/>
                <a:gd name="T14" fmla="*/ 216 w 1219"/>
                <a:gd name="T15" fmla="*/ 6 h 369"/>
                <a:gd name="T16" fmla="*/ 0 w 1219"/>
                <a:gd name="T17" fmla="*/ 35 h 369"/>
                <a:gd name="T18" fmla="*/ 0 w 1219"/>
                <a:gd name="T19" fmla="*/ 35 h 36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219"/>
                <a:gd name="T31" fmla="*/ 0 h 369"/>
                <a:gd name="T32" fmla="*/ 1219 w 1219"/>
                <a:gd name="T33" fmla="*/ 369 h 36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219" h="369">
                  <a:moveTo>
                    <a:pt x="0" y="106"/>
                  </a:moveTo>
                  <a:lnTo>
                    <a:pt x="144" y="246"/>
                  </a:lnTo>
                  <a:lnTo>
                    <a:pt x="427" y="369"/>
                  </a:lnTo>
                  <a:lnTo>
                    <a:pt x="672" y="341"/>
                  </a:lnTo>
                  <a:lnTo>
                    <a:pt x="925" y="297"/>
                  </a:lnTo>
                  <a:lnTo>
                    <a:pt x="1170" y="95"/>
                  </a:lnTo>
                  <a:lnTo>
                    <a:pt x="1219" y="0"/>
                  </a:lnTo>
                  <a:lnTo>
                    <a:pt x="432" y="18"/>
                  </a:lnTo>
                  <a:lnTo>
                    <a:pt x="0" y="106"/>
                  </a:lnTo>
                  <a:close/>
                </a:path>
              </a:pathLst>
            </a:custGeom>
            <a:solidFill>
              <a:srgbClr val="84D184"/>
            </a:solidFill>
            <a:ln w="9525">
              <a:noFill/>
              <a:round/>
              <a:headEnd/>
              <a:tailEnd/>
            </a:ln>
          </p:spPr>
          <p:txBody>
            <a:bodyPr/>
            <a:lstStyle/>
            <a:p>
              <a:endParaRPr lang="en-US"/>
            </a:p>
          </p:txBody>
        </p:sp>
        <p:sp>
          <p:nvSpPr>
            <p:cNvPr id="35848" name="Freeform 8"/>
            <p:cNvSpPr>
              <a:spLocks/>
            </p:cNvSpPr>
            <p:nvPr/>
          </p:nvSpPr>
          <p:spPr bwMode="auto">
            <a:xfrm>
              <a:off x="3261" y="852"/>
              <a:ext cx="346" cy="226"/>
            </a:xfrm>
            <a:custGeom>
              <a:avLst/>
              <a:gdLst>
                <a:gd name="T0" fmla="*/ 61 w 692"/>
                <a:gd name="T1" fmla="*/ 226 h 677"/>
                <a:gd name="T2" fmla="*/ 25 w 692"/>
                <a:gd name="T3" fmla="*/ 190 h 677"/>
                <a:gd name="T4" fmla="*/ 0 w 692"/>
                <a:gd name="T5" fmla="*/ 138 h 677"/>
                <a:gd name="T6" fmla="*/ 34 w 692"/>
                <a:gd name="T7" fmla="*/ 97 h 677"/>
                <a:gd name="T8" fmla="*/ 99 w 692"/>
                <a:gd name="T9" fmla="*/ 65 h 677"/>
                <a:gd name="T10" fmla="*/ 198 w 692"/>
                <a:gd name="T11" fmla="*/ 41 h 677"/>
                <a:gd name="T12" fmla="*/ 346 w 692"/>
                <a:gd name="T13" fmla="*/ 0 h 677"/>
                <a:gd name="T14" fmla="*/ 241 w 692"/>
                <a:gd name="T15" fmla="*/ 129 h 677"/>
                <a:gd name="T16" fmla="*/ 61 w 692"/>
                <a:gd name="T17" fmla="*/ 226 h 677"/>
                <a:gd name="T18" fmla="*/ 61 w 692"/>
                <a:gd name="T19" fmla="*/ 226 h 67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92"/>
                <a:gd name="T31" fmla="*/ 0 h 677"/>
                <a:gd name="T32" fmla="*/ 692 w 692"/>
                <a:gd name="T33" fmla="*/ 677 h 67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92" h="677">
                  <a:moveTo>
                    <a:pt x="123" y="677"/>
                  </a:moveTo>
                  <a:lnTo>
                    <a:pt x="50" y="570"/>
                  </a:lnTo>
                  <a:lnTo>
                    <a:pt x="0" y="413"/>
                  </a:lnTo>
                  <a:lnTo>
                    <a:pt x="67" y="290"/>
                  </a:lnTo>
                  <a:lnTo>
                    <a:pt x="199" y="195"/>
                  </a:lnTo>
                  <a:lnTo>
                    <a:pt x="397" y="123"/>
                  </a:lnTo>
                  <a:lnTo>
                    <a:pt x="692" y="0"/>
                  </a:lnTo>
                  <a:lnTo>
                    <a:pt x="482" y="386"/>
                  </a:lnTo>
                  <a:lnTo>
                    <a:pt x="123" y="677"/>
                  </a:lnTo>
                  <a:close/>
                </a:path>
              </a:pathLst>
            </a:custGeom>
            <a:solidFill>
              <a:srgbClr val="84D184"/>
            </a:solidFill>
            <a:ln w="9525">
              <a:noFill/>
              <a:round/>
              <a:headEnd/>
              <a:tailEnd/>
            </a:ln>
          </p:spPr>
          <p:txBody>
            <a:bodyPr/>
            <a:lstStyle/>
            <a:p>
              <a:endParaRPr lang="en-US"/>
            </a:p>
          </p:txBody>
        </p:sp>
        <p:sp>
          <p:nvSpPr>
            <p:cNvPr id="35849" name="Freeform 9"/>
            <p:cNvSpPr>
              <a:spLocks/>
            </p:cNvSpPr>
            <p:nvPr/>
          </p:nvSpPr>
          <p:spPr bwMode="auto">
            <a:xfrm>
              <a:off x="2851" y="973"/>
              <a:ext cx="203" cy="308"/>
            </a:xfrm>
            <a:custGeom>
              <a:avLst/>
              <a:gdLst>
                <a:gd name="T0" fmla="*/ 0 w 408"/>
                <a:gd name="T1" fmla="*/ 0 h 922"/>
                <a:gd name="T2" fmla="*/ 104 w 408"/>
                <a:gd name="T3" fmla="*/ 308 h 922"/>
                <a:gd name="T4" fmla="*/ 185 w 408"/>
                <a:gd name="T5" fmla="*/ 241 h 922"/>
                <a:gd name="T6" fmla="*/ 203 w 408"/>
                <a:gd name="T7" fmla="*/ 140 h 922"/>
                <a:gd name="T8" fmla="*/ 155 w 408"/>
                <a:gd name="T9" fmla="*/ 69 h 922"/>
                <a:gd name="T10" fmla="*/ 96 w 408"/>
                <a:gd name="T11" fmla="*/ 26 h 922"/>
                <a:gd name="T12" fmla="*/ 0 w 408"/>
                <a:gd name="T13" fmla="*/ 0 h 922"/>
                <a:gd name="T14" fmla="*/ 0 w 408"/>
                <a:gd name="T15" fmla="*/ 0 h 922"/>
                <a:gd name="T16" fmla="*/ 0 60000 65536"/>
                <a:gd name="T17" fmla="*/ 0 60000 65536"/>
                <a:gd name="T18" fmla="*/ 0 60000 65536"/>
                <a:gd name="T19" fmla="*/ 0 60000 65536"/>
                <a:gd name="T20" fmla="*/ 0 60000 65536"/>
                <a:gd name="T21" fmla="*/ 0 60000 65536"/>
                <a:gd name="T22" fmla="*/ 0 60000 65536"/>
                <a:gd name="T23" fmla="*/ 0 60000 65536"/>
                <a:gd name="T24" fmla="*/ 0 w 408"/>
                <a:gd name="T25" fmla="*/ 0 h 922"/>
                <a:gd name="T26" fmla="*/ 408 w 408"/>
                <a:gd name="T27" fmla="*/ 922 h 92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08" h="922">
                  <a:moveTo>
                    <a:pt x="0" y="0"/>
                  </a:moveTo>
                  <a:lnTo>
                    <a:pt x="210" y="922"/>
                  </a:lnTo>
                  <a:lnTo>
                    <a:pt x="372" y="720"/>
                  </a:lnTo>
                  <a:lnTo>
                    <a:pt x="408" y="419"/>
                  </a:lnTo>
                  <a:lnTo>
                    <a:pt x="312" y="207"/>
                  </a:lnTo>
                  <a:lnTo>
                    <a:pt x="192" y="78"/>
                  </a:lnTo>
                  <a:lnTo>
                    <a:pt x="0" y="0"/>
                  </a:lnTo>
                  <a:close/>
                </a:path>
              </a:pathLst>
            </a:custGeom>
            <a:solidFill>
              <a:srgbClr val="84D184"/>
            </a:solidFill>
            <a:ln w="9525">
              <a:noFill/>
              <a:round/>
              <a:headEnd/>
              <a:tailEnd/>
            </a:ln>
          </p:spPr>
          <p:txBody>
            <a:bodyPr/>
            <a:lstStyle/>
            <a:p>
              <a:endParaRPr lang="en-US"/>
            </a:p>
          </p:txBody>
        </p:sp>
        <p:sp>
          <p:nvSpPr>
            <p:cNvPr id="35850" name="Freeform 10"/>
            <p:cNvSpPr>
              <a:spLocks/>
            </p:cNvSpPr>
            <p:nvPr/>
          </p:nvSpPr>
          <p:spPr bwMode="auto">
            <a:xfrm>
              <a:off x="2499" y="1093"/>
              <a:ext cx="154" cy="342"/>
            </a:xfrm>
            <a:custGeom>
              <a:avLst/>
              <a:gdLst>
                <a:gd name="T0" fmla="*/ 0 w 306"/>
                <a:gd name="T1" fmla="*/ 342 h 1026"/>
                <a:gd name="T2" fmla="*/ 21 w 306"/>
                <a:gd name="T3" fmla="*/ 0 h 1026"/>
                <a:gd name="T4" fmla="*/ 126 w 306"/>
                <a:gd name="T5" fmla="*/ 70 h 1026"/>
                <a:gd name="T6" fmla="*/ 154 w 306"/>
                <a:gd name="T7" fmla="*/ 162 h 1026"/>
                <a:gd name="T8" fmla="*/ 111 w 306"/>
                <a:gd name="T9" fmla="*/ 269 h 1026"/>
                <a:gd name="T10" fmla="*/ 0 w 306"/>
                <a:gd name="T11" fmla="*/ 342 h 1026"/>
                <a:gd name="T12" fmla="*/ 0 w 306"/>
                <a:gd name="T13" fmla="*/ 342 h 1026"/>
                <a:gd name="T14" fmla="*/ 0 60000 65536"/>
                <a:gd name="T15" fmla="*/ 0 60000 65536"/>
                <a:gd name="T16" fmla="*/ 0 60000 65536"/>
                <a:gd name="T17" fmla="*/ 0 60000 65536"/>
                <a:gd name="T18" fmla="*/ 0 60000 65536"/>
                <a:gd name="T19" fmla="*/ 0 60000 65536"/>
                <a:gd name="T20" fmla="*/ 0 60000 65536"/>
                <a:gd name="T21" fmla="*/ 0 w 306"/>
                <a:gd name="T22" fmla="*/ 0 h 1026"/>
                <a:gd name="T23" fmla="*/ 306 w 306"/>
                <a:gd name="T24" fmla="*/ 1026 h 102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06" h="1026">
                  <a:moveTo>
                    <a:pt x="0" y="1026"/>
                  </a:moveTo>
                  <a:lnTo>
                    <a:pt x="42" y="0"/>
                  </a:lnTo>
                  <a:lnTo>
                    <a:pt x="251" y="211"/>
                  </a:lnTo>
                  <a:lnTo>
                    <a:pt x="306" y="485"/>
                  </a:lnTo>
                  <a:lnTo>
                    <a:pt x="221" y="808"/>
                  </a:lnTo>
                  <a:lnTo>
                    <a:pt x="0" y="1026"/>
                  </a:lnTo>
                  <a:close/>
                </a:path>
              </a:pathLst>
            </a:custGeom>
            <a:solidFill>
              <a:srgbClr val="84D184"/>
            </a:solidFill>
            <a:ln w="9525">
              <a:noFill/>
              <a:round/>
              <a:headEnd/>
              <a:tailEnd/>
            </a:ln>
          </p:spPr>
          <p:txBody>
            <a:bodyPr/>
            <a:lstStyle/>
            <a:p>
              <a:endParaRPr lang="en-US"/>
            </a:p>
          </p:txBody>
        </p:sp>
        <p:sp>
          <p:nvSpPr>
            <p:cNvPr id="35851" name="Freeform 11"/>
            <p:cNvSpPr>
              <a:spLocks/>
            </p:cNvSpPr>
            <p:nvPr/>
          </p:nvSpPr>
          <p:spPr bwMode="auto">
            <a:xfrm>
              <a:off x="2203" y="876"/>
              <a:ext cx="1385" cy="636"/>
            </a:xfrm>
            <a:custGeom>
              <a:avLst/>
              <a:gdLst>
                <a:gd name="T0" fmla="*/ 246 w 2771"/>
                <a:gd name="T1" fmla="*/ 555 h 1909"/>
                <a:gd name="T2" fmla="*/ 362 w 2771"/>
                <a:gd name="T3" fmla="*/ 531 h 1909"/>
                <a:gd name="T4" fmla="*/ 491 w 2771"/>
                <a:gd name="T5" fmla="*/ 497 h 1909"/>
                <a:gd name="T6" fmla="*/ 559 w 2771"/>
                <a:gd name="T7" fmla="*/ 474 h 1909"/>
                <a:gd name="T8" fmla="*/ 631 w 2771"/>
                <a:gd name="T9" fmla="*/ 450 h 1909"/>
                <a:gd name="T10" fmla="*/ 702 w 2771"/>
                <a:gd name="T11" fmla="*/ 420 h 1909"/>
                <a:gd name="T12" fmla="*/ 776 w 2771"/>
                <a:gd name="T13" fmla="*/ 388 h 1909"/>
                <a:gd name="T14" fmla="*/ 847 w 2771"/>
                <a:gd name="T15" fmla="*/ 353 h 1909"/>
                <a:gd name="T16" fmla="*/ 914 w 2771"/>
                <a:gd name="T17" fmla="*/ 318 h 1909"/>
                <a:gd name="T18" fmla="*/ 976 w 2771"/>
                <a:gd name="T19" fmla="*/ 283 h 1909"/>
                <a:gd name="T20" fmla="*/ 1035 w 2771"/>
                <a:gd name="T21" fmla="*/ 249 h 1909"/>
                <a:gd name="T22" fmla="*/ 1090 w 2771"/>
                <a:gd name="T23" fmla="*/ 215 h 1909"/>
                <a:gd name="T24" fmla="*/ 1139 w 2771"/>
                <a:gd name="T25" fmla="*/ 183 h 1909"/>
                <a:gd name="T26" fmla="*/ 1186 w 2771"/>
                <a:gd name="T27" fmla="*/ 153 h 1909"/>
                <a:gd name="T28" fmla="*/ 1226 w 2771"/>
                <a:gd name="T29" fmla="*/ 124 h 1909"/>
                <a:gd name="T30" fmla="*/ 1262 w 2771"/>
                <a:gd name="T31" fmla="*/ 98 h 1909"/>
                <a:gd name="T32" fmla="*/ 1295 w 2771"/>
                <a:gd name="T33" fmla="*/ 74 h 1909"/>
                <a:gd name="T34" fmla="*/ 1322 w 2771"/>
                <a:gd name="T35" fmla="*/ 53 h 1909"/>
                <a:gd name="T36" fmla="*/ 1362 w 2771"/>
                <a:gd name="T37" fmla="*/ 20 h 1909"/>
                <a:gd name="T38" fmla="*/ 1383 w 2771"/>
                <a:gd name="T39" fmla="*/ 0 h 1909"/>
                <a:gd name="T40" fmla="*/ 1377 w 2771"/>
                <a:gd name="T41" fmla="*/ 115 h 1909"/>
                <a:gd name="T42" fmla="*/ 1364 w 2771"/>
                <a:gd name="T43" fmla="*/ 146 h 1909"/>
                <a:gd name="T44" fmla="*/ 1342 w 2771"/>
                <a:gd name="T45" fmla="*/ 172 h 1909"/>
                <a:gd name="T46" fmla="*/ 1309 w 2771"/>
                <a:gd name="T47" fmla="*/ 190 h 1909"/>
                <a:gd name="T48" fmla="*/ 1238 w 2771"/>
                <a:gd name="T49" fmla="*/ 206 h 1909"/>
                <a:gd name="T50" fmla="*/ 1129 w 2771"/>
                <a:gd name="T51" fmla="*/ 206 h 1909"/>
                <a:gd name="T52" fmla="*/ 1106 w 2771"/>
                <a:gd name="T53" fmla="*/ 224 h 1909"/>
                <a:gd name="T54" fmla="*/ 1069 w 2771"/>
                <a:gd name="T55" fmla="*/ 253 h 1909"/>
                <a:gd name="T56" fmla="*/ 1030 w 2771"/>
                <a:gd name="T57" fmla="*/ 281 h 1909"/>
                <a:gd name="T58" fmla="*/ 999 w 2771"/>
                <a:gd name="T59" fmla="*/ 302 h 1909"/>
                <a:gd name="T60" fmla="*/ 965 w 2771"/>
                <a:gd name="T61" fmla="*/ 324 h 1909"/>
                <a:gd name="T62" fmla="*/ 928 w 2771"/>
                <a:gd name="T63" fmla="*/ 347 h 1909"/>
                <a:gd name="T64" fmla="*/ 887 w 2771"/>
                <a:gd name="T65" fmla="*/ 370 h 1909"/>
                <a:gd name="T66" fmla="*/ 843 w 2771"/>
                <a:gd name="T67" fmla="*/ 394 h 1909"/>
                <a:gd name="T68" fmla="*/ 797 w 2771"/>
                <a:gd name="T69" fmla="*/ 417 h 1909"/>
                <a:gd name="T70" fmla="*/ 749 w 2771"/>
                <a:gd name="T71" fmla="*/ 440 h 1909"/>
                <a:gd name="T72" fmla="*/ 699 w 2771"/>
                <a:gd name="T73" fmla="*/ 461 h 1909"/>
                <a:gd name="T74" fmla="*/ 646 w 2771"/>
                <a:gd name="T75" fmla="*/ 482 h 1909"/>
                <a:gd name="T76" fmla="*/ 565 w 2771"/>
                <a:gd name="T77" fmla="*/ 509 h 1909"/>
                <a:gd name="T78" fmla="*/ 455 w 2771"/>
                <a:gd name="T79" fmla="*/ 540 h 1909"/>
                <a:gd name="T80" fmla="*/ 347 w 2771"/>
                <a:gd name="T81" fmla="*/ 567 h 1909"/>
                <a:gd name="T82" fmla="*/ 247 w 2771"/>
                <a:gd name="T83" fmla="*/ 591 h 1909"/>
                <a:gd name="T84" fmla="*/ 120 w 2771"/>
                <a:gd name="T85" fmla="*/ 616 h 1909"/>
                <a:gd name="T86" fmla="*/ 0 w 2771"/>
                <a:gd name="T87" fmla="*/ 636 h 1909"/>
                <a:gd name="T88" fmla="*/ 11 w 2771"/>
                <a:gd name="T89" fmla="*/ 583 h 1909"/>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2771"/>
                <a:gd name="T136" fmla="*/ 0 h 1909"/>
                <a:gd name="T137" fmla="*/ 2771 w 2771"/>
                <a:gd name="T138" fmla="*/ 1909 h 1909"/>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2771" h="1909">
                  <a:moveTo>
                    <a:pt x="22" y="1751"/>
                  </a:moveTo>
                  <a:lnTo>
                    <a:pt x="492" y="1667"/>
                  </a:lnTo>
                  <a:lnTo>
                    <a:pt x="605" y="1633"/>
                  </a:lnTo>
                  <a:lnTo>
                    <a:pt x="724" y="1594"/>
                  </a:lnTo>
                  <a:lnTo>
                    <a:pt x="850" y="1546"/>
                  </a:lnTo>
                  <a:lnTo>
                    <a:pt x="983" y="1491"/>
                  </a:lnTo>
                  <a:lnTo>
                    <a:pt x="1051" y="1459"/>
                  </a:lnTo>
                  <a:lnTo>
                    <a:pt x="1119" y="1424"/>
                  </a:lnTo>
                  <a:lnTo>
                    <a:pt x="1191" y="1389"/>
                  </a:lnTo>
                  <a:lnTo>
                    <a:pt x="1263" y="1350"/>
                  </a:lnTo>
                  <a:lnTo>
                    <a:pt x="1332" y="1308"/>
                  </a:lnTo>
                  <a:lnTo>
                    <a:pt x="1405" y="1262"/>
                  </a:lnTo>
                  <a:lnTo>
                    <a:pt x="1479" y="1215"/>
                  </a:lnTo>
                  <a:lnTo>
                    <a:pt x="1552" y="1164"/>
                  </a:lnTo>
                  <a:lnTo>
                    <a:pt x="1624" y="1111"/>
                  </a:lnTo>
                  <a:lnTo>
                    <a:pt x="1694" y="1060"/>
                  </a:lnTo>
                  <a:lnTo>
                    <a:pt x="1761" y="1007"/>
                  </a:lnTo>
                  <a:lnTo>
                    <a:pt x="1829" y="954"/>
                  </a:lnTo>
                  <a:lnTo>
                    <a:pt x="1892" y="902"/>
                  </a:lnTo>
                  <a:lnTo>
                    <a:pt x="1953" y="849"/>
                  </a:lnTo>
                  <a:lnTo>
                    <a:pt x="2013" y="800"/>
                  </a:lnTo>
                  <a:lnTo>
                    <a:pt x="2071" y="748"/>
                  </a:lnTo>
                  <a:lnTo>
                    <a:pt x="2127" y="696"/>
                  </a:lnTo>
                  <a:lnTo>
                    <a:pt x="2181" y="646"/>
                  </a:lnTo>
                  <a:lnTo>
                    <a:pt x="2230" y="599"/>
                  </a:lnTo>
                  <a:lnTo>
                    <a:pt x="2279" y="550"/>
                  </a:lnTo>
                  <a:lnTo>
                    <a:pt x="2327" y="505"/>
                  </a:lnTo>
                  <a:lnTo>
                    <a:pt x="2372" y="460"/>
                  </a:lnTo>
                  <a:lnTo>
                    <a:pt x="2415" y="416"/>
                  </a:lnTo>
                  <a:lnTo>
                    <a:pt x="2452" y="372"/>
                  </a:lnTo>
                  <a:lnTo>
                    <a:pt x="2490" y="333"/>
                  </a:lnTo>
                  <a:lnTo>
                    <a:pt x="2525" y="293"/>
                  </a:lnTo>
                  <a:lnTo>
                    <a:pt x="2559" y="257"/>
                  </a:lnTo>
                  <a:lnTo>
                    <a:pt x="2590" y="221"/>
                  </a:lnTo>
                  <a:lnTo>
                    <a:pt x="2617" y="190"/>
                  </a:lnTo>
                  <a:lnTo>
                    <a:pt x="2644" y="158"/>
                  </a:lnTo>
                  <a:lnTo>
                    <a:pt x="2689" y="104"/>
                  </a:lnTo>
                  <a:lnTo>
                    <a:pt x="2724" y="61"/>
                  </a:lnTo>
                  <a:lnTo>
                    <a:pt x="2748" y="27"/>
                  </a:lnTo>
                  <a:lnTo>
                    <a:pt x="2767" y="0"/>
                  </a:lnTo>
                  <a:lnTo>
                    <a:pt x="2771" y="246"/>
                  </a:lnTo>
                  <a:lnTo>
                    <a:pt x="2755" y="344"/>
                  </a:lnTo>
                  <a:lnTo>
                    <a:pt x="2745" y="393"/>
                  </a:lnTo>
                  <a:lnTo>
                    <a:pt x="2728" y="438"/>
                  </a:lnTo>
                  <a:lnTo>
                    <a:pt x="2707" y="479"/>
                  </a:lnTo>
                  <a:lnTo>
                    <a:pt x="2685" y="517"/>
                  </a:lnTo>
                  <a:lnTo>
                    <a:pt x="2653" y="546"/>
                  </a:lnTo>
                  <a:lnTo>
                    <a:pt x="2619" y="571"/>
                  </a:lnTo>
                  <a:lnTo>
                    <a:pt x="2544" y="601"/>
                  </a:lnTo>
                  <a:lnTo>
                    <a:pt x="2477" y="619"/>
                  </a:lnTo>
                  <a:lnTo>
                    <a:pt x="2362" y="633"/>
                  </a:lnTo>
                  <a:lnTo>
                    <a:pt x="2259" y="619"/>
                  </a:lnTo>
                  <a:lnTo>
                    <a:pt x="2240" y="645"/>
                  </a:lnTo>
                  <a:lnTo>
                    <a:pt x="2213" y="673"/>
                  </a:lnTo>
                  <a:lnTo>
                    <a:pt x="2181" y="713"/>
                  </a:lnTo>
                  <a:lnTo>
                    <a:pt x="2139" y="760"/>
                  </a:lnTo>
                  <a:lnTo>
                    <a:pt x="2088" y="814"/>
                  </a:lnTo>
                  <a:lnTo>
                    <a:pt x="2060" y="842"/>
                  </a:lnTo>
                  <a:lnTo>
                    <a:pt x="2031" y="874"/>
                  </a:lnTo>
                  <a:lnTo>
                    <a:pt x="1998" y="906"/>
                  </a:lnTo>
                  <a:lnTo>
                    <a:pt x="1965" y="937"/>
                  </a:lnTo>
                  <a:lnTo>
                    <a:pt x="1931" y="972"/>
                  </a:lnTo>
                  <a:lnTo>
                    <a:pt x="1892" y="1007"/>
                  </a:lnTo>
                  <a:lnTo>
                    <a:pt x="1856" y="1041"/>
                  </a:lnTo>
                  <a:lnTo>
                    <a:pt x="1815" y="1076"/>
                  </a:lnTo>
                  <a:lnTo>
                    <a:pt x="1775" y="1111"/>
                  </a:lnTo>
                  <a:lnTo>
                    <a:pt x="1730" y="1147"/>
                  </a:lnTo>
                  <a:lnTo>
                    <a:pt x="1687" y="1183"/>
                  </a:lnTo>
                  <a:lnTo>
                    <a:pt x="1642" y="1217"/>
                  </a:lnTo>
                  <a:lnTo>
                    <a:pt x="1595" y="1253"/>
                  </a:lnTo>
                  <a:lnTo>
                    <a:pt x="1548" y="1286"/>
                  </a:lnTo>
                  <a:lnTo>
                    <a:pt x="1499" y="1322"/>
                  </a:lnTo>
                  <a:lnTo>
                    <a:pt x="1447" y="1353"/>
                  </a:lnTo>
                  <a:lnTo>
                    <a:pt x="1398" y="1385"/>
                  </a:lnTo>
                  <a:lnTo>
                    <a:pt x="1345" y="1416"/>
                  </a:lnTo>
                  <a:lnTo>
                    <a:pt x="1293" y="1446"/>
                  </a:lnTo>
                  <a:lnTo>
                    <a:pt x="1239" y="1474"/>
                  </a:lnTo>
                  <a:lnTo>
                    <a:pt x="1130" y="1527"/>
                  </a:lnTo>
                  <a:lnTo>
                    <a:pt x="1018" y="1574"/>
                  </a:lnTo>
                  <a:lnTo>
                    <a:pt x="910" y="1622"/>
                  </a:lnTo>
                  <a:lnTo>
                    <a:pt x="801" y="1664"/>
                  </a:lnTo>
                  <a:lnTo>
                    <a:pt x="694" y="1702"/>
                  </a:lnTo>
                  <a:lnTo>
                    <a:pt x="593" y="1739"/>
                  </a:lnTo>
                  <a:lnTo>
                    <a:pt x="495" y="1773"/>
                  </a:lnTo>
                  <a:lnTo>
                    <a:pt x="403" y="1801"/>
                  </a:lnTo>
                  <a:lnTo>
                    <a:pt x="240" y="1848"/>
                  </a:lnTo>
                  <a:lnTo>
                    <a:pt x="113" y="1882"/>
                  </a:lnTo>
                  <a:lnTo>
                    <a:pt x="0" y="1909"/>
                  </a:lnTo>
                  <a:lnTo>
                    <a:pt x="22" y="1751"/>
                  </a:lnTo>
                  <a:close/>
                </a:path>
              </a:pathLst>
            </a:custGeom>
            <a:solidFill>
              <a:srgbClr val="000000"/>
            </a:solidFill>
            <a:ln w="9525">
              <a:noFill/>
              <a:round/>
              <a:headEnd/>
              <a:tailEnd/>
            </a:ln>
          </p:spPr>
          <p:txBody>
            <a:bodyPr/>
            <a:lstStyle/>
            <a:p>
              <a:endParaRPr lang="en-US"/>
            </a:p>
          </p:txBody>
        </p:sp>
        <p:sp>
          <p:nvSpPr>
            <p:cNvPr id="35852" name="Freeform 12"/>
            <p:cNvSpPr>
              <a:spLocks/>
            </p:cNvSpPr>
            <p:nvPr/>
          </p:nvSpPr>
          <p:spPr bwMode="auto">
            <a:xfrm>
              <a:off x="3245" y="876"/>
              <a:ext cx="288" cy="190"/>
            </a:xfrm>
            <a:custGeom>
              <a:avLst/>
              <a:gdLst>
                <a:gd name="T0" fmla="*/ 288 w 575"/>
                <a:gd name="T1" fmla="*/ 0 h 571"/>
                <a:gd name="T2" fmla="*/ 260 w 575"/>
                <a:gd name="T3" fmla="*/ 8 h 571"/>
                <a:gd name="T4" fmla="*/ 196 w 575"/>
                <a:gd name="T5" fmla="*/ 27 h 571"/>
                <a:gd name="T6" fmla="*/ 159 w 575"/>
                <a:gd name="T7" fmla="*/ 40 h 571"/>
                <a:gd name="T8" fmla="*/ 123 w 575"/>
                <a:gd name="T9" fmla="*/ 55 h 571"/>
                <a:gd name="T10" fmla="*/ 93 w 575"/>
                <a:gd name="T11" fmla="*/ 70 h 571"/>
                <a:gd name="T12" fmla="*/ 71 w 575"/>
                <a:gd name="T13" fmla="*/ 87 h 571"/>
                <a:gd name="T14" fmla="*/ 58 w 575"/>
                <a:gd name="T15" fmla="*/ 103 h 571"/>
                <a:gd name="T16" fmla="*/ 51 w 575"/>
                <a:gd name="T17" fmla="*/ 121 h 571"/>
                <a:gd name="T18" fmla="*/ 49 w 575"/>
                <a:gd name="T19" fmla="*/ 155 h 571"/>
                <a:gd name="T20" fmla="*/ 56 w 575"/>
                <a:gd name="T21" fmla="*/ 180 h 571"/>
                <a:gd name="T22" fmla="*/ 60 w 575"/>
                <a:gd name="T23" fmla="*/ 190 h 571"/>
                <a:gd name="T24" fmla="*/ 46 w 575"/>
                <a:gd name="T25" fmla="*/ 178 h 571"/>
                <a:gd name="T26" fmla="*/ 33 w 575"/>
                <a:gd name="T27" fmla="*/ 165 h 571"/>
                <a:gd name="T28" fmla="*/ 19 w 575"/>
                <a:gd name="T29" fmla="*/ 149 h 571"/>
                <a:gd name="T30" fmla="*/ 7 w 575"/>
                <a:gd name="T31" fmla="*/ 131 h 571"/>
                <a:gd name="T32" fmla="*/ 0 w 575"/>
                <a:gd name="T33" fmla="*/ 112 h 571"/>
                <a:gd name="T34" fmla="*/ 1 w 575"/>
                <a:gd name="T35" fmla="*/ 92 h 571"/>
                <a:gd name="T36" fmla="*/ 13 w 575"/>
                <a:gd name="T37" fmla="*/ 74 h 571"/>
                <a:gd name="T38" fmla="*/ 24 w 575"/>
                <a:gd name="T39" fmla="*/ 66 h 571"/>
                <a:gd name="T40" fmla="*/ 38 w 575"/>
                <a:gd name="T41" fmla="*/ 58 h 571"/>
                <a:gd name="T42" fmla="*/ 76 w 575"/>
                <a:gd name="T43" fmla="*/ 43 h 571"/>
                <a:gd name="T44" fmla="*/ 120 w 575"/>
                <a:gd name="T45" fmla="*/ 30 h 571"/>
                <a:gd name="T46" fmla="*/ 169 w 575"/>
                <a:gd name="T47" fmla="*/ 19 h 571"/>
                <a:gd name="T48" fmla="*/ 251 w 575"/>
                <a:gd name="T49" fmla="*/ 5 h 571"/>
                <a:gd name="T50" fmla="*/ 288 w 575"/>
                <a:gd name="T51" fmla="*/ 0 h 571"/>
                <a:gd name="T52" fmla="*/ 288 w 575"/>
                <a:gd name="T53" fmla="*/ 0 h 57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575"/>
                <a:gd name="T82" fmla="*/ 0 h 571"/>
                <a:gd name="T83" fmla="*/ 575 w 575"/>
                <a:gd name="T84" fmla="*/ 571 h 571"/>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575" h="571">
                  <a:moveTo>
                    <a:pt x="575" y="0"/>
                  </a:moveTo>
                  <a:lnTo>
                    <a:pt x="520" y="23"/>
                  </a:lnTo>
                  <a:lnTo>
                    <a:pt x="392" y="80"/>
                  </a:lnTo>
                  <a:lnTo>
                    <a:pt x="318" y="119"/>
                  </a:lnTo>
                  <a:lnTo>
                    <a:pt x="246" y="164"/>
                  </a:lnTo>
                  <a:lnTo>
                    <a:pt x="185" y="211"/>
                  </a:lnTo>
                  <a:lnTo>
                    <a:pt x="141" y="260"/>
                  </a:lnTo>
                  <a:lnTo>
                    <a:pt x="115" y="311"/>
                  </a:lnTo>
                  <a:lnTo>
                    <a:pt x="101" y="364"/>
                  </a:lnTo>
                  <a:lnTo>
                    <a:pt x="97" y="465"/>
                  </a:lnTo>
                  <a:lnTo>
                    <a:pt x="111" y="540"/>
                  </a:lnTo>
                  <a:lnTo>
                    <a:pt x="119" y="571"/>
                  </a:lnTo>
                  <a:lnTo>
                    <a:pt x="91" y="535"/>
                  </a:lnTo>
                  <a:lnTo>
                    <a:pt x="65" y="497"/>
                  </a:lnTo>
                  <a:lnTo>
                    <a:pt x="37" y="448"/>
                  </a:lnTo>
                  <a:lnTo>
                    <a:pt x="13" y="393"/>
                  </a:lnTo>
                  <a:lnTo>
                    <a:pt x="0" y="336"/>
                  </a:lnTo>
                  <a:lnTo>
                    <a:pt x="1" y="276"/>
                  </a:lnTo>
                  <a:lnTo>
                    <a:pt x="25" y="223"/>
                  </a:lnTo>
                  <a:lnTo>
                    <a:pt x="47" y="198"/>
                  </a:lnTo>
                  <a:lnTo>
                    <a:pt x="76" y="173"/>
                  </a:lnTo>
                  <a:lnTo>
                    <a:pt x="151" y="130"/>
                  </a:lnTo>
                  <a:lnTo>
                    <a:pt x="240" y="90"/>
                  </a:lnTo>
                  <a:lnTo>
                    <a:pt x="337" y="58"/>
                  </a:lnTo>
                  <a:lnTo>
                    <a:pt x="502" y="15"/>
                  </a:lnTo>
                  <a:lnTo>
                    <a:pt x="575" y="0"/>
                  </a:lnTo>
                  <a:close/>
                </a:path>
              </a:pathLst>
            </a:custGeom>
            <a:solidFill>
              <a:srgbClr val="000000"/>
            </a:solidFill>
            <a:ln w="9525">
              <a:noFill/>
              <a:round/>
              <a:headEnd/>
              <a:tailEnd/>
            </a:ln>
          </p:spPr>
          <p:txBody>
            <a:bodyPr/>
            <a:lstStyle/>
            <a:p>
              <a:endParaRPr lang="en-US"/>
            </a:p>
          </p:txBody>
        </p:sp>
        <p:sp>
          <p:nvSpPr>
            <p:cNvPr id="35853" name="Freeform 13"/>
            <p:cNvSpPr>
              <a:spLocks/>
            </p:cNvSpPr>
            <p:nvPr/>
          </p:nvSpPr>
          <p:spPr bwMode="auto">
            <a:xfrm>
              <a:off x="2990" y="1219"/>
              <a:ext cx="570" cy="68"/>
            </a:xfrm>
            <a:custGeom>
              <a:avLst/>
              <a:gdLst>
                <a:gd name="T0" fmla="*/ 0 w 1140"/>
                <a:gd name="T1" fmla="*/ 68 h 204"/>
                <a:gd name="T2" fmla="*/ 570 w 1140"/>
                <a:gd name="T3" fmla="*/ 31 h 204"/>
                <a:gd name="T4" fmla="*/ 540 w 1140"/>
                <a:gd name="T5" fmla="*/ 25 h 204"/>
                <a:gd name="T6" fmla="*/ 464 w 1140"/>
                <a:gd name="T7" fmla="*/ 11 h 204"/>
                <a:gd name="T8" fmla="*/ 364 w 1140"/>
                <a:gd name="T9" fmla="*/ 0 h 204"/>
                <a:gd name="T10" fmla="*/ 261 w 1140"/>
                <a:gd name="T11" fmla="*/ 3 h 204"/>
                <a:gd name="T12" fmla="*/ 165 w 1140"/>
                <a:gd name="T13" fmla="*/ 20 h 204"/>
                <a:gd name="T14" fmla="*/ 122 w 1140"/>
                <a:gd name="T15" fmla="*/ 31 h 204"/>
                <a:gd name="T16" fmla="*/ 82 w 1140"/>
                <a:gd name="T17" fmla="*/ 41 h 204"/>
                <a:gd name="T18" fmla="*/ 22 w 1140"/>
                <a:gd name="T19" fmla="*/ 60 h 204"/>
                <a:gd name="T20" fmla="*/ 0 w 1140"/>
                <a:gd name="T21" fmla="*/ 68 h 204"/>
                <a:gd name="T22" fmla="*/ 0 w 1140"/>
                <a:gd name="T23" fmla="*/ 68 h 20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140"/>
                <a:gd name="T37" fmla="*/ 0 h 204"/>
                <a:gd name="T38" fmla="*/ 1140 w 1140"/>
                <a:gd name="T39" fmla="*/ 204 h 20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140" h="204">
                  <a:moveTo>
                    <a:pt x="0" y="204"/>
                  </a:moveTo>
                  <a:lnTo>
                    <a:pt x="1140" y="94"/>
                  </a:lnTo>
                  <a:lnTo>
                    <a:pt x="1080" y="75"/>
                  </a:lnTo>
                  <a:lnTo>
                    <a:pt x="928" y="32"/>
                  </a:lnTo>
                  <a:lnTo>
                    <a:pt x="728" y="0"/>
                  </a:lnTo>
                  <a:lnTo>
                    <a:pt x="522" y="8"/>
                  </a:lnTo>
                  <a:lnTo>
                    <a:pt x="331" y="59"/>
                  </a:lnTo>
                  <a:lnTo>
                    <a:pt x="244" y="92"/>
                  </a:lnTo>
                  <a:lnTo>
                    <a:pt x="165" y="124"/>
                  </a:lnTo>
                  <a:lnTo>
                    <a:pt x="45" y="180"/>
                  </a:lnTo>
                  <a:lnTo>
                    <a:pt x="0" y="204"/>
                  </a:lnTo>
                  <a:close/>
                </a:path>
              </a:pathLst>
            </a:custGeom>
            <a:solidFill>
              <a:srgbClr val="000000"/>
            </a:solidFill>
            <a:ln w="9525">
              <a:noFill/>
              <a:round/>
              <a:headEnd/>
              <a:tailEnd/>
            </a:ln>
          </p:spPr>
          <p:txBody>
            <a:bodyPr/>
            <a:lstStyle/>
            <a:p>
              <a:endParaRPr lang="en-US"/>
            </a:p>
          </p:txBody>
        </p:sp>
        <p:sp>
          <p:nvSpPr>
            <p:cNvPr id="35854" name="Freeform 14"/>
            <p:cNvSpPr>
              <a:spLocks/>
            </p:cNvSpPr>
            <p:nvPr/>
          </p:nvSpPr>
          <p:spPr bwMode="auto">
            <a:xfrm>
              <a:off x="3016" y="1264"/>
              <a:ext cx="544" cy="130"/>
            </a:xfrm>
            <a:custGeom>
              <a:avLst/>
              <a:gdLst>
                <a:gd name="T0" fmla="*/ 0 w 1087"/>
                <a:gd name="T1" fmla="*/ 63 h 392"/>
                <a:gd name="T2" fmla="*/ 31 w 1087"/>
                <a:gd name="T3" fmla="*/ 71 h 392"/>
                <a:gd name="T4" fmla="*/ 66 w 1087"/>
                <a:gd name="T5" fmla="*/ 79 h 392"/>
                <a:gd name="T6" fmla="*/ 111 w 1087"/>
                <a:gd name="T7" fmla="*/ 87 h 392"/>
                <a:gd name="T8" fmla="*/ 217 w 1087"/>
                <a:gd name="T9" fmla="*/ 97 h 392"/>
                <a:gd name="T10" fmla="*/ 327 w 1087"/>
                <a:gd name="T11" fmla="*/ 86 h 392"/>
                <a:gd name="T12" fmla="*/ 376 w 1087"/>
                <a:gd name="T13" fmla="*/ 73 h 392"/>
                <a:gd name="T14" fmla="*/ 419 w 1087"/>
                <a:gd name="T15" fmla="*/ 58 h 392"/>
                <a:gd name="T16" fmla="*/ 456 w 1087"/>
                <a:gd name="T17" fmla="*/ 44 h 392"/>
                <a:gd name="T18" fmla="*/ 488 w 1087"/>
                <a:gd name="T19" fmla="*/ 31 h 392"/>
                <a:gd name="T20" fmla="*/ 513 w 1087"/>
                <a:gd name="T21" fmla="*/ 18 h 392"/>
                <a:gd name="T22" fmla="*/ 530 w 1087"/>
                <a:gd name="T23" fmla="*/ 9 h 392"/>
                <a:gd name="T24" fmla="*/ 544 w 1087"/>
                <a:gd name="T25" fmla="*/ 0 h 392"/>
                <a:gd name="T26" fmla="*/ 540 w 1087"/>
                <a:gd name="T27" fmla="*/ 5 h 392"/>
                <a:gd name="T28" fmla="*/ 530 w 1087"/>
                <a:gd name="T29" fmla="*/ 19 h 392"/>
                <a:gd name="T30" fmla="*/ 522 w 1087"/>
                <a:gd name="T31" fmla="*/ 28 h 392"/>
                <a:gd name="T32" fmla="*/ 513 w 1087"/>
                <a:gd name="T33" fmla="*/ 37 h 392"/>
                <a:gd name="T34" fmla="*/ 501 w 1087"/>
                <a:gd name="T35" fmla="*/ 48 h 392"/>
                <a:gd name="T36" fmla="*/ 488 w 1087"/>
                <a:gd name="T37" fmla="*/ 60 h 392"/>
                <a:gd name="T38" fmla="*/ 473 w 1087"/>
                <a:gd name="T39" fmla="*/ 72 h 392"/>
                <a:gd name="T40" fmla="*/ 456 w 1087"/>
                <a:gd name="T41" fmla="*/ 84 h 392"/>
                <a:gd name="T42" fmla="*/ 438 w 1087"/>
                <a:gd name="T43" fmla="*/ 95 h 392"/>
                <a:gd name="T44" fmla="*/ 419 w 1087"/>
                <a:gd name="T45" fmla="*/ 104 h 392"/>
                <a:gd name="T46" fmla="*/ 396 w 1087"/>
                <a:gd name="T47" fmla="*/ 113 h 392"/>
                <a:gd name="T48" fmla="*/ 373 w 1087"/>
                <a:gd name="T49" fmla="*/ 121 h 392"/>
                <a:gd name="T50" fmla="*/ 320 w 1087"/>
                <a:gd name="T51" fmla="*/ 130 h 392"/>
                <a:gd name="T52" fmla="*/ 207 w 1087"/>
                <a:gd name="T53" fmla="*/ 125 h 392"/>
                <a:gd name="T54" fmla="*/ 103 w 1087"/>
                <a:gd name="T55" fmla="*/ 101 h 392"/>
                <a:gd name="T56" fmla="*/ 61 w 1087"/>
                <a:gd name="T57" fmla="*/ 87 h 392"/>
                <a:gd name="T58" fmla="*/ 29 w 1087"/>
                <a:gd name="T59" fmla="*/ 75 h 392"/>
                <a:gd name="T60" fmla="*/ 0 w 1087"/>
                <a:gd name="T61" fmla="*/ 63 h 392"/>
                <a:gd name="T62" fmla="*/ 0 w 1087"/>
                <a:gd name="T63" fmla="*/ 63 h 39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87"/>
                <a:gd name="T97" fmla="*/ 0 h 392"/>
                <a:gd name="T98" fmla="*/ 1087 w 1087"/>
                <a:gd name="T99" fmla="*/ 392 h 392"/>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87" h="392">
                  <a:moveTo>
                    <a:pt x="0" y="189"/>
                  </a:moveTo>
                  <a:lnTo>
                    <a:pt x="62" y="214"/>
                  </a:lnTo>
                  <a:lnTo>
                    <a:pt x="132" y="239"/>
                  </a:lnTo>
                  <a:lnTo>
                    <a:pt x="222" y="261"/>
                  </a:lnTo>
                  <a:lnTo>
                    <a:pt x="434" y="291"/>
                  </a:lnTo>
                  <a:lnTo>
                    <a:pt x="653" y="259"/>
                  </a:lnTo>
                  <a:lnTo>
                    <a:pt x="752" y="219"/>
                  </a:lnTo>
                  <a:lnTo>
                    <a:pt x="838" y="176"/>
                  </a:lnTo>
                  <a:lnTo>
                    <a:pt x="912" y="133"/>
                  </a:lnTo>
                  <a:lnTo>
                    <a:pt x="976" y="92"/>
                  </a:lnTo>
                  <a:lnTo>
                    <a:pt x="1025" y="54"/>
                  </a:lnTo>
                  <a:lnTo>
                    <a:pt x="1060" y="26"/>
                  </a:lnTo>
                  <a:lnTo>
                    <a:pt x="1087" y="0"/>
                  </a:lnTo>
                  <a:lnTo>
                    <a:pt x="1080" y="14"/>
                  </a:lnTo>
                  <a:lnTo>
                    <a:pt x="1060" y="56"/>
                  </a:lnTo>
                  <a:lnTo>
                    <a:pt x="1044" y="83"/>
                  </a:lnTo>
                  <a:lnTo>
                    <a:pt x="1025" y="113"/>
                  </a:lnTo>
                  <a:lnTo>
                    <a:pt x="1001" y="146"/>
                  </a:lnTo>
                  <a:lnTo>
                    <a:pt x="976" y="180"/>
                  </a:lnTo>
                  <a:lnTo>
                    <a:pt x="946" y="217"/>
                  </a:lnTo>
                  <a:lnTo>
                    <a:pt x="912" y="252"/>
                  </a:lnTo>
                  <a:lnTo>
                    <a:pt x="875" y="285"/>
                  </a:lnTo>
                  <a:lnTo>
                    <a:pt x="837" y="314"/>
                  </a:lnTo>
                  <a:lnTo>
                    <a:pt x="791" y="341"/>
                  </a:lnTo>
                  <a:lnTo>
                    <a:pt x="745" y="364"/>
                  </a:lnTo>
                  <a:lnTo>
                    <a:pt x="639" y="392"/>
                  </a:lnTo>
                  <a:lnTo>
                    <a:pt x="414" y="376"/>
                  </a:lnTo>
                  <a:lnTo>
                    <a:pt x="206" y="304"/>
                  </a:lnTo>
                  <a:lnTo>
                    <a:pt x="122" y="262"/>
                  </a:lnTo>
                  <a:lnTo>
                    <a:pt x="58" y="226"/>
                  </a:lnTo>
                  <a:lnTo>
                    <a:pt x="0" y="189"/>
                  </a:lnTo>
                  <a:close/>
                </a:path>
              </a:pathLst>
            </a:custGeom>
            <a:solidFill>
              <a:srgbClr val="000000"/>
            </a:solidFill>
            <a:ln w="9525">
              <a:noFill/>
              <a:round/>
              <a:headEnd/>
              <a:tailEnd/>
            </a:ln>
          </p:spPr>
          <p:txBody>
            <a:bodyPr/>
            <a:lstStyle/>
            <a:p>
              <a:endParaRPr lang="en-US"/>
            </a:p>
          </p:txBody>
        </p:sp>
        <p:sp>
          <p:nvSpPr>
            <p:cNvPr id="35855" name="Freeform 15"/>
            <p:cNvSpPr>
              <a:spLocks/>
            </p:cNvSpPr>
            <p:nvPr/>
          </p:nvSpPr>
          <p:spPr bwMode="auto">
            <a:xfrm>
              <a:off x="2798" y="979"/>
              <a:ext cx="163" cy="306"/>
            </a:xfrm>
            <a:custGeom>
              <a:avLst/>
              <a:gdLst>
                <a:gd name="T0" fmla="*/ 163 w 327"/>
                <a:gd name="T1" fmla="*/ 306 h 917"/>
                <a:gd name="T2" fmla="*/ 58 w 327"/>
                <a:gd name="T3" fmla="*/ 0 h 917"/>
                <a:gd name="T4" fmla="*/ 54 w 327"/>
                <a:gd name="T5" fmla="*/ 8 h 917"/>
                <a:gd name="T6" fmla="*/ 43 w 327"/>
                <a:gd name="T7" fmla="*/ 28 h 917"/>
                <a:gd name="T8" fmla="*/ 37 w 327"/>
                <a:gd name="T9" fmla="*/ 42 h 917"/>
                <a:gd name="T10" fmla="*/ 30 w 327"/>
                <a:gd name="T11" fmla="*/ 58 h 917"/>
                <a:gd name="T12" fmla="*/ 22 w 327"/>
                <a:gd name="T13" fmla="*/ 75 h 917"/>
                <a:gd name="T14" fmla="*/ 15 w 327"/>
                <a:gd name="T15" fmla="*/ 93 h 917"/>
                <a:gd name="T16" fmla="*/ 0 w 327"/>
                <a:gd name="T17" fmla="*/ 169 h 917"/>
                <a:gd name="T18" fmla="*/ 4 w 327"/>
                <a:gd name="T19" fmla="*/ 202 h 917"/>
                <a:gd name="T20" fmla="*/ 10 w 327"/>
                <a:gd name="T21" fmla="*/ 215 h 917"/>
                <a:gd name="T22" fmla="*/ 21 w 327"/>
                <a:gd name="T23" fmla="*/ 226 h 917"/>
                <a:gd name="T24" fmla="*/ 45 w 327"/>
                <a:gd name="T25" fmla="*/ 244 h 917"/>
                <a:gd name="T26" fmla="*/ 70 w 327"/>
                <a:gd name="T27" fmla="*/ 260 h 917"/>
                <a:gd name="T28" fmla="*/ 95 w 327"/>
                <a:gd name="T29" fmla="*/ 273 h 917"/>
                <a:gd name="T30" fmla="*/ 117 w 327"/>
                <a:gd name="T31" fmla="*/ 285 h 917"/>
                <a:gd name="T32" fmla="*/ 151 w 327"/>
                <a:gd name="T33" fmla="*/ 300 h 917"/>
                <a:gd name="T34" fmla="*/ 163 w 327"/>
                <a:gd name="T35" fmla="*/ 306 h 917"/>
                <a:gd name="T36" fmla="*/ 163 w 327"/>
                <a:gd name="T37" fmla="*/ 306 h 91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27"/>
                <a:gd name="T58" fmla="*/ 0 h 917"/>
                <a:gd name="T59" fmla="*/ 327 w 327"/>
                <a:gd name="T60" fmla="*/ 917 h 91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27" h="917">
                  <a:moveTo>
                    <a:pt x="327" y="917"/>
                  </a:moveTo>
                  <a:lnTo>
                    <a:pt x="117" y="0"/>
                  </a:lnTo>
                  <a:lnTo>
                    <a:pt x="109" y="23"/>
                  </a:lnTo>
                  <a:lnTo>
                    <a:pt x="87" y="85"/>
                  </a:lnTo>
                  <a:lnTo>
                    <a:pt x="74" y="126"/>
                  </a:lnTo>
                  <a:lnTo>
                    <a:pt x="60" y="174"/>
                  </a:lnTo>
                  <a:lnTo>
                    <a:pt x="44" y="226"/>
                  </a:lnTo>
                  <a:lnTo>
                    <a:pt x="31" y="280"/>
                  </a:lnTo>
                  <a:lnTo>
                    <a:pt x="0" y="506"/>
                  </a:lnTo>
                  <a:lnTo>
                    <a:pt x="8" y="604"/>
                  </a:lnTo>
                  <a:lnTo>
                    <a:pt x="21" y="643"/>
                  </a:lnTo>
                  <a:lnTo>
                    <a:pt x="42" y="676"/>
                  </a:lnTo>
                  <a:lnTo>
                    <a:pt x="91" y="730"/>
                  </a:lnTo>
                  <a:lnTo>
                    <a:pt x="141" y="778"/>
                  </a:lnTo>
                  <a:lnTo>
                    <a:pt x="190" y="819"/>
                  </a:lnTo>
                  <a:lnTo>
                    <a:pt x="235" y="853"/>
                  </a:lnTo>
                  <a:lnTo>
                    <a:pt x="302" y="900"/>
                  </a:lnTo>
                  <a:lnTo>
                    <a:pt x="327" y="917"/>
                  </a:lnTo>
                  <a:close/>
                </a:path>
              </a:pathLst>
            </a:custGeom>
            <a:solidFill>
              <a:srgbClr val="000000"/>
            </a:solidFill>
            <a:ln w="9525">
              <a:noFill/>
              <a:round/>
              <a:headEnd/>
              <a:tailEnd/>
            </a:ln>
          </p:spPr>
          <p:txBody>
            <a:bodyPr/>
            <a:lstStyle/>
            <a:p>
              <a:endParaRPr lang="en-US"/>
            </a:p>
          </p:txBody>
        </p:sp>
        <p:sp>
          <p:nvSpPr>
            <p:cNvPr id="35856" name="Freeform 16"/>
            <p:cNvSpPr>
              <a:spLocks/>
            </p:cNvSpPr>
            <p:nvPr/>
          </p:nvSpPr>
          <p:spPr bwMode="auto">
            <a:xfrm>
              <a:off x="2897" y="977"/>
              <a:ext cx="208" cy="263"/>
            </a:xfrm>
            <a:custGeom>
              <a:avLst/>
              <a:gdLst>
                <a:gd name="T0" fmla="*/ 0 w 416"/>
                <a:gd name="T1" fmla="*/ 0 h 790"/>
                <a:gd name="T2" fmla="*/ 20 w 416"/>
                <a:gd name="T3" fmla="*/ 13 h 790"/>
                <a:gd name="T4" fmla="*/ 39 w 416"/>
                <a:gd name="T5" fmla="*/ 27 h 790"/>
                <a:gd name="T6" fmla="*/ 63 w 416"/>
                <a:gd name="T7" fmla="*/ 45 h 790"/>
                <a:gd name="T8" fmla="*/ 75 w 416"/>
                <a:gd name="T9" fmla="*/ 56 h 790"/>
                <a:gd name="T10" fmla="*/ 87 w 416"/>
                <a:gd name="T11" fmla="*/ 67 h 790"/>
                <a:gd name="T12" fmla="*/ 98 w 416"/>
                <a:gd name="T13" fmla="*/ 78 h 790"/>
                <a:gd name="T14" fmla="*/ 110 w 416"/>
                <a:gd name="T15" fmla="*/ 90 h 790"/>
                <a:gd name="T16" fmla="*/ 119 w 416"/>
                <a:gd name="T17" fmla="*/ 102 h 790"/>
                <a:gd name="T18" fmla="*/ 128 w 416"/>
                <a:gd name="T19" fmla="*/ 114 h 790"/>
                <a:gd name="T20" fmla="*/ 140 w 416"/>
                <a:gd name="T21" fmla="*/ 139 h 790"/>
                <a:gd name="T22" fmla="*/ 145 w 416"/>
                <a:gd name="T23" fmla="*/ 186 h 790"/>
                <a:gd name="T24" fmla="*/ 141 w 416"/>
                <a:gd name="T25" fmla="*/ 207 h 790"/>
                <a:gd name="T26" fmla="*/ 138 w 416"/>
                <a:gd name="T27" fmla="*/ 217 h 790"/>
                <a:gd name="T28" fmla="*/ 134 w 416"/>
                <a:gd name="T29" fmla="*/ 225 h 790"/>
                <a:gd name="T30" fmla="*/ 126 w 416"/>
                <a:gd name="T31" fmla="*/ 241 h 790"/>
                <a:gd name="T32" fmla="*/ 120 w 416"/>
                <a:gd name="T33" fmla="*/ 253 h 790"/>
                <a:gd name="T34" fmla="*/ 113 w 416"/>
                <a:gd name="T35" fmla="*/ 263 h 790"/>
                <a:gd name="T36" fmla="*/ 131 w 416"/>
                <a:gd name="T37" fmla="*/ 249 h 790"/>
                <a:gd name="T38" fmla="*/ 149 w 416"/>
                <a:gd name="T39" fmla="*/ 233 h 790"/>
                <a:gd name="T40" fmla="*/ 169 w 416"/>
                <a:gd name="T41" fmla="*/ 213 h 790"/>
                <a:gd name="T42" fmla="*/ 179 w 416"/>
                <a:gd name="T43" fmla="*/ 203 h 790"/>
                <a:gd name="T44" fmla="*/ 187 w 416"/>
                <a:gd name="T45" fmla="*/ 191 h 790"/>
                <a:gd name="T46" fmla="*/ 202 w 416"/>
                <a:gd name="T47" fmla="*/ 168 h 790"/>
                <a:gd name="T48" fmla="*/ 208 w 416"/>
                <a:gd name="T49" fmla="*/ 145 h 790"/>
                <a:gd name="T50" fmla="*/ 205 w 416"/>
                <a:gd name="T51" fmla="*/ 125 h 790"/>
                <a:gd name="T52" fmla="*/ 198 w 416"/>
                <a:gd name="T53" fmla="*/ 114 h 790"/>
                <a:gd name="T54" fmla="*/ 189 w 416"/>
                <a:gd name="T55" fmla="*/ 104 h 790"/>
                <a:gd name="T56" fmla="*/ 176 w 416"/>
                <a:gd name="T57" fmla="*/ 93 h 790"/>
                <a:gd name="T58" fmla="*/ 162 w 416"/>
                <a:gd name="T59" fmla="*/ 83 h 790"/>
                <a:gd name="T60" fmla="*/ 128 w 416"/>
                <a:gd name="T61" fmla="*/ 62 h 790"/>
                <a:gd name="T62" fmla="*/ 110 w 416"/>
                <a:gd name="T63" fmla="*/ 52 h 790"/>
                <a:gd name="T64" fmla="*/ 93 w 416"/>
                <a:gd name="T65" fmla="*/ 43 h 790"/>
                <a:gd name="T66" fmla="*/ 58 w 416"/>
                <a:gd name="T67" fmla="*/ 25 h 790"/>
                <a:gd name="T68" fmla="*/ 29 w 416"/>
                <a:gd name="T69" fmla="*/ 12 h 790"/>
                <a:gd name="T70" fmla="*/ 0 w 416"/>
                <a:gd name="T71" fmla="*/ 0 h 790"/>
                <a:gd name="T72" fmla="*/ 0 w 416"/>
                <a:gd name="T73" fmla="*/ 0 h 79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416"/>
                <a:gd name="T112" fmla="*/ 0 h 790"/>
                <a:gd name="T113" fmla="*/ 416 w 416"/>
                <a:gd name="T114" fmla="*/ 790 h 790"/>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416" h="790">
                  <a:moveTo>
                    <a:pt x="0" y="0"/>
                  </a:moveTo>
                  <a:lnTo>
                    <a:pt x="40" y="38"/>
                  </a:lnTo>
                  <a:lnTo>
                    <a:pt x="78" y="81"/>
                  </a:lnTo>
                  <a:lnTo>
                    <a:pt x="126" y="135"/>
                  </a:lnTo>
                  <a:lnTo>
                    <a:pt x="149" y="168"/>
                  </a:lnTo>
                  <a:lnTo>
                    <a:pt x="174" y="200"/>
                  </a:lnTo>
                  <a:lnTo>
                    <a:pt x="196" y="235"/>
                  </a:lnTo>
                  <a:lnTo>
                    <a:pt x="220" y="269"/>
                  </a:lnTo>
                  <a:lnTo>
                    <a:pt x="239" y="307"/>
                  </a:lnTo>
                  <a:lnTo>
                    <a:pt x="256" y="342"/>
                  </a:lnTo>
                  <a:lnTo>
                    <a:pt x="280" y="418"/>
                  </a:lnTo>
                  <a:lnTo>
                    <a:pt x="289" y="558"/>
                  </a:lnTo>
                  <a:lnTo>
                    <a:pt x="281" y="622"/>
                  </a:lnTo>
                  <a:lnTo>
                    <a:pt x="275" y="651"/>
                  </a:lnTo>
                  <a:lnTo>
                    <a:pt x="268" y="677"/>
                  </a:lnTo>
                  <a:lnTo>
                    <a:pt x="253" y="723"/>
                  </a:lnTo>
                  <a:lnTo>
                    <a:pt x="240" y="759"/>
                  </a:lnTo>
                  <a:lnTo>
                    <a:pt x="226" y="790"/>
                  </a:lnTo>
                  <a:lnTo>
                    <a:pt x="262" y="747"/>
                  </a:lnTo>
                  <a:lnTo>
                    <a:pt x="298" y="699"/>
                  </a:lnTo>
                  <a:lnTo>
                    <a:pt x="337" y="640"/>
                  </a:lnTo>
                  <a:lnTo>
                    <a:pt x="357" y="609"/>
                  </a:lnTo>
                  <a:lnTo>
                    <a:pt x="374" y="575"/>
                  </a:lnTo>
                  <a:lnTo>
                    <a:pt x="403" y="505"/>
                  </a:lnTo>
                  <a:lnTo>
                    <a:pt x="416" y="436"/>
                  </a:lnTo>
                  <a:lnTo>
                    <a:pt x="409" y="374"/>
                  </a:lnTo>
                  <a:lnTo>
                    <a:pt x="396" y="342"/>
                  </a:lnTo>
                  <a:lnTo>
                    <a:pt x="377" y="311"/>
                  </a:lnTo>
                  <a:lnTo>
                    <a:pt x="352" y="280"/>
                  </a:lnTo>
                  <a:lnTo>
                    <a:pt x="323" y="249"/>
                  </a:lnTo>
                  <a:lnTo>
                    <a:pt x="256" y="187"/>
                  </a:lnTo>
                  <a:lnTo>
                    <a:pt x="221" y="156"/>
                  </a:lnTo>
                  <a:lnTo>
                    <a:pt x="186" y="128"/>
                  </a:lnTo>
                  <a:lnTo>
                    <a:pt x="116" y="76"/>
                  </a:lnTo>
                  <a:lnTo>
                    <a:pt x="58" y="36"/>
                  </a:lnTo>
                  <a:lnTo>
                    <a:pt x="0" y="0"/>
                  </a:lnTo>
                  <a:close/>
                </a:path>
              </a:pathLst>
            </a:custGeom>
            <a:solidFill>
              <a:srgbClr val="000000"/>
            </a:solidFill>
            <a:ln w="9525">
              <a:noFill/>
              <a:round/>
              <a:headEnd/>
              <a:tailEnd/>
            </a:ln>
          </p:spPr>
          <p:txBody>
            <a:bodyPr/>
            <a:lstStyle/>
            <a:p>
              <a:endParaRPr lang="en-US"/>
            </a:p>
          </p:txBody>
        </p:sp>
        <p:sp>
          <p:nvSpPr>
            <p:cNvPr id="35857" name="Freeform 17"/>
            <p:cNvSpPr>
              <a:spLocks/>
            </p:cNvSpPr>
            <p:nvPr/>
          </p:nvSpPr>
          <p:spPr bwMode="auto">
            <a:xfrm>
              <a:off x="2409" y="1102"/>
              <a:ext cx="111" cy="324"/>
            </a:xfrm>
            <a:custGeom>
              <a:avLst/>
              <a:gdLst>
                <a:gd name="T0" fmla="*/ 87 w 221"/>
                <a:gd name="T1" fmla="*/ 324 h 973"/>
                <a:gd name="T2" fmla="*/ 111 w 221"/>
                <a:gd name="T3" fmla="*/ 0 h 973"/>
                <a:gd name="T4" fmla="*/ 106 w 221"/>
                <a:gd name="T5" fmla="*/ 6 h 973"/>
                <a:gd name="T6" fmla="*/ 91 w 221"/>
                <a:gd name="T7" fmla="*/ 24 h 973"/>
                <a:gd name="T8" fmla="*/ 81 w 221"/>
                <a:gd name="T9" fmla="*/ 36 h 973"/>
                <a:gd name="T10" fmla="*/ 71 w 221"/>
                <a:gd name="T11" fmla="*/ 50 h 973"/>
                <a:gd name="T12" fmla="*/ 59 w 221"/>
                <a:gd name="T13" fmla="*/ 65 h 973"/>
                <a:gd name="T14" fmla="*/ 47 w 221"/>
                <a:gd name="T15" fmla="*/ 81 h 973"/>
                <a:gd name="T16" fmla="*/ 37 w 221"/>
                <a:gd name="T17" fmla="*/ 98 h 973"/>
                <a:gd name="T18" fmla="*/ 26 w 221"/>
                <a:gd name="T19" fmla="*/ 115 h 973"/>
                <a:gd name="T20" fmla="*/ 17 w 221"/>
                <a:gd name="T21" fmla="*/ 132 h 973"/>
                <a:gd name="T22" fmla="*/ 9 w 221"/>
                <a:gd name="T23" fmla="*/ 149 h 973"/>
                <a:gd name="T24" fmla="*/ 0 w 221"/>
                <a:gd name="T25" fmla="*/ 180 h 973"/>
                <a:gd name="T26" fmla="*/ 2 w 221"/>
                <a:gd name="T27" fmla="*/ 206 h 973"/>
                <a:gd name="T28" fmla="*/ 7 w 221"/>
                <a:gd name="T29" fmla="*/ 217 h 973"/>
                <a:gd name="T30" fmla="*/ 13 w 221"/>
                <a:gd name="T31" fmla="*/ 228 h 973"/>
                <a:gd name="T32" fmla="*/ 19 w 221"/>
                <a:gd name="T33" fmla="*/ 239 h 973"/>
                <a:gd name="T34" fmla="*/ 25 w 221"/>
                <a:gd name="T35" fmla="*/ 249 h 973"/>
                <a:gd name="T36" fmla="*/ 32 w 221"/>
                <a:gd name="T37" fmla="*/ 260 h 973"/>
                <a:gd name="T38" fmla="*/ 40 w 221"/>
                <a:gd name="T39" fmla="*/ 269 h 973"/>
                <a:gd name="T40" fmla="*/ 53 w 221"/>
                <a:gd name="T41" fmla="*/ 287 h 973"/>
                <a:gd name="T42" fmla="*/ 67 w 221"/>
                <a:gd name="T43" fmla="*/ 302 h 973"/>
                <a:gd name="T44" fmla="*/ 77 w 221"/>
                <a:gd name="T45" fmla="*/ 313 h 973"/>
                <a:gd name="T46" fmla="*/ 87 w 221"/>
                <a:gd name="T47" fmla="*/ 324 h 973"/>
                <a:gd name="T48" fmla="*/ 87 w 221"/>
                <a:gd name="T49" fmla="*/ 324 h 97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21"/>
                <a:gd name="T76" fmla="*/ 0 h 973"/>
                <a:gd name="T77" fmla="*/ 221 w 221"/>
                <a:gd name="T78" fmla="*/ 973 h 97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21" h="973">
                  <a:moveTo>
                    <a:pt x="173" y="973"/>
                  </a:moveTo>
                  <a:lnTo>
                    <a:pt x="221" y="0"/>
                  </a:lnTo>
                  <a:lnTo>
                    <a:pt x="211" y="18"/>
                  </a:lnTo>
                  <a:lnTo>
                    <a:pt x="181" y="71"/>
                  </a:lnTo>
                  <a:lnTo>
                    <a:pt x="161" y="108"/>
                  </a:lnTo>
                  <a:lnTo>
                    <a:pt x="141" y="149"/>
                  </a:lnTo>
                  <a:lnTo>
                    <a:pt x="118" y="195"/>
                  </a:lnTo>
                  <a:lnTo>
                    <a:pt x="94" y="242"/>
                  </a:lnTo>
                  <a:lnTo>
                    <a:pt x="73" y="294"/>
                  </a:lnTo>
                  <a:lnTo>
                    <a:pt x="52" y="345"/>
                  </a:lnTo>
                  <a:lnTo>
                    <a:pt x="33" y="397"/>
                  </a:lnTo>
                  <a:lnTo>
                    <a:pt x="18" y="446"/>
                  </a:lnTo>
                  <a:lnTo>
                    <a:pt x="0" y="540"/>
                  </a:lnTo>
                  <a:lnTo>
                    <a:pt x="3" y="619"/>
                  </a:lnTo>
                  <a:lnTo>
                    <a:pt x="13" y="652"/>
                  </a:lnTo>
                  <a:lnTo>
                    <a:pt x="25" y="685"/>
                  </a:lnTo>
                  <a:lnTo>
                    <a:pt x="38" y="717"/>
                  </a:lnTo>
                  <a:lnTo>
                    <a:pt x="50" y="747"/>
                  </a:lnTo>
                  <a:lnTo>
                    <a:pt x="64" y="780"/>
                  </a:lnTo>
                  <a:lnTo>
                    <a:pt x="79" y="808"/>
                  </a:lnTo>
                  <a:lnTo>
                    <a:pt x="106" y="862"/>
                  </a:lnTo>
                  <a:lnTo>
                    <a:pt x="133" y="907"/>
                  </a:lnTo>
                  <a:lnTo>
                    <a:pt x="153" y="941"/>
                  </a:lnTo>
                  <a:lnTo>
                    <a:pt x="173" y="973"/>
                  </a:lnTo>
                  <a:close/>
                </a:path>
              </a:pathLst>
            </a:custGeom>
            <a:solidFill>
              <a:srgbClr val="000000"/>
            </a:solidFill>
            <a:ln w="9525">
              <a:noFill/>
              <a:round/>
              <a:headEnd/>
              <a:tailEnd/>
            </a:ln>
          </p:spPr>
          <p:txBody>
            <a:bodyPr/>
            <a:lstStyle/>
            <a:p>
              <a:endParaRPr lang="en-US"/>
            </a:p>
          </p:txBody>
        </p:sp>
        <p:sp>
          <p:nvSpPr>
            <p:cNvPr id="35858" name="Freeform 18"/>
            <p:cNvSpPr>
              <a:spLocks/>
            </p:cNvSpPr>
            <p:nvPr/>
          </p:nvSpPr>
          <p:spPr bwMode="auto">
            <a:xfrm>
              <a:off x="2503" y="1116"/>
              <a:ext cx="187" cy="304"/>
            </a:xfrm>
            <a:custGeom>
              <a:avLst/>
              <a:gdLst>
                <a:gd name="T0" fmla="*/ 57 w 374"/>
                <a:gd name="T1" fmla="*/ 0 h 910"/>
                <a:gd name="T2" fmla="*/ 62 w 374"/>
                <a:gd name="T3" fmla="*/ 4 h 910"/>
                <a:gd name="T4" fmla="*/ 76 w 374"/>
                <a:gd name="T5" fmla="*/ 19 h 910"/>
                <a:gd name="T6" fmla="*/ 83 w 374"/>
                <a:gd name="T7" fmla="*/ 28 h 910"/>
                <a:gd name="T8" fmla="*/ 92 w 374"/>
                <a:gd name="T9" fmla="*/ 39 h 910"/>
                <a:gd name="T10" fmla="*/ 100 w 374"/>
                <a:gd name="T11" fmla="*/ 51 h 910"/>
                <a:gd name="T12" fmla="*/ 109 w 374"/>
                <a:gd name="T13" fmla="*/ 64 h 910"/>
                <a:gd name="T14" fmla="*/ 117 w 374"/>
                <a:gd name="T15" fmla="*/ 78 h 910"/>
                <a:gd name="T16" fmla="*/ 123 w 374"/>
                <a:gd name="T17" fmla="*/ 93 h 910"/>
                <a:gd name="T18" fmla="*/ 131 w 374"/>
                <a:gd name="T19" fmla="*/ 124 h 910"/>
                <a:gd name="T20" fmla="*/ 128 w 374"/>
                <a:gd name="T21" fmla="*/ 154 h 910"/>
                <a:gd name="T22" fmla="*/ 121 w 374"/>
                <a:gd name="T23" fmla="*/ 168 h 910"/>
                <a:gd name="T24" fmla="*/ 112 w 374"/>
                <a:gd name="T25" fmla="*/ 181 h 910"/>
                <a:gd name="T26" fmla="*/ 100 w 374"/>
                <a:gd name="T27" fmla="*/ 194 h 910"/>
                <a:gd name="T28" fmla="*/ 89 w 374"/>
                <a:gd name="T29" fmla="*/ 206 h 910"/>
                <a:gd name="T30" fmla="*/ 77 w 374"/>
                <a:gd name="T31" fmla="*/ 219 h 910"/>
                <a:gd name="T32" fmla="*/ 67 w 374"/>
                <a:gd name="T33" fmla="*/ 230 h 910"/>
                <a:gd name="T34" fmla="*/ 57 w 374"/>
                <a:gd name="T35" fmla="*/ 241 h 910"/>
                <a:gd name="T36" fmla="*/ 48 w 374"/>
                <a:gd name="T37" fmla="*/ 251 h 910"/>
                <a:gd name="T38" fmla="*/ 31 w 374"/>
                <a:gd name="T39" fmla="*/ 269 h 910"/>
                <a:gd name="T40" fmla="*/ 19 w 374"/>
                <a:gd name="T41" fmla="*/ 284 h 910"/>
                <a:gd name="T42" fmla="*/ 9 w 374"/>
                <a:gd name="T43" fmla="*/ 294 h 910"/>
                <a:gd name="T44" fmla="*/ 0 w 374"/>
                <a:gd name="T45" fmla="*/ 304 h 910"/>
                <a:gd name="T46" fmla="*/ 28 w 374"/>
                <a:gd name="T47" fmla="*/ 293 h 910"/>
                <a:gd name="T48" fmla="*/ 57 w 374"/>
                <a:gd name="T49" fmla="*/ 280 h 910"/>
                <a:gd name="T50" fmla="*/ 91 w 374"/>
                <a:gd name="T51" fmla="*/ 261 h 910"/>
                <a:gd name="T52" fmla="*/ 124 w 374"/>
                <a:gd name="T53" fmla="*/ 239 h 910"/>
                <a:gd name="T54" fmla="*/ 141 w 374"/>
                <a:gd name="T55" fmla="*/ 225 h 910"/>
                <a:gd name="T56" fmla="*/ 155 w 374"/>
                <a:gd name="T57" fmla="*/ 210 h 910"/>
                <a:gd name="T58" fmla="*/ 167 w 374"/>
                <a:gd name="T59" fmla="*/ 194 h 910"/>
                <a:gd name="T60" fmla="*/ 178 w 374"/>
                <a:gd name="T61" fmla="*/ 178 h 910"/>
                <a:gd name="T62" fmla="*/ 187 w 374"/>
                <a:gd name="T63" fmla="*/ 141 h 910"/>
                <a:gd name="T64" fmla="*/ 184 w 374"/>
                <a:gd name="T65" fmla="*/ 106 h 910"/>
                <a:gd name="T66" fmla="*/ 178 w 374"/>
                <a:gd name="T67" fmla="*/ 90 h 910"/>
                <a:gd name="T68" fmla="*/ 170 w 374"/>
                <a:gd name="T69" fmla="*/ 75 h 910"/>
                <a:gd name="T70" fmla="*/ 160 w 374"/>
                <a:gd name="T71" fmla="*/ 63 h 910"/>
                <a:gd name="T72" fmla="*/ 149 w 374"/>
                <a:gd name="T73" fmla="*/ 51 h 910"/>
                <a:gd name="T74" fmla="*/ 137 w 374"/>
                <a:gd name="T75" fmla="*/ 41 h 910"/>
                <a:gd name="T76" fmla="*/ 124 w 374"/>
                <a:gd name="T77" fmla="*/ 32 h 910"/>
                <a:gd name="T78" fmla="*/ 100 w 374"/>
                <a:gd name="T79" fmla="*/ 17 h 910"/>
                <a:gd name="T80" fmla="*/ 79 w 374"/>
                <a:gd name="T81" fmla="*/ 8 h 910"/>
                <a:gd name="T82" fmla="*/ 57 w 374"/>
                <a:gd name="T83" fmla="*/ 0 h 910"/>
                <a:gd name="T84" fmla="*/ 57 w 374"/>
                <a:gd name="T85" fmla="*/ 0 h 91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74"/>
                <a:gd name="T130" fmla="*/ 0 h 910"/>
                <a:gd name="T131" fmla="*/ 374 w 374"/>
                <a:gd name="T132" fmla="*/ 910 h 910"/>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74" h="910">
                  <a:moveTo>
                    <a:pt x="115" y="0"/>
                  </a:moveTo>
                  <a:lnTo>
                    <a:pt x="124" y="13"/>
                  </a:lnTo>
                  <a:lnTo>
                    <a:pt x="151" y="56"/>
                  </a:lnTo>
                  <a:lnTo>
                    <a:pt x="166" y="83"/>
                  </a:lnTo>
                  <a:lnTo>
                    <a:pt x="184" y="116"/>
                  </a:lnTo>
                  <a:lnTo>
                    <a:pt x="200" y="153"/>
                  </a:lnTo>
                  <a:lnTo>
                    <a:pt x="219" y="193"/>
                  </a:lnTo>
                  <a:lnTo>
                    <a:pt x="234" y="234"/>
                  </a:lnTo>
                  <a:lnTo>
                    <a:pt x="246" y="279"/>
                  </a:lnTo>
                  <a:lnTo>
                    <a:pt x="261" y="370"/>
                  </a:lnTo>
                  <a:lnTo>
                    <a:pt x="256" y="461"/>
                  </a:lnTo>
                  <a:lnTo>
                    <a:pt x="243" y="503"/>
                  </a:lnTo>
                  <a:lnTo>
                    <a:pt x="225" y="543"/>
                  </a:lnTo>
                  <a:lnTo>
                    <a:pt x="200" y="580"/>
                  </a:lnTo>
                  <a:lnTo>
                    <a:pt x="178" y="618"/>
                  </a:lnTo>
                  <a:lnTo>
                    <a:pt x="154" y="655"/>
                  </a:lnTo>
                  <a:lnTo>
                    <a:pt x="134" y="688"/>
                  </a:lnTo>
                  <a:lnTo>
                    <a:pt x="115" y="721"/>
                  </a:lnTo>
                  <a:lnTo>
                    <a:pt x="97" y="751"/>
                  </a:lnTo>
                  <a:lnTo>
                    <a:pt x="63" y="805"/>
                  </a:lnTo>
                  <a:lnTo>
                    <a:pt x="37" y="849"/>
                  </a:lnTo>
                  <a:lnTo>
                    <a:pt x="17" y="881"/>
                  </a:lnTo>
                  <a:lnTo>
                    <a:pt x="0" y="910"/>
                  </a:lnTo>
                  <a:lnTo>
                    <a:pt x="57" y="877"/>
                  </a:lnTo>
                  <a:lnTo>
                    <a:pt x="115" y="838"/>
                  </a:lnTo>
                  <a:lnTo>
                    <a:pt x="181" y="782"/>
                  </a:lnTo>
                  <a:lnTo>
                    <a:pt x="249" y="714"/>
                  </a:lnTo>
                  <a:lnTo>
                    <a:pt x="282" y="673"/>
                  </a:lnTo>
                  <a:lnTo>
                    <a:pt x="309" y="629"/>
                  </a:lnTo>
                  <a:lnTo>
                    <a:pt x="334" y="582"/>
                  </a:lnTo>
                  <a:lnTo>
                    <a:pt x="355" y="533"/>
                  </a:lnTo>
                  <a:lnTo>
                    <a:pt x="374" y="423"/>
                  </a:lnTo>
                  <a:lnTo>
                    <a:pt x="368" y="316"/>
                  </a:lnTo>
                  <a:lnTo>
                    <a:pt x="355" y="269"/>
                  </a:lnTo>
                  <a:lnTo>
                    <a:pt x="340" y="225"/>
                  </a:lnTo>
                  <a:lnTo>
                    <a:pt x="320" y="188"/>
                  </a:lnTo>
                  <a:lnTo>
                    <a:pt x="297" y="153"/>
                  </a:lnTo>
                  <a:lnTo>
                    <a:pt x="274" y="122"/>
                  </a:lnTo>
                  <a:lnTo>
                    <a:pt x="249" y="95"/>
                  </a:lnTo>
                  <a:lnTo>
                    <a:pt x="200" y="52"/>
                  </a:lnTo>
                  <a:lnTo>
                    <a:pt x="157" y="24"/>
                  </a:lnTo>
                  <a:lnTo>
                    <a:pt x="115" y="0"/>
                  </a:lnTo>
                  <a:close/>
                </a:path>
              </a:pathLst>
            </a:custGeom>
            <a:solidFill>
              <a:srgbClr val="000000"/>
            </a:solidFill>
            <a:ln w="9525">
              <a:noFill/>
              <a:round/>
              <a:headEnd/>
              <a:tailEnd/>
            </a:ln>
          </p:spPr>
          <p:txBody>
            <a:bodyPr/>
            <a:lstStyle/>
            <a:p>
              <a:endParaRPr lang="en-US"/>
            </a:p>
          </p:txBody>
        </p:sp>
        <p:sp>
          <p:nvSpPr>
            <p:cNvPr id="35859" name="Freeform 19"/>
            <p:cNvSpPr>
              <a:spLocks/>
            </p:cNvSpPr>
            <p:nvPr/>
          </p:nvSpPr>
          <p:spPr bwMode="auto">
            <a:xfrm>
              <a:off x="2525" y="1442"/>
              <a:ext cx="419" cy="150"/>
            </a:xfrm>
            <a:custGeom>
              <a:avLst/>
              <a:gdLst>
                <a:gd name="T0" fmla="*/ 15 w 838"/>
                <a:gd name="T1" fmla="*/ 0 h 449"/>
                <a:gd name="T2" fmla="*/ 419 w 838"/>
                <a:gd name="T3" fmla="*/ 144 h 449"/>
                <a:gd name="T4" fmla="*/ 375 w 838"/>
                <a:gd name="T5" fmla="*/ 148 h 449"/>
                <a:gd name="T6" fmla="*/ 271 w 838"/>
                <a:gd name="T7" fmla="*/ 150 h 449"/>
                <a:gd name="T8" fmla="*/ 149 w 838"/>
                <a:gd name="T9" fmla="*/ 139 h 449"/>
                <a:gd name="T10" fmla="*/ 95 w 838"/>
                <a:gd name="T11" fmla="*/ 123 h 449"/>
                <a:gd name="T12" fmla="*/ 52 w 838"/>
                <a:gd name="T13" fmla="*/ 99 h 449"/>
                <a:gd name="T14" fmla="*/ 37 w 838"/>
                <a:gd name="T15" fmla="*/ 86 h 449"/>
                <a:gd name="T16" fmla="*/ 25 w 838"/>
                <a:gd name="T17" fmla="*/ 73 h 449"/>
                <a:gd name="T18" fmla="*/ 8 w 838"/>
                <a:gd name="T19" fmla="*/ 52 h 449"/>
                <a:gd name="T20" fmla="*/ 0 w 838"/>
                <a:gd name="T21" fmla="*/ 22 h 449"/>
                <a:gd name="T22" fmla="*/ 8 w 838"/>
                <a:gd name="T23" fmla="*/ 5 h 449"/>
                <a:gd name="T24" fmla="*/ 15 w 838"/>
                <a:gd name="T25" fmla="*/ 0 h 449"/>
                <a:gd name="T26" fmla="*/ 15 w 838"/>
                <a:gd name="T27" fmla="*/ 0 h 44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838"/>
                <a:gd name="T43" fmla="*/ 0 h 449"/>
                <a:gd name="T44" fmla="*/ 838 w 838"/>
                <a:gd name="T45" fmla="*/ 449 h 449"/>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838" h="449">
                  <a:moveTo>
                    <a:pt x="30" y="0"/>
                  </a:moveTo>
                  <a:lnTo>
                    <a:pt x="838" y="430"/>
                  </a:lnTo>
                  <a:lnTo>
                    <a:pt x="749" y="442"/>
                  </a:lnTo>
                  <a:lnTo>
                    <a:pt x="541" y="449"/>
                  </a:lnTo>
                  <a:lnTo>
                    <a:pt x="297" y="415"/>
                  </a:lnTo>
                  <a:lnTo>
                    <a:pt x="190" y="368"/>
                  </a:lnTo>
                  <a:lnTo>
                    <a:pt x="104" y="297"/>
                  </a:lnTo>
                  <a:lnTo>
                    <a:pt x="74" y="256"/>
                  </a:lnTo>
                  <a:lnTo>
                    <a:pt x="49" y="219"/>
                  </a:lnTo>
                  <a:lnTo>
                    <a:pt x="16" y="156"/>
                  </a:lnTo>
                  <a:lnTo>
                    <a:pt x="0" y="65"/>
                  </a:lnTo>
                  <a:lnTo>
                    <a:pt x="16" y="14"/>
                  </a:lnTo>
                  <a:lnTo>
                    <a:pt x="30" y="0"/>
                  </a:lnTo>
                  <a:close/>
                </a:path>
              </a:pathLst>
            </a:custGeom>
            <a:solidFill>
              <a:srgbClr val="000000"/>
            </a:solidFill>
            <a:ln w="9525">
              <a:noFill/>
              <a:round/>
              <a:headEnd/>
              <a:tailEnd/>
            </a:ln>
          </p:spPr>
          <p:txBody>
            <a:bodyPr/>
            <a:lstStyle/>
            <a:p>
              <a:endParaRPr lang="en-US"/>
            </a:p>
          </p:txBody>
        </p:sp>
        <p:sp>
          <p:nvSpPr>
            <p:cNvPr id="35860" name="Freeform 20"/>
            <p:cNvSpPr>
              <a:spLocks/>
            </p:cNvSpPr>
            <p:nvPr/>
          </p:nvSpPr>
          <p:spPr bwMode="auto">
            <a:xfrm>
              <a:off x="2622" y="1405"/>
              <a:ext cx="368" cy="174"/>
            </a:xfrm>
            <a:custGeom>
              <a:avLst/>
              <a:gdLst>
                <a:gd name="T0" fmla="*/ 0 w 735"/>
                <a:gd name="T1" fmla="*/ 21 h 523"/>
                <a:gd name="T2" fmla="*/ 29 w 735"/>
                <a:gd name="T3" fmla="*/ 17 h 523"/>
                <a:gd name="T4" fmla="*/ 100 w 735"/>
                <a:gd name="T5" fmla="*/ 17 h 523"/>
                <a:gd name="T6" fmla="*/ 187 w 735"/>
                <a:gd name="T7" fmla="*/ 33 h 523"/>
                <a:gd name="T8" fmla="*/ 229 w 735"/>
                <a:gd name="T9" fmla="*/ 53 h 523"/>
                <a:gd name="T10" fmla="*/ 248 w 735"/>
                <a:gd name="T11" fmla="*/ 66 h 523"/>
                <a:gd name="T12" fmla="*/ 265 w 735"/>
                <a:gd name="T13" fmla="*/ 82 h 523"/>
                <a:gd name="T14" fmla="*/ 280 w 735"/>
                <a:gd name="T15" fmla="*/ 98 h 523"/>
                <a:gd name="T16" fmla="*/ 294 w 735"/>
                <a:gd name="T17" fmla="*/ 112 h 523"/>
                <a:gd name="T18" fmla="*/ 306 w 735"/>
                <a:gd name="T19" fmla="*/ 124 h 523"/>
                <a:gd name="T20" fmla="*/ 318 w 735"/>
                <a:gd name="T21" fmla="*/ 135 h 523"/>
                <a:gd name="T22" fmla="*/ 335 w 735"/>
                <a:gd name="T23" fmla="*/ 151 h 523"/>
                <a:gd name="T24" fmla="*/ 348 w 735"/>
                <a:gd name="T25" fmla="*/ 163 h 523"/>
                <a:gd name="T26" fmla="*/ 368 w 735"/>
                <a:gd name="T27" fmla="*/ 174 h 523"/>
                <a:gd name="T28" fmla="*/ 365 w 735"/>
                <a:gd name="T29" fmla="*/ 121 h 523"/>
                <a:gd name="T30" fmla="*/ 358 w 735"/>
                <a:gd name="T31" fmla="*/ 97 h 523"/>
                <a:gd name="T32" fmla="*/ 352 w 735"/>
                <a:gd name="T33" fmla="*/ 85 h 523"/>
                <a:gd name="T34" fmla="*/ 344 w 735"/>
                <a:gd name="T35" fmla="*/ 72 h 523"/>
                <a:gd name="T36" fmla="*/ 334 w 735"/>
                <a:gd name="T37" fmla="*/ 60 h 523"/>
                <a:gd name="T38" fmla="*/ 322 w 735"/>
                <a:gd name="T39" fmla="*/ 48 h 523"/>
                <a:gd name="T40" fmla="*/ 309 w 735"/>
                <a:gd name="T41" fmla="*/ 36 h 523"/>
                <a:gd name="T42" fmla="*/ 292 w 735"/>
                <a:gd name="T43" fmla="*/ 25 h 523"/>
                <a:gd name="T44" fmla="*/ 274 w 735"/>
                <a:gd name="T45" fmla="*/ 16 h 523"/>
                <a:gd name="T46" fmla="*/ 253 w 735"/>
                <a:gd name="T47" fmla="*/ 9 h 523"/>
                <a:gd name="T48" fmla="*/ 207 w 735"/>
                <a:gd name="T49" fmla="*/ 0 h 523"/>
                <a:gd name="T50" fmla="*/ 110 w 735"/>
                <a:gd name="T51" fmla="*/ 1 h 523"/>
                <a:gd name="T52" fmla="*/ 32 w 735"/>
                <a:gd name="T53" fmla="*/ 14 h 523"/>
                <a:gd name="T54" fmla="*/ 0 w 735"/>
                <a:gd name="T55" fmla="*/ 21 h 523"/>
                <a:gd name="T56" fmla="*/ 0 w 735"/>
                <a:gd name="T57" fmla="*/ 21 h 523"/>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735"/>
                <a:gd name="T88" fmla="*/ 0 h 523"/>
                <a:gd name="T89" fmla="*/ 735 w 735"/>
                <a:gd name="T90" fmla="*/ 523 h 523"/>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735" h="523">
                  <a:moveTo>
                    <a:pt x="0" y="63"/>
                  </a:moveTo>
                  <a:lnTo>
                    <a:pt x="58" y="52"/>
                  </a:lnTo>
                  <a:lnTo>
                    <a:pt x="199" y="50"/>
                  </a:lnTo>
                  <a:lnTo>
                    <a:pt x="374" y="99"/>
                  </a:lnTo>
                  <a:lnTo>
                    <a:pt x="458" y="159"/>
                  </a:lnTo>
                  <a:lnTo>
                    <a:pt x="495" y="198"/>
                  </a:lnTo>
                  <a:lnTo>
                    <a:pt x="530" y="245"/>
                  </a:lnTo>
                  <a:lnTo>
                    <a:pt x="560" y="295"/>
                  </a:lnTo>
                  <a:lnTo>
                    <a:pt x="588" y="338"/>
                  </a:lnTo>
                  <a:lnTo>
                    <a:pt x="611" y="374"/>
                  </a:lnTo>
                  <a:lnTo>
                    <a:pt x="635" y="407"/>
                  </a:lnTo>
                  <a:lnTo>
                    <a:pt x="669" y="455"/>
                  </a:lnTo>
                  <a:lnTo>
                    <a:pt x="696" y="489"/>
                  </a:lnTo>
                  <a:lnTo>
                    <a:pt x="735" y="523"/>
                  </a:lnTo>
                  <a:lnTo>
                    <a:pt x="730" y="363"/>
                  </a:lnTo>
                  <a:lnTo>
                    <a:pt x="715" y="293"/>
                  </a:lnTo>
                  <a:lnTo>
                    <a:pt x="703" y="255"/>
                  </a:lnTo>
                  <a:lnTo>
                    <a:pt x="687" y="217"/>
                  </a:lnTo>
                  <a:lnTo>
                    <a:pt x="668" y="179"/>
                  </a:lnTo>
                  <a:lnTo>
                    <a:pt x="644" y="144"/>
                  </a:lnTo>
                  <a:lnTo>
                    <a:pt x="618" y="109"/>
                  </a:lnTo>
                  <a:lnTo>
                    <a:pt x="583" y="76"/>
                  </a:lnTo>
                  <a:lnTo>
                    <a:pt x="547" y="47"/>
                  </a:lnTo>
                  <a:lnTo>
                    <a:pt x="505" y="26"/>
                  </a:lnTo>
                  <a:lnTo>
                    <a:pt x="413" y="0"/>
                  </a:lnTo>
                  <a:lnTo>
                    <a:pt x="220" y="4"/>
                  </a:lnTo>
                  <a:lnTo>
                    <a:pt x="64" y="41"/>
                  </a:lnTo>
                  <a:lnTo>
                    <a:pt x="0" y="63"/>
                  </a:lnTo>
                  <a:close/>
                </a:path>
              </a:pathLst>
            </a:custGeom>
            <a:solidFill>
              <a:srgbClr val="000000"/>
            </a:solidFill>
            <a:ln w="9525">
              <a:noFill/>
              <a:round/>
              <a:headEnd/>
              <a:tailEnd/>
            </a:ln>
          </p:spPr>
          <p:txBody>
            <a:bodyPr/>
            <a:lstStyle/>
            <a:p>
              <a:endParaRPr lang="en-US"/>
            </a:p>
          </p:txBody>
        </p:sp>
        <p:sp>
          <p:nvSpPr>
            <p:cNvPr id="35861" name="Freeform 21"/>
            <p:cNvSpPr>
              <a:spLocks/>
            </p:cNvSpPr>
            <p:nvPr/>
          </p:nvSpPr>
          <p:spPr bwMode="auto">
            <a:xfrm>
              <a:off x="2744" y="1230"/>
              <a:ext cx="60" cy="132"/>
            </a:xfrm>
            <a:custGeom>
              <a:avLst/>
              <a:gdLst>
                <a:gd name="T0" fmla="*/ 20 w 120"/>
                <a:gd name="T1" fmla="*/ 132 h 397"/>
                <a:gd name="T2" fmla="*/ 4 w 120"/>
                <a:gd name="T3" fmla="*/ 61 h 397"/>
                <a:gd name="T4" fmla="*/ 0 w 120"/>
                <a:gd name="T5" fmla="*/ 10 h 397"/>
                <a:gd name="T6" fmla="*/ 47 w 120"/>
                <a:gd name="T7" fmla="*/ 0 h 397"/>
                <a:gd name="T8" fmla="*/ 60 w 120"/>
                <a:gd name="T9" fmla="*/ 11 h 397"/>
                <a:gd name="T10" fmla="*/ 55 w 120"/>
                <a:gd name="T11" fmla="*/ 31 h 397"/>
                <a:gd name="T12" fmla="*/ 48 w 120"/>
                <a:gd name="T13" fmla="*/ 41 h 397"/>
                <a:gd name="T14" fmla="*/ 41 w 120"/>
                <a:gd name="T15" fmla="*/ 51 h 397"/>
                <a:gd name="T16" fmla="*/ 35 w 120"/>
                <a:gd name="T17" fmla="*/ 72 h 397"/>
                <a:gd name="T18" fmla="*/ 38 w 120"/>
                <a:gd name="T19" fmla="*/ 99 h 397"/>
                <a:gd name="T20" fmla="*/ 44 w 120"/>
                <a:gd name="T21" fmla="*/ 122 h 397"/>
                <a:gd name="T22" fmla="*/ 48 w 120"/>
                <a:gd name="T23" fmla="*/ 132 h 397"/>
                <a:gd name="T24" fmla="*/ 20 w 120"/>
                <a:gd name="T25" fmla="*/ 132 h 397"/>
                <a:gd name="T26" fmla="*/ 20 w 120"/>
                <a:gd name="T27" fmla="*/ 132 h 39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20"/>
                <a:gd name="T43" fmla="*/ 0 h 397"/>
                <a:gd name="T44" fmla="*/ 120 w 120"/>
                <a:gd name="T45" fmla="*/ 397 h 39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20" h="397">
                  <a:moveTo>
                    <a:pt x="40" y="397"/>
                  </a:moveTo>
                  <a:lnTo>
                    <a:pt x="7" y="182"/>
                  </a:lnTo>
                  <a:lnTo>
                    <a:pt x="0" y="31"/>
                  </a:lnTo>
                  <a:lnTo>
                    <a:pt x="93" y="0"/>
                  </a:lnTo>
                  <a:lnTo>
                    <a:pt x="120" y="32"/>
                  </a:lnTo>
                  <a:lnTo>
                    <a:pt x="109" y="93"/>
                  </a:lnTo>
                  <a:lnTo>
                    <a:pt x="96" y="124"/>
                  </a:lnTo>
                  <a:lnTo>
                    <a:pt x="82" y="152"/>
                  </a:lnTo>
                  <a:lnTo>
                    <a:pt x="69" y="217"/>
                  </a:lnTo>
                  <a:lnTo>
                    <a:pt x="76" y="299"/>
                  </a:lnTo>
                  <a:lnTo>
                    <a:pt x="88" y="368"/>
                  </a:lnTo>
                  <a:lnTo>
                    <a:pt x="96" y="397"/>
                  </a:lnTo>
                  <a:lnTo>
                    <a:pt x="40" y="397"/>
                  </a:lnTo>
                  <a:close/>
                </a:path>
              </a:pathLst>
            </a:custGeom>
            <a:solidFill>
              <a:srgbClr val="000000"/>
            </a:solidFill>
            <a:ln w="9525">
              <a:noFill/>
              <a:round/>
              <a:headEnd/>
              <a:tailEnd/>
            </a:ln>
          </p:spPr>
          <p:txBody>
            <a:bodyPr/>
            <a:lstStyle/>
            <a:p>
              <a:endParaRPr lang="en-US"/>
            </a:p>
          </p:txBody>
        </p:sp>
        <p:sp>
          <p:nvSpPr>
            <p:cNvPr id="35862" name="Freeform 22"/>
            <p:cNvSpPr>
              <a:spLocks/>
            </p:cNvSpPr>
            <p:nvPr/>
          </p:nvSpPr>
          <p:spPr bwMode="auto">
            <a:xfrm>
              <a:off x="2781" y="1357"/>
              <a:ext cx="347" cy="92"/>
            </a:xfrm>
            <a:custGeom>
              <a:avLst/>
              <a:gdLst>
                <a:gd name="T0" fmla="*/ 42 w 694"/>
                <a:gd name="T1" fmla="*/ 0 h 277"/>
                <a:gd name="T2" fmla="*/ 246 w 694"/>
                <a:gd name="T3" fmla="*/ 29 h 277"/>
                <a:gd name="T4" fmla="*/ 260 w 694"/>
                <a:gd name="T5" fmla="*/ 25 h 277"/>
                <a:gd name="T6" fmla="*/ 292 w 694"/>
                <a:gd name="T7" fmla="*/ 20 h 277"/>
                <a:gd name="T8" fmla="*/ 326 w 694"/>
                <a:gd name="T9" fmla="*/ 21 h 277"/>
                <a:gd name="T10" fmla="*/ 347 w 694"/>
                <a:gd name="T11" fmla="*/ 38 h 277"/>
                <a:gd name="T12" fmla="*/ 347 w 694"/>
                <a:gd name="T13" fmla="*/ 51 h 277"/>
                <a:gd name="T14" fmla="*/ 340 w 694"/>
                <a:gd name="T15" fmla="*/ 64 h 277"/>
                <a:gd name="T16" fmla="*/ 327 w 694"/>
                <a:gd name="T17" fmla="*/ 75 h 277"/>
                <a:gd name="T18" fmla="*/ 308 w 694"/>
                <a:gd name="T19" fmla="*/ 84 h 277"/>
                <a:gd name="T20" fmla="*/ 269 w 694"/>
                <a:gd name="T21" fmla="*/ 92 h 277"/>
                <a:gd name="T22" fmla="*/ 238 w 694"/>
                <a:gd name="T23" fmla="*/ 79 h 277"/>
                <a:gd name="T24" fmla="*/ 226 w 694"/>
                <a:gd name="T25" fmla="*/ 61 h 277"/>
                <a:gd name="T26" fmla="*/ 226 w 694"/>
                <a:gd name="T27" fmla="*/ 53 h 277"/>
                <a:gd name="T28" fmla="*/ 235 w 694"/>
                <a:gd name="T29" fmla="*/ 52 h 277"/>
                <a:gd name="T30" fmla="*/ 0 w 694"/>
                <a:gd name="T31" fmla="*/ 10 h 277"/>
                <a:gd name="T32" fmla="*/ 42 w 694"/>
                <a:gd name="T33" fmla="*/ 0 h 277"/>
                <a:gd name="T34" fmla="*/ 42 w 694"/>
                <a:gd name="T35" fmla="*/ 0 h 27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94"/>
                <a:gd name="T55" fmla="*/ 0 h 277"/>
                <a:gd name="T56" fmla="*/ 694 w 694"/>
                <a:gd name="T57" fmla="*/ 277 h 27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94" h="277">
                  <a:moveTo>
                    <a:pt x="83" y="0"/>
                  </a:moveTo>
                  <a:lnTo>
                    <a:pt x="492" y="87"/>
                  </a:lnTo>
                  <a:lnTo>
                    <a:pt x="519" y="76"/>
                  </a:lnTo>
                  <a:lnTo>
                    <a:pt x="583" y="60"/>
                  </a:lnTo>
                  <a:lnTo>
                    <a:pt x="651" y="62"/>
                  </a:lnTo>
                  <a:lnTo>
                    <a:pt x="694" y="113"/>
                  </a:lnTo>
                  <a:lnTo>
                    <a:pt x="694" y="154"/>
                  </a:lnTo>
                  <a:lnTo>
                    <a:pt x="680" y="192"/>
                  </a:lnTo>
                  <a:lnTo>
                    <a:pt x="653" y="227"/>
                  </a:lnTo>
                  <a:lnTo>
                    <a:pt x="616" y="254"/>
                  </a:lnTo>
                  <a:lnTo>
                    <a:pt x="538" y="277"/>
                  </a:lnTo>
                  <a:lnTo>
                    <a:pt x="477" y="238"/>
                  </a:lnTo>
                  <a:lnTo>
                    <a:pt x="453" y="183"/>
                  </a:lnTo>
                  <a:lnTo>
                    <a:pt x="453" y="160"/>
                  </a:lnTo>
                  <a:lnTo>
                    <a:pt x="470" y="157"/>
                  </a:lnTo>
                  <a:lnTo>
                    <a:pt x="0" y="31"/>
                  </a:lnTo>
                  <a:lnTo>
                    <a:pt x="83" y="0"/>
                  </a:lnTo>
                  <a:close/>
                </a:path>
              </a:pathLst>
            </a:custGeom>
            <a:solidFill>
              <a:srgbClr val="000000"/>
            </a:solidFill>
            <a:ln w="9525">
              <a:noFill/>
              <a:round/>
              <a:headEnd/>
              <a:tailEnd/>
            </a:ln>
          </p:spPr>
          <p:txBody>
            <a:bodyPr/>
            <a:lstStyle/>
            <a:p>
              <a:endParaRPr lang="en-US"/>
            </a:p>
          </p:txBody>
        </p:sp>
        <p:sp>
          <p:nvSpPr>
            <p:cNvPr id="35863" name="Freeform 23"/>
            <p:cNvSpPr>
              <a:spLocks/>
            </p:cNvSpPr>
            <p:nvPr/>
          </p:nvSpPr>
          <p:spPr bwMode="auto">
            <a:xfrm>
              <a:off x="3087" y="1002"/>
              <a:ext cx="114" cy="183"/>
            </a:xfrm>
            <a:custGeom>
              <a:avLst/>
              <a:gdLst>
                <a:gd name="T0" fmla="*/ 61 w 227"/>
                <a:gd name="T1" fmla="*/ 183 h 549"/>
                <a:gd name="T2" fmla="*/ 61 w 227"/>
                <a:gd name="T3" fmla="*/ 59 h 549"/>
                <a:gd name="T4" fmla="*/ 22 w 227"/>
                <a:gd name="T5" fmla="*/ 49 h 549"/>
                <a:gd name="T6" fmla="*/ 1 w 227"/>
                <a:gd name="T7" fmla="*/ 35 h 549"/>
                <a:gd name="T8" fmla="*/ 0 w 227"/>
                <a:gd name="T9" fmla="*/ 27 h 549"/>
                <a:gd name="T10" fmla="*/ 7 w 227"/>
                <a:gd name="T11" fmla="*/ 17 h 549"/>
                <a:gd name="T12" fmla="*/ 22 w 227"/>
                <a:gd name="T13" fmla="*/ 8 h 549"/>
                <a:gd name="T14" fmla="*/ 41 w 227"/>
                <a:gd name="T15" fmla="*/ 3 h 549"/>
                <a:gd name="T16" fmla="*/ 81 w 227"/>
                <a:gd name="T17" fmla="*/ 0 h 549"/>
                <a:gd name="T18" fmla="*/ 109 w 227"/>
                <a:gd name="T19" fmla="*/ 10 h 549"/>
                <a:gd name="T20" fmla="*/ 114 w 227"/>
                <a:gd name="T21" fmla="*/ 18 h 549"/>
                <a:gd name="T22" fmla="*/ 113 w 227"/>
                <a:gd name="T23" fmla="*/ 24 h 549"/>
                <a:gd name="T24" fmla="*/ 109 w 227"/>
                <a:gd name="T25" fmla="*/ 30 h 549"/>
                <a:gd name="T26" fmla="*/ 100 w 227"/>
                <a:gd name="T27" fmla="*/ 40 h 549"/>
                <a:gd name="T28" fmla="*/ 94 w 227"/>
                <a:gd name="T29" fmla="*/ 47 h 549"/>
                <a:gd name="T30" fmla="*/ 85 w 227"/>
                <a:gd name="T31" fmla="*/ 54 h 549"/>
                <a:gd name="T32" fmla="*/ 82 w 227"/>
                <a:gd name="T33" fmla="*/ 53 h 549"/>
                <a:gd name="T34" fmla="*/ 89 w 227"/>
                <a:gd name="T35" fmla="*/ 174 h 549"/>
                <a:gd name="T36" fmla="*/ 61 w 227"/>
                <a:gd name="T37" fmla="*/ 183 h 549"/>
                <a:gd name="T38" fmla="*/ 61 w 227"/>
                <a:gd name="T39" fmla="*/ 183 h 549"/>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27"/>
                <a:gd name="T61" fmla="*/ 0 h 549"/>
                <a:gd name="T62" fmla="*/ 227 w 227"/>
                <a:gd name="T63" fmla="*/ 549 h 549"/>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27" h="549">
                  <a:moveTo>
                    <a:pt x="122" y="549"/>
                  </a:moveTo>
                  <a:lnTo>
                    <a:pt x="122" y="177"/>
                  </a:lnTo>
                  <a:lnTo>
                    <a:pt x="43" y="146"/>
                  </a:lnTo>
                  <a:lnTo>
                    <a:pt x="2" y="106"/>
                  </a:lnTo>
                  <a:lnTo>
                    <a:pt x="0" y="80"/>
                  </a:lnTo>
                  <a:lnTo>
                    <a:pt x="14" y="51"/>
                  </a:lnTo>
                  <a:lnTo>
                    <a:pt x="44" y="25"/>
                  </a:lnTo>
                  <a:lnTo>
                    <a:pt x="81" y="9"/>
                  </a:lnTo>
                  <a:lnTo>
                    <a:pt x="162" y="0"/>
                  </a:lnTo>
                  <a:lnTo>
                    <a:pt x="218" y="30"/>
                  </a:lnTo>
                  <a:lnTo>
                    <a:pt x="227" y="54"/>
                  </a:lnTo>
                  <a:lnTo>
                    <a:pt x="225" y="71"/>
                  </a:lnTo>
                  <a:lnTo>
                    <a:pt x="218" y="90"/>
                  </a:lnTo>
                  <a:lnTo>
                    <a:pt x="200" y="121"/>
                  </a:lnTo>
                  <a:lnTo>
                    <a:pt x="188" y="141"/>
                  </a:lnTo>
                  <a:lnTo>
                    <a:pt x="170" y="161"/>
                  </a:lnTo>
                  <a:lnTo>
                    <a:pt x="163" y="159"/>
                  </a:lnTo>
                  <a:lnTo>
                    <a:pt x="177" y="523"/>
                  </a:lnTo>
                  <a:lnTo>
                    <a:pt x="122" y="549"/>
                  </a:lnTo>
                  <a:close/>
                </a:path>
              </a:pathLst>
            </a:custGeom>
            <a:solidFill>
              <a:srgbClr val="000000"/>
            </a:solidFill>
            <a:ln w="9525">
              <a:noFill/>
              <a:round/>
              <a:headEnd/>
              <a:tailEnd/>
            </a:ln>
          </p:spPr>
          <p:txBody>
            <a:bodyPr/>
            <a:lstStyle/>
            <a:p>
              <a:endParaRPr lang="en-US"/>
            </a:p>
          </p:txBody>
        </p:sp>
        <p:sp>
          <p:nvSpPr>
            <p:cNvPr id="35864" name="Freeform 24"/>
            <p:cNvSpPr>
              <a:spLocks/>
            </p:cNvSpPr>
            <p:nvPr/>
          </p:nvSpPr>
          <p:spPr bwMode="auto">
            <a:xfrm>
              <a:off x="3156" y="1093"/>
              <a:ext cx="427" cy="99"/>
            </a:xfrm>
            <a:custGeom>
              <a:avLst/>
              <a:gdLst>
                <a:gd name="T0" fmla="*/ 37 w 855"/>
                <a:gd name="T1" fmla="*/ 78 h 295"/>
                <a:gd name="T2" fmla="*/ 330 w 855"/>
                <a:gd name="T3" fmla="*/ 47 h 295"/>
                <a:gd name="T4" fmla="*/ 334 w 855"/>
                <a:gd name="T5" fmla="*/ 36 h 295"/>
                <a:gd name="T6" fmla="*/ 340 w 855"/>
                <a:gd name="T7" fmla="*/ 27 h 295"/>
                <a:gd name="T8" fmla="*/ 348 w 855"/>
                <a:gd name="T9" fmla="*/ 16 h 295"/>
                <a:gd name="T10" fmla="*/ 357 w 855"/>
                <a:gd name="T11" fmla="*/ 6 h 295"/>
                <a:gd name="T12" fmla="*/ 369 w 855"/>
                <a:gd name="T13" fmla="*/ 0 h 295"/>
                <a:gd name="T14" fmla="*/ 394 w 855"/>
                <a:gd name="T15" fmla="*/ 2 h 295"/>
                <a:gd name="T16" fmla="*/ 417 w 855"/>
                <a:gd name="T17" fmla="*/ 21 h 295"/>
                <a:gd name="T18" fmla="*/ 427 w 855"/>
                <a:gd name="T19" fmla="*/ 45 h 295"/>
                <a:gd name="T20" fmla="*/ 423 w 855"/>
                <a:gd name="T21" fmla="*/ 68 h 295"/>
                <a:gd name="T22" fmla="*/ 413 w 855"/>
                <a:gd name="T23" fmla="*/ 79 h 295"/>
                <a:gd name="T24" fmla="*/ 397 w 855"/>
                <a:gd name="T25" fmla="*/ 89 h 295"/>
                <a:gd name="T26" fmla="*/ 366 w 855"/>
                <a:gd name="T27" fmla="*/ 97 h 295"/>
                <a:gd name="T28" fmla="*/ 342 w 855"/>
                <a:gd name="T29" fmla="*/ 92 h 295"/>
                <a:gd name="T30" fmla="*/ 323 w 855"/>
                <a:gd name="T31" fmla="*/ 78 h 295"/>
                <a:gd name="T32" fmla="*/ 0 w 855"/>
                <a:gd name="T33" fmla="*/ 99 h 295"/>
                <a:gd name="T34" fmla="*/ 37 w 855"/>
                <a:gd name="T35" fmla="*/ 78 h 295"/>
                <a:gd name="T36" fmla="*/ 37 w 855"/>
                <a:gd name="T37" fmla="*/ 78 h 29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855"/>
                <a:gd name="T58" fmla="*/ 0 h 295"/>
                <a:gd name="T59" fmla="*/ 855 w 855"/>
                <a:gd name="T60" fmla="*/ 295 h 29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855" h="295">
                  <a:moveTo>
                    <a:pt x="75" y="233"/>
                  </a:moveTo>
                  <a:lnTo>
                    <a:pt x="660" y="139"/>
                  </a:lnTo>
                  <a:lnTo>
                    <a:pt x="668" y="108"/>
                  </a:lnTo>
                  <a:lnTo>
                    <a:pt x="680" y="80"/>
                  </a:lnTo>
                  <a:lnTo>
                    <a:pt x="697" y="47"/>
                  </a:lnTo>
                  <a:lnTo>
                    <a:pt x="714" y="19"/>
                  </a:lnTo>
                  <a:lnTo>
                    <a:pt x="738" y="0"/>
                  </a:lnTo>
                  <a:lnTo>
                    <a:pt x="788" y="6"/>
                  </a:lnTo>
                  <a:lnTo>
                    <a:pt x="835" y="63"/>
                  </a:lnTo>
                  <a:lnTo>
                    <a:pt x="855" y="133"/>
                  </a:lnTo>
                  <a:lnTo>
                    <a:pt x="846" y="203"/>
                  </a:lnTo>
                  <a:lnTo>
                    <a:pt x="826" y="236"/>
                  </a:lnTo>
                  <a:lnTo>
                    <a:pt x="795" y="264"/>
                  </a:lnTo>
                  <a:lnTo>
                    <a:pt x="733" y="289"/>
                  </a:lnTo>
                  <a:lnTo>
                    <a:pt x="685" y="275"/>
                  </a:lnTo>
                  <a:lnTo>
                    <a:pt x="647" y="233"/>
                  </a:lnTo>
                  <a:lnTo>
                    <a:pt x="0" y="295"/>
                  </a:lnTo>
                  <a:lnTo>
                    <a:pt x="75" y="233"/>
                  </a:lnTo>
                  <a:close/>
                </a:path>
              </a:pathLst>
            </a:custGeom>
            <a:solidFill>
              <a:srgbClr val="000000"/>
            </a:solidFill>
            <a:ln w="9525">
              <a:noFill/>
              <a:round/>
              <a:headEnd/>
              <a:tailEnd/>
            </a:ln>
          </p:spPr>
          <p:txBody>
            <a:bodyPr/>
            <a:lstStyle/>
            <a:p>
              <a:endParaRPr lang="en-US"/>
            </a:p>
          </p:txBody>
        </p:sp>
      </p:gr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911225" y="649288"/>
            <a:ext cx="7772400" cy="1143000"/>
          </a:xfrm>
        </p:spPr>
        <p:txBody>
          <a:bodyPr/>
          <a:lstStyle/>
          <a:p>
            <a:pPr eaLnBrk="1" hangingPunct="1"/>
            <a:endParaRPr lang="en-US" sz="4000"/>
          </a:p>
        </p:txBody>
      </p:sp>
      <p:sp>
        <p:nvSpPr>
          <p:cNvPr id="36867" name="Rectangle 3"/>
          <p:cNvSpPr>
            <a:spLocks noGrp="1" noChangeArrowheads="1"/>
          </p:cNvSpPr>
          <p:nvPr>
            <p:ph type="body" idx="1"/>
          </p:nvPr>
        </p:nvSpPr>
        <p:spPr>
          <a:xfrm>
            <a:off x="647700" y="1982788"/>
            <a:ext cx="7772400" cy="4073525"/>
          </a:xfrm>
        </p:spPr>
        <p:txBody>
          <a:bodyPr/>
          <a:lstStyle/>
          <a:p>
            <a:pPr marL="609600" indent="-609600" eaLnBrk="1" hangingPunct="1">
              <a:buFontTx/>
              <a:buNone/>
            </a:pPr>
            <a:endParaRPr lang="en-US"/>
          </a:p>
          <a:p>
            <a:pPr marL="609600" indent="-609600" eaLnBrk="1" hangingPunct="1">
              <a:buFontTx/>
              <a:buNone/>
            </a:pPr>
            <a:endParaRPr lang="en-US"/>
          </a:p>
          <a:p>
            <a:pPr marL="609600" indent="-609600" eaLnBrk="1" hangingPunct="1">
              <a:buFontTx/>
              <a:buNone/>
            </a:pPr>
            <a:r>
              <a:rPr lang="en-US"/>
              <a:t>      </a:t>
            </a:r>
          </a:p>
        </p:txBody>
      </p:sp>
      <p:sp>
        <p:nvSpPr>
          <p:cNvPr id="36868" name="Line 4"/>
          <p:cNvSpPr>
            <a:spLocks noChangeShapeType="1"/>
          </p:cNvSpPr>
          <p:nvPr/>
        </p:nvSpPr>
        <p:spPr bwMode="auto">
          <a:xfrm>
            <a:off x="0" y="1828800"/>
            <a:ext cx="7391400" cy="0"/>
          </a:xfrm>
          <a:prstGeom prst="line">
            <a:avLst/>
          </a:prstGeom>
          <a:noFill/>
          <a:ln w="127000">
            <a:solidFill>
              <a:srgbClr val="CC00CC"/>
            </a:solidFill>
            <a:round/>
            <a:headEnd/>
            <a:tailEnd/>
          </a:ln>
        </p:spPr>
        <p:txBody>
          <a:bodyPr wrap="none" anchor="ctr"/>
          <a:lstStyle/>
          <a:p>
            <a:endParaRPr lang="en-US"/>
          </a:p>
        </p:txBody>
      </p:sp>
      <p:grpSp>
        <p:nvGrpSpPr>
          <p:cNvPr id="36869" name="Group 5"/>
          <p:cNvGrpSpPr>
            <a:grpSpLocks/>
          </p:cNvGrpSpPr>
          <p:nvPr/>
        </p:nvGrpSpPr>
        <p:grpSpPr bwMode="auto">
          <a:xfrm>
            <a:off x="287338" y="363538"/>
            <a:ext cx="1306512" cy="749300"/>
            <a:chOff x="2203" y="852"/>
            <a:chExt cx="1404" cy="740"/>
          </a:xfrm>
        </p:grpSpPr>
        <p:sp>
          <p:nvSpPr>
            <p:cNvPr id="36870" name="Freeform 6"/>
            <p:cNvSpPr>
              <a:spLocks/>
            </p:cNvSpPr>
            <p:nvPr/>
          </p:nvSpPr>
          <p:spPr bwMode="auto">
            <a:xfrm>
              <a:off x="2529" y="1410"/>
              <a:ext cx="469" cy="179"/>
            </a:xfrm>
            <a:custGeom>
              <a:avLst/>
              <a:gdLst>
                <a:gd name="T0" fmla="*/ 0 w 937"/>
                <a:gd name="T1" fmla="*/ 25 h 536"/>
                <a:gd name="T2" fmla="*/ 195 w 937"/>
                <a:gd name="T3" fmla="*/ 0 h 536"/>
                <a:gd name="T4" fmla="*/ 351 w 937"/>
                <a:gd name="T5" fmla="*/ 29 h 536"/>
                <a:gd name="T6" fmla="*/ 469 w 937"/>
                <a:gd name="T7" fmla="*/ 179 h 536"/>
                <a:gd name="T8" fmla="*/ 279 w 937"/>
                <a:gd name="T9" fmla="*/ 164 h 536"/>
                <a:gd name="T10" fmla="*/ 25 w 937"/>
                <a:gd name="T11" fmla="*/ 57 h 536"/>
                <a:gd name="T12" fmla="*/ 0 w 937"/>
                <a:gd name="T13" fmla="*/ 25 h 536"/>
                <a:gd name="T14" fmla="*/ 0 w 937"/>
                <a:gd name="T15" fmla="*/ 25 h 536"/>
                <a:gd name="T16" fmla="*/ 0 60000 65536"/>
                <a:gd name="T17" fmla="*/ 0 60000 65536"/>
                <a:gd name="T18" fmla="*/ 0 60000 65536"/>
                <a:gd name="T19" fmla="*/ 0 60000 65536"/>
                <a:gd name="T20" fmla="*/ 0 60000 65536"/>
                <a:gd name="T21" fmla="*/ 0 60000 65536"/>
                <a:gd name="T22" fmla="*/ 0 60000 65536"/>
                <a:gd name="T23" fmla="*/ 0 60000 65536"/>
                <a:gd name="T24" fmla="*/ 0 w 937"/>
                <a:gd name="T25" fmla="*/ 0 h 536"/>
                <a:gd name="T26" fmla="*/ 937 w 937"/>
                <a:gd name="T27" fmla="*/ 536 h 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37" h="536">
                  <a:moveTo>
                    <a:pt x="0" y="74"/>
                  </a:moveTo>
                  <a:lnTo>
                    <a:pt x="390" y="0"/>
                  </a:lnTo>
                  <a:lnTo>
                    <a:pt x="702" y="86"/>
                  </a:lnTo>
                  <a:lnTo>
                    <a:pt x="937" y="536"/>
                  </a:lnTo>
                  <a:lnTo>
                    <a:pt x="558" y="492"/>
                  </a:lnTo>
                  <a:lnTo>
                    <a:pt x="49" y="170"/>
                  </a:lnTo>
                  <a:lnTo>
                    <a:pt x="0" y="74"/>
                  </a:lnTo>
                  <a:close/>
                </a:path>
              </a:pathLst>
            </a:custGeom>
            <a:solidFill>
              <a:srgbClr val="84D184"/>
            </a:solidFill>
            <a:ln w="9525">
              <a:noFill/>
              <a:round/>
              <a:headEnd/>
              <a:tailEnd/>
            </a:ln>
          </p:spPr>
          <p:txBody>
            <a:bodyPr/>
            <a:lstStyle/>
            <a:p>
              <a:endParaRPr lang="en-US"/>
            </a:p>
          </p:txBody>
        </p:sp>
        <p:sp>
          <p:nvSpPr>
            <p:cNvPr id="36871" name="Freeform 7"/>
            <p:cNvSpPr>
              <a:spLocks/>
            </p:cNvSpPr>
            <p:nvPr/>
          </p:nvSpPr>
          <p:spPr bwMode="auto">
            <a:xfrm>
              <a:off x="2964" y="1250"/>
              <a:ext cx="610" cy="123"/>
            </a:xfrm>
            <a:custGeom>
              <a:avLst/>
              <a:gdLst>
                <a:gd name="T0" fmla="*/ 0 w 1219"/>
                <a:gd name="T1" fmla="*/ 35 h 369"/>
                <a:gd name="T2" fmla="*/ 72 w 1219"/>
                <a:gd name="T3" fmla="*/ 82 h 369"/>
                <a:gd name="T4" fmla="*/ 214 w 1219"/>
                <a:gd name="T5" fmla="*/ 123 h 369"/>
                <a:gd name="T6" fmla="*/ 336 w 1219"/>
                <a:gd name="T7" fmla="*/ 114 h 369"/>
                <a:gd name="T8" fmla="*/ 463 w 1219"/>
                <a:gd name="T9" fmla="*/ 99 h 369"/>
                <a:gd name="T10" fmla="*/ 585 w 1219"/>
                <a:gd name="T11" fmla="*/ 32 h 369"/>
                <a:gd name="T12" fmla="*/ 610 w 1219"/>
                <a:gd name="T13" fmla="*/ 0 h 369"/>
                <a:gd name="T14" fmla="*/ 216 w 1219"/>
                <a:gd name="T15" fmla="*/ 6 h 369"/>
                <a:gd name="T16" fmla="*/ 0 w 1219"/>
                <a:gd name="T17" fmla="*/ 35 h 369"/>
                <a:gd name="T18" fmla="*/ 0 w 1219"/>
                <a:gd name="T19" fmla="*/ 35 h 36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219"/>
                <a:gd name="T31" fmla="*/ 0 h 369"/>
                <a:gd name="T32" fmla="*/ 1219 w 1219"/>
                <a:gd name="T33" fmla="*/ 369 h 36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219" h="369">
                  <a:moveTo>
                    <a:pt x="0" y="106"/>
                  </a:moveTo>
                  <a:lnTo>
                    <a:pt x="144" y="246"/>
                  </a:lnTo>
                  <a:lnTo>
                    <a:pt x="427" y="369"/>
                  </a:lnTo>
                  <a:lnTo>
                    <a:pt x="672" y="341"/>
                  </a:lnTo>
                  <a:lnTo>
                    <a:pt x="925" y="297"/>
                  </a:lnTo>
                  <a:lnTo>
                    <a:pt x="1170" y="95"/>
                  </a:lnTo>
                  <a:lnTo>
                    <a:pt x="1219" y="0"/>
                  </a:lnTo>
                  <a:lnTo>
                    <a:pt x="432" y="18"/>
                  </a:lnTo>
                  <a:lnTo>
                    <a:pt x="0" y="106"/>
                  </a:lnTo>
                  <a:close/>
                </a:path>
              </a:pathLst>
            </a:custGeom>
            <a:solidFill>
              <a:srgbClr val="84D184"/>
            </a:solidFill>
            <a:ln w="9525">
              <a:noFill/>
              <a:round/>
              <a:headEnd/>
              <a:tailEnd/>
            </a:ln>
          </p:spPr>
          <p:txBody>
            <a:bodyPr/>
            <a:lstStyle/>
            <a:p>
              <a:endParaRPr lang="en-US"/>
            </a:p>
          </p:txBody>
        </p:sp>
        <p:sp>
          <p:nvSpPr>
            <p:cNvPr id="36872" name="Freeform 8"/>
            <p:cNvSpPr>
              <a:spLocks/>
            </p:cNvSpPr>
            <p:nvPr/>
          </p:nvSpPr>
          <p:spPr bwMode="auto">
            <a:xfrm>
              <a:off x="3261" y="852"/>
              <a:ext cx="346" cy="226"/>
            </a:xfrm>
            <a:custGeom>
              <a:avLst/>
              <a:gdLst>
                <a:gd name="T0" fmla="*/ 61 w 692"/>
                <a:gd name="T1" fmla="*/ 226 h 677"/>
                <a:gd name="T2" fmla="*/ 25 w 692"/>
                <a:gd name="T3" fmla="*/ 190 h 677"/>
                <a:gd name="T4" fmla="*/ 0 w 692"/>
                <a:gd name="T5" fmla="*/ 138 h 677"/>
                <a:gd name="T6" fmla="*/ 34 w 692"/>
                <a:gd name="T7" fmla="*/ 97 h 677"/>
                <a:gd name="T8" fmla="*/ 99 w 692"/>
                <a:gd name="T9" fmla="*/ 65 h 677"/>
                <a:gd name="T10" fmla="*/ 198 w 692"/>
                <a:gd name="T11" fmla="*/ 41 h 677"/>
                <a:gd name="T12" fmla="*/ 346 w 692"/>
                <a:gd name="T13" fmla="*/ 0 h 677"/>
                <a:gd name="T14" fmla="*/ 241 w 692"/>
                <a:gd name="T15" fmla="*/ 129 h 677"/>
                <a:gd name="T16" fmla="*/ 61 w 692"/>
                <a:gd name="T17" fmla="*/ 226 h 677"/>
                <a:gd name="T18" fmla="*/ 61 w 692"/>
                <a:gd name="T19" fmla="*/ 226 h 67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92"/>
                <a:gd name="T31" fmla="*/ 0 h 677"/>
                <a:gd name="T32" fmla="*/ 692 w 692"/>
                <a:gd name="T33" fmla="*/ 677 h 67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92" h="677">
                  <a:moveTo>
                    <a:pt x="123" y="677"/>
                  </a:moveTo>
                  <a:lnTo>
                    <a:pt x="50" y="570"/>
                  </a:lnTo>
                  <a:lnTo>
                    <a:pt x="0" y="413"/>
                  </a:lnTo>
                  <a:lnTo>
                    <a:pt x="67" y="290"/>
                  </a:lnTo>
                  <a:lnTo>
                    <a:pt x="199" y="195"/>
                  </a:lnTo>
                  <a:lnTo>
                    <a:pt x="397" y="123"/>
                  </a:lnTo>
                  <a:lnTo>
                    <a:pt x="692" y="0"/>
                  </a:lnTo>
                  <a:lnTo>
                    <a:pt x="482" y="386"/>
                  </a:lnTo>
                  <a:lnTo>
                    <a:pt x="123" y="677"/>
                  </a:lnTo>
                  <a:close/>
                </a:path>
              </a:pathLst>
            </a:custGeom>
            <a:solidFill>
              <a:srgbClr val="84D184"/>
            </a:solidFill>
            <a:ln w="9525">
              <a:noFill/>
              <a:round/>
              <a:headEnd/>
              <a:tailEnd/>
            </a:ln>
          </p:spPr>
          <p:txBody>
            <a:bodyPr/>
            <a:lstStyle/>
            <a:p>
              <a:endParaRPr lang="en-US"/>
            </a:p>
          </p:txBody>
        </p:sp>
        <p:sp>
          <p:nvSpPr>
            <p:cNvPr id="36873" name="Freeform 9"/>
            <p:cNvSpPr>
              <a:spLocks/>
            </p:cNvSpPr>
            <p:nvPr/>
          </p:nvSpPr>
          <p:spPr bwMode="auto">
            <a:xfrm>
              <a:off x="2851" y="973"/>
              <a:ext cx="203" cy="308"/>
            </a:xfrm>
            <a:custGeom>
              <a:avLst/>
              <a:gdLst>
                <a:gd name="T0" fmla="*/ 0 w 408"/>
                <a:gd name="T1" fmla="*/ 0 h 922"/>
                <a:gd name="T2" fmla="*/ 104 w 408"/>
                <a:gd name="T3" fmla="*/ 308 h 922"/>
                <a:gd name="T4" fmla="*/ 185 w 408"/>
                <a:gd name="T5" fmla="*/ 241 h 922"/>
                <a:gd name="T6" fmla="*/ 203 w 408"/>
                <a:gd name="T7" fmla="*/ 140 h 922"/>
                <a:gd name="T8" fmla="*/ 155 w 408"/>
                <a:gd name="T9" fmla="*/ 69 h 922"/>
                <a:gd name="T10" fmla="*/ 96 w 408"/>
                <a:gd name="T11" fmla="*/ 26 h 922"/>
                <a:gd name="T12" fmla="*/ 0 w 408"/>
                <a:gd name="T13" fmla="*/ 0 h 922"/>
                <a:gd name="T14" fmla="*/ 0 w 408"/>
                <a:gd name="T15" fmla="*/ 0 h 922"/>
                <a:gd name="T16" fmla="*/ 0 60000 65536"/>
                <a:gd name="T17" fmla="*/ 0 60000 65536"/>
                <a:gd name="T18" fmla="*/ 0 60000 65536"/>
                <a:gd name="T19" fmla="*/ 0 60000 65536"/>
                <a:gd name="T20" fmla="*/ 0 60000 65536"/>
                <a:gd name="T21" fmla="*/ 0 60000 65536"/>
                <a:gd name="T22" fmla="*/ 0 60000 65536"/>
                <a:gd name="T23" fmla="*/ 0 60000 65536"/>
                <a:gd name="T24" fmla="*/ 0 w 408"/>
                <a:gd name="T25" fmla="*/ 0 h 922"/>
                <a:gd name="T26" fmla="*/ 408 w 408"/>
                <a:gd name="T27" fmla="*/ 922 h 92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08" h="922">
                  <a:moveTo>
                    <a:pt x="0" y="0"/>
                  </a:moveTo>
                  <a:lnTo>
                    <a:pt x="210" y="922"/>
                  </a:lnTo>
                  <a:lnTo>
                    <a:pt x="372" y="720"/>
                  </a:lnTo>
                  <a:lnTo>
                    <a:pt x="408" y="419"/>
                  </a:lnTo>
                  <a:lnTo>
                    <a:pt x="312" y="207"/>
                  </a:lnTo>
                  <a:lnTo>
                    <a:pt x="192" y="78"/>
                  </a:lnTo>
                  <a:lnTo>
                    <a:pt x="0" y="0"/>
                  </a:lnTo>
                  <a:close/>
                </a:path>
              </a:pathLst>
            </a:custGeom>
            <a:solidFill>
              <a:srgbClr val="84D184"/>
            </a:solidFill>
            <a:ln w="9525">
              <a:noFill/>
              <a:round/>
              <a:headEnd/>
              <a:tailEnd/>
            </a:ln>
          </p:spPr>
          <p:txBody>
            <a:bodyPr/>
            <a:lstStyle/>
            <a:p>
              <a:endParaRPr lang="en-US"/>
            </a:p>
          </p:txBody>
        </p:sp>
        <p:sp>
          <p:nvSpPr>
            <p:cNvPr id="36874" name="Freeform 10"/>
            <p:cNvSpPr>
              <a:spLocks/>
            </p:cNvSpPr>
            <p:nvPr/>
          </p:nvSpPr>
          <p:spPr bwMode="auto">
            <a:xfrm>
              <a:off x="2499" y="1093"/>
              <a:ext cx="154" cy="342"/>
            </a:xfrm>
            <a:custGeom>
              <a:avLst/>
              <a:gdLst>
                <a:gd name="T0" fmla="*/ 0 w 306"/>
                <a:gd name="T1" fmla="*/ 342 h 1026"/>
                <a:gd name="T2" fmla="*/ 21 w 306"/>
                <a:gd name="T3" fmla="*/ 0 h 1026"/>
                <a:gd name="T4" fmla="*/ 126 w 306"/>
                <a:gd name="T5" fmla="*/ 70 h 1026"/>
                <a:gd name="T6" fmla="*/ 154 w 306"/>
                <a:gd name="T7" fmla="*/ 162 h 1026"/>
                <a:gd name="T8" fmla="*/ 111 w 306"/>
                <a:gd name="T9" fmla="*/ 269 h 1026"/>
                <a:gd name="T10" fmla="*/ 0 w 306"/>
                <a:gd name="T11" fmla="*/ 342 h 1026"/>
                <a:gd name="T12" fmla="*/ 0 w 306"/>
                <a:gd name="T13" fmla="*/ 342 h 1026"/>
                <a:gd name="T14" fmla="*/ 0 60000 65536"/>
                <a:gd name="T15" fmla="*/ 0 60000 65536"/>
                <a:gd name="T16" fmla="*/ 0 60000 65536"/>
                <a:gd name="T17" fmla="*/ 0 60000 65536"/>
                <a:gd name="T18" fmla="*/ 0 60000 65536"/>
                <a:gd name="T19" fmla="*/ 0 60000 65536"/>
                <a:gd name="T20" fmla="*/ 0 60000 65536"/>
                <a:gd name="T21" fmla="*/ 0 w 306"/>
                <a:gd name="T22" fmla="*/ 0 h 1026"/>
                <a:gd name="T23" fmla="*/ 306 w 306"/>
                <a:gd name="T24" fmla="*/ 1026 h 102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06" h="1026">
                  <a:moveTo>
                    <a:pt x="0" y="1026"/>
                  </a:moveTo>
                  <a:lnTo>
                    <a:pt x="42" y="0"/>
                  </a:lnTo>
                  <a:lnTo>
                    <a:pt x="251" y="211"/>
                  </a:lnTo>
                  <a:lnTo>
                    <a:pt x="306" y="485"/>
                  </a:lnTo>
                  <a:lnTo>
                    <a:pt x="221" y="808"/>
                  </a:lnTo>
                  <a:lnTo>
                    <a:pt x="0" y="1026"/>
                  </a:lnTo>
                  <a:close/>
                </a:path>
              </a:pathLst>
            </a:custGeom>
            <a:solidFill>
              <a:srgbClr val="84D184"/>
            </a:solidFill>
            <a:ln w="9525">
              <a:noFill/>
              <a:round/>
              <a:headEnd/>
              <a:tailEnd/>
            </a:ln>
          </p:spPr>
          <p:txBody>
            <a:bodyPr/>
            <a:lstStyle/>
            <a:p>
              <a:endParaRPr lang="en-US"/>
            </a:p>
          </p:txBody>
        </p:sp>
        <p:sp>
          <p:nvSpPr>
            <p:cNvPr id="36875" name="Freeform 11"/>
            <p:cNvSpPr>
              <a:spLocks/>
            </p:cNvSpPr>
            <p:nvPr/>
          </p:nvSpPr>
          <p:spPr bwMode="auto">
            <a:xfrm>
              <a:off x="2203" y="876"/>
              <a:ext cx="1385" cy="636"/>
            </a:xfrm>
            <a:custGeom>
              <a:avLst/>
              <a:gdLst>
                <a:gd name="T0" fmla="*/ 246 w 2771"/>
                <a:gd name="T1" fmla="*/ 555 h 1909"/>
                <a:gd name="T2" fmla="*/ 362 w 2771"/>
                <a:gd name="T3" fmla="*/ 531 h 1909"/>
                <a:gd name="T4" fmla="*/ 491 w 2771"/>
                <a:gd name="T5" fmla="*/ 497 h 1909"/>
                <a:gd name="T6" fmla="*/ 559 w 2771"/>
                <a:gd name="T7" fmla="*/ 474 h 1909"/>
                <a:gd name="T8" fmla="*/ 631 w 2771"/>
                <a:gd name="T9" fmla="*/ 450 h 1909"/>
                <a:gd name="T10" fmla="*/ 702 w 2771"/>
                <a:gd name="T11" fmla="*/ 420 h 1909"/>
                <a:gd name="T12" fmla="*/ 776 w 2771"/>
                <a:gd name="T13" fmla="*/ 388 h 1909"/>
                <a:gd name="T14" fmla="*/ 847 w 2771"/>
                <a:gd name="T15" fmla="*/ 353 h 1909"/>
                <a:gd name="T16" fmla="*/ 914 w 2771"/>
                <a:gd name="T17" fmla="*/ 318 h 1909"/>
                <a:gd name="T18" fmla="*/ 976 w 2771"/>
                <a:gd name="T19" fmla="*/ 283 h 1909"/>
                <a:gd name="T20" fmla="*/ 1035 w 2771"/>
                <a:gd name="T21" fmla="*/ 249 h 1909"/>
                <a:gd name="T22" fmla="*/ 1090 w 2771"/>
                <a:gd name="T23" fmla="*/ 215 h 1909"/>
                <a:gd name="T24" fmla="*/ 1139 w 2771"/>
                <a:gd name="T25" fmla="*/ 183 h 1909"/>
                <a:gd name="T26" fmla="*/ 1186 w 2771"/>
                <a:gd name="T27" fmla="*/ 153 h 1909"/>
                <a:gd name="T28" fmla="*/ 1226 w 2771"/>
                <a:gd name="T29" fmla="*/ 124 h 1909"/>
                <a:gd name="T30" fmla="*/ 1262 w 2771"/>
                <a:gd name="T31" fmla="*/ 98 h 1909"/>
                <a:gd name="T32" fmla="*/ 1295 w 2771"/>
                <a:gd name="T33" fmla="*/ 74 h 1909"/>
                <a:gd name="T34" fmla="*/ 1322 w 2771"/>
                <a:gd name="T35" fmla="*/ 53 h 1909"/>
                <a:gd name="T36" fmla="*/ 1362 w 2771"/>
                <a:gd name="T37" fmla="*/ 20 h 1909"/>
                <a:gd name="T38" fmla="*/ 1383 w 2771"/>
                <a:gd name="T39" fmla="*/ 0 h 1909"/>
                <a:gd name="T40" fmla="*/ 1377 w 2771"/>
                <a:gd name="T41" fmla="*/ 115 h 1909"/>
                <a:gd name="T42" fmla="*/ 1364 w 2771"/>
                <a:gd name="T43" fmla="*/ 146 h 1909"/>
                <a:gd name="T44" fmla="*/ 1342 w 2771"/>
                <a:gd name="T45" fmla="*/ 172 h 1909"/>
                <a:gd name="T46" fmla="*/ 1309 w 2771"/>
                <a:gd name="T47" fmla="*/ 190 h 1909"/>
                <a:gd name="T48" fmla="*/ 1238 w 2771"/>
                <a:gd name="T49" fmla="*/ 206 h 1909"/>
                <a:gd name="T50" fmla="*/ 1129 w 2771"/>
                <a:gd name="T51" fmla="*/ 206 h 1909"/>
                <a:gd name="T52" fmla="*/ 1106 w 2771"/>
                <a:gd name="T53" fmla="*/ 224 h 1909"/>
                <a:gd name="T54" fmla="*/ 1069 w 2771"/>
                <a:gd name="T55" fmla="*/ 253 h 1909"/>
                <a:gd name="T56" fmla="*/ 1030 w 2771"/>
                <a:gd name="T57" fmla="*/ 281 h 1909"/>
                <a:gd name="T58" fmla="*/ 999 w 2771"/>
                <a:gd name="T59" fmla="*/ 302 h 1909"/>
                <a:gd name="T60" fmla="*/ 965 w 2771"/>
                <a:gd name="T61" fmla="*/ 324 h 1909"/>
                <a:gd name="T62" fmla="*/ 928 w 2771"/>
                <a:gd name="T63" fmla="*/ 347 h 1909"/>
                <a:gd name="T64" fmla="*/ 887 w 2771"/>
                <a:gd name="T65" fmla="*/ 370 h 1909"/>
                <a:gd name="T66" fmla="*/ 843 w 2771"/>
                <a:gd name="T67" fmla="*/ 394 h 1909"/>
                <a:gd name="T68" fmla="*/ 797 w 2771"/>
                <a:gd name="T69" fmla="*/ 417 h 1909"/>
                <a:gd name="T70" fmla="*/ 749 w 2771"/>
                <a:gd name="T71" fmla="*/ 440 h 1909"/>
                <a:gd name="T72" fmla="*/ 699 w 2771"/>
                <a:gd name="T73" fmla="*/ 461 h 1909"/>
                <a:gd name="T74" fmla="*/ 646 w 2771"/>
                <a:gd name="T75" fmla="*/ 482 h 1909"/>
                <a:gd name="T76" fmla="*/ 565 w 2771"/>
                <a:gd name="T77" fmla="*/ 509 h 1909"/>
                <a:gd name="T78" fmla="*/ 455 w 2771"/>
                <a:gd name="T79" fmla="*/ 540 h 1909"/>
                <a:gd name="T80" fmla="*/ 347 w 2771"/>
                <a:gd name="T81" fmla="*/ 567 h 1909"/>
                <a:gd name="T82" fmla="*/ 247 w 2771"/>
                <a:gd name="T83" fmla="*/ 591 h 1909"/>
                <a:gd name="T84" fmla="*/ 120 w 2771"/>
                <a:gd name="T85" fmla="*/ 616 h 1909"/>
                <a:gd name="T86" fmla="*/ 0 w 2771"/>
                <a:gd name="T87" fmla="*/ 636 h 1909"/>
                <a:gd name="T88" fmla="*/ 11 w 2771"/>
                <a:gd name="T89" fmla="*/ 583 h 1909"/>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2771"/>
                <a:gd name="T136" fmla="*/ 0 h 1909"/>
                <a:gd name="T137" fmla="*/ 2771 w 2771"/>
                <a:gd name="T138" fmla="*/ 1909 h 1909"/>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2771" h="1909">
                  <a:moveTo>
                    <a:pt x="22" y="1751"/>
                  </a:moveTo>
                  <a:lnTo>
                    <a:pt x="492" y="1667"/>
                  </a:lnTo>
                  <a:lnTo>
                    <a:pt x="605" y="1633"/>
                  </a:lnTo>
                  <a:lnTo>
                    <a:pt x="724" y="1594"/>
                  </a:lnTo>
                  <a:lnTo>
                    <a:pt x="850" y="1546"/>
                  </a:lnTo>
                  <a:lnTo>
                    <a:pt x="983" y="1491"/>
                  </a:lnTo>
                  <a:lnTo>
                    <a:pt x="1051" y="1459"/>
                  </a:lnTo>
                  <a:lnTo>
                    <a:pt x="1119" y="1424"/>
                  </a:lnTo>
                  <a:lnTo>
                    <a:pt x="1191" y="1389"/>
                  </a:lnTo>
                  <a:lnTo>
                    <a:pt x="1263" y="1350"/>
                  </a:lnTo>
                  <a:lnTo>
                    <a:pt x="1332" y="1308"/>
                  </a:lnTo>
                  <a:lnTo>
                    <a:pt x="1405" y="1262"/>
                  </a:lnTo>
                  <a:lnTo>
                    <a:pt x="1479" y="1215"/>
                  </a:lnTo>
                  <a:lnTo>
                    <a:pt x="1552" y="1164"/>
                  </a:lnTo>
                  <a:lnTo>
                    <a:pt x="1624" y="1111"/>
                  </a:lnTo>
                  <a:lnTo>
                    <a:pt x="1694" y="1060"/>
                  </a:lnTo>
                  <a:lnTo>
                    <a:pt x="1761" y="1007"/>
                  </a:lnTo>
                  <a:lnTo>
                    <a:pt x="1829" y="954"/>
                  </a:lnTo>
                  <a:lnTo>
                    <a:pt x="1892" y="902"/>
                  </a:lnTo>
                  <a:lnTo>
                    <a:pt x="1953" y="849"/>
                  </a:lnTo>
                  <a:lnTo>
                    <a:pt x="2013" y="800"/>
                  </a:lnTo>
                  <a:lnTo>
                    <a:pt x="2071" y="748"/>
                  </a:lnTo>
                  <a:lnTo>
                    <a:pt x="2127" y="696"/>
                  </a:lnTo>
                  <a:lnTo>
                    <a:pt x="2181" y="646"/>
                  </a:lnTo>
                  <a:lnTo>
                    <a:pt x="2230" y="599"/>
                  </a:lnTo>
                  <a:lnTo>
                    <a:pt x="2279" y="550"/>
                  </a:lnTo>
                  <a:lnTo>
                    <a:pt x="2327" y="505"/>
                  </a:lnTo>
                  <a:lnTo>
                    <a:pt x="2372" y="460"/>
                  </a:lnTo>
                  <a:lnTo>
                    <a:pt x="2415" y="416"/>
                  </a:lnTo>
                  <a:lnTo>
                    <a:pt x="2452" y="372"/>
                  </a:lnTo>
                  <a:lnTo>
                    <a:pt x="2490" y="333"/>
                  </a:lnTo>
                  <a:lnTo>
                    <a:pt x="2525" y="293"/>
                  </a:lnTo>
                  <a:lnTo>
                    <a:pt x="2559" y="257"/>
                  </a:lnTo>
                  <a:lnTo>
                    <a:pt x="2590" y="221"/>
                  </a:lnTo>
                  <a:lnTo>
                    <a:pt x="2617" y="190"/>
                  </a:lnTo>
                  <a:lnTo>
                    <a:pt x="2644" y="158"/>
                  </a:lnTo>
                  <a:lnTo>
                    <a:pt x="2689" y="104"/>
                  </a:lnTo>
                  <a:lnTo>
                    <a:pt x="2724" y="61"/>
                  </a:lnTo>
                  <a:lnTo>
                    <a:pt x="2748" y="27"/>
                  </a:lnTo>
                  <a:lnTo>
                    <a:pt x="2767" y="0"/>
                  </a:lnTo>
                  <a:lnTo>
                    <a:pt x="2771" y="246"/>
                  </a:lnTo>
                  <a:lnTo>
                    <a:pt x="2755" y="344"/>
                  </a:lnTo>
                  <a:lnTo>
                    <a:pt x="2745" y="393"/>
                  </a:lnTo>
                  <a:lnTo>
                    <a:pt x="2728" y="438"/>
                  </a:lnTo>
                  <a:lnTo>
                    <a:pt x="2707" y="479"/>
                  </a:lnTo>
                  <a:lnTo>
                    <a:pt x="2685" y="517"/>
                  </a:lnTo>
                  <a:lnTo>
                    <a:pt x="2653" y="546"/>
                  </a:lnTo>
                  <a:lnTo>
                    <a:pt x="2619" y="571"/>
                  </a:lnTo>
                  <a:lnTo>
                    <a:pt x="2544" y="601"/>
                  </a:lnTo>
                  <a:lnTo>
                    <a:pt x="2477" y="619"/>
                  </a:lnTo>
                  <a:lnTo>
                    <a:pt x="2362" y="633"/>
                  </a:lnTo>
                  <a:lnTo>
                    <a:pt x="2259" y="619"/>
                  </a:lnTo>
                  <a:lnTo>
                    <a:pt x="2240" y="645"/>
                  </a:lnTo>
                  <a:lnTo>
                    <a:pt x="2213" y="673"/>
                  </a:lnTo>
                  <a:lnTo>
                    <a:pt x="2181" y="713"/>
                  </a:lnTo>
                  <a:lnTo>
                    <a:pt x="2139" y="760"/>
                  </a:lnTo>
                  <a:lnTo>
                    <a:pt x="2088" y="814"/>
                  </a:lnTo>
                  <a:lnTo>
                    <a:pt x="2060" y="842"/>
                  </a:lnTo>
                  <a:lnTo>
                    <a:pt x="2031" y="874"/>
                  </a:lnTo>
                  <a:lnTo>
                    <a:pt x="1998" y="906"/>
                  </a:lnTo>
                  <a:lnTo>
                    <a:pt x="1965" y="937"/>
                  </a:lnTo>
                  <a:lnTo>
                    <a:pt x="1931" y="972"/>
                  </a:lnTo>
                  <a:lnTo>
                    <a:pt x="1892" y="1007"/>
                  </a:lnTo>
                  <a:lnTo>
                    <a:pt x="1856" y="1041"/>
                  </a:lnTo>
                  <a:lnTo>
                    <a:pt x="1815" y="1076"/>
                  </a:lnTo>
                  <a:lnTo>
                    <a:pt x="1775" y="1111"/>
                  </a:lnTo>
                  <a:lnTo>
                    <a:pt x="1730" y="1147"/>
                  </a:lnTo>
                  <a:lnTo>
                    <a:pt x="1687" y="1183"/>
                  </a:lnTo>
                  <a:lnTo>
                    <a:pt x="1642" y="1217"/>
                  </a:lnTo>
                  <a:lnTo>
                    <a:pt x="1595" y="1253"/>
                  </a:lnTo>
                  <a:lnTo>
                    <a:pt x="1548" y="1286"/>
                  </a:lnTo>
                  <a:lnTo>
                    <a:pt x="1499" y="1322"/>
                  </a:lnTo>
                  <a:lnTo>
                    <a:pt x="1447" y="1353"/>
                  </a:lnTo>
                  <a:lnTo>
                    <a:pt x="1398" y="1385"/>
                  </a:lnTo>
                  <a:lnTo>
                    <a:pt x="1345" y="1416"/>
                  </a:lnTo>
                  <a:lnTo>
                    <a:pt x="1293" y="1446"/>
                  </a:lnTo>
                  <a:lnTo>
                    <a:pt x="1239" y="1474"/>
                  </a:lnTo>
                  <a:lnTo>
                    <a:pt x="1130" y="1527"/>
                  </a:lnTo>
                  <a:lnTo>
                    <a:pt x="1018" y="1574"/>
                  </a:lnTo>
                  <a:lnTo>
                    <a:pt x="910" y="1622"/>
                  </a:lnTo>
                  <a:lnTo>
                    <a:pt x="801" y="1664"/>
                  </a:lnTo>
                  <a:lnTo>
                    <a:pt x="694" y="1702"/>
                  </a:lnTo>
                  <a:lnTo>
                    <a:pt x="593" y="1739"/>
                  </a:lnTo>
                  <a:lnTo>
                    <a:pt x="495" y="1773"/>
                  </a:lnTo>
                  <a:lnTo>
                    <a:pt x="403" y="1801"/>
                  </a:lnTo>
                  <a:lnTo>
                    <a:pt x="240" y="1848"/>
                  </a:lnTo>
                  <a:lnTo>
                    <a:pt x="113" y="1882"/>
                  </a:lnTo>
                  <a:lnTo>
                    <a:pt x="0" y="1909"/>
                  </a:lnTo>
                  <a:lnTo>
                    <a:pt x="22" y="1751"/>
                  </a:lnTo>
                  <a:close/>
                </a:path>
              </a:pathLst>
            </a:custGeom>
            <a:solidFill>
              <a:srgbClr val="000000"/>
            </a:solidFill>
            <a:ln w="9525">
              <a:noFill/>
              <a:round/>
              <a:headEnd/>
              <a:tailEnd/>
            </a:ln>
          </p:spPr>
          <p:txBody>
            <a:bodyPr/>
            <a:lstStyle/>
            <a:p>
              <a:endParaRPr lang="en-US"/>
            </a:p>
          </p:txBody>
        </p:sp>
        <p:sp>
          <p:nvSpPr>
            <p:cNvPr id="36876" name="Freeform 12"/>
            <p:cNvSpPr>
              <a:spLocks/>
            </p:cNvSpPr>
            <p:nvPr/>
          </p:nvSpPr>
          <p:spPr bwMode="auto">
            <a:xfrm>
              <a:off x="3245" y="876"/>
              <a:ext cx="288" cy="190"/>
            </a:xfrm>
            <a:custGeom>
              <a:avLst/>
              <a:gdLst>
                <a:gd name="T0" fmla="*/ 288 w 575"/>
                <a:gd name="T1" fmla="*/ 0 h 571"/>
                <a:gd name="T2" fmla="*/ 260 w 575"/>
                <a:gd name="T3" fmla="*/ 8 h 571"/>
                <a:gd name="T4" fmla="*/ 196 w 575"/>
                <a:gd name="T5" fmla="*/ 27 h 571"/>
                <a:gd name="T6" fmla="*/ 159 w 575"/>
                <a:gd name="T7" fmla="*/ 40 h 571"/>
                <a:gd name="T8" fmla="*/ 123 w 575"/>
                <a:gd name="T9" fmla="*/ 55 h 571"/>
                <a:gd name="T10" fmla="*/ 93 w 575"/>
                <a:gd name="T11" fmla="*/ 70 h 571"/>
                <a:gd name="T12" fmla="*/ 71 w 575"/>
                <a:gd name="T13" fmla="*/ 87 h 571"/>
                <a:gd name="T14" fmla="*/ 58 w 575"/>
                <a:gd name="T15" fmla="*/ 103 h 571"/>
                <a:gd name="T16" fmla="*/ 51 w 575"/>
                <a:gd name="T17" fmla="*/ 121 h 571"/>
                <a:gd name="T18" fmla="*/ 49 w 575"/>
                <a:gd name="T19" fmla="*/ 155 h 571"/>
                <a:gd name="T20" fmla="*/ 56 w 575"/>
                <a:gd name="T21" fmla="*/ 180 h 571"/>
                <a:gd name="T22" fmla="*/ 60 w 575"/>
                <a:gd name="T23" fmla="*/ 190 h 571"/>
                <a:gd name="T24" fmla="*/ 46 w 575"/>
                <a:gd name="T25" fmla="*/ 178 h 571"/>
                <a:gd name="T26" fmla="*/ 33 w 575"/>
                <a:gd name="T27" fmla="*/ 165 h 571"/>
                <a:gd name="T28" fmla="*/ 19 w 575"/>
                <a:gd name="T29" fmla="*/ 149 h 571"/>
                <a:gd name="T30" fmla="*/ 7 w 575"/>
                <a:gd name="T31" fmla="*/ 131 h 571"/>
                <a:gd name="T32" fmla="*/ 0 w 575"/>
                <a:gd name="T33" fmla="*/ 112 h 571"/>
                <a:gd name="T34" fmla="*/ 1 w 575"/>
                <a:gd name="T35" fmla="*/ 92 h 571"/>
                <a:gd name="T36" fmla="*/ 13 w 575"/>
                <a:gd name="T37" fmla="*/ 74 h 571"/>
                <a:gd name="T38" fmla="*/ 24 w 575"/>
                <a:gd name="T39" fmla="*/ 66 h 571"/>
                <a:gd name="T40" fmla="*/ 38 w 575"/>
                <a:gd name="T41" fmla="*/ 58 h 571"/>
                <a:gd name="T42" fmla="*/ 76 w 575"/>
                <a:gd name="T43" fmla="*/ 43 h 571"/>
                <a:gd name="T44" fmla="*/ 120 w 575"/>
                <a:gd name="T45" fmla="*/ 30 h 571"/>
                <a:gd name="T46" fmla="*/ 169 w 575"/>
                <a:gd name="T47" fmla="*/ 19 h 571"/>
                <a:gd name="T48" fmla="*/ 251 w 575"/>
                <a:gd name="T49" fmla="*/ 5 h 571"/>
                <a:gd name="T50" fmla="*/ 288 w 575"/>
                <a:gd name="T51" fmla="*/ 0 h 571"/>
                <a:gd name="T52" fmla="*/ 288 w 575"/>
                <a:gd name="T53" fmla="*/ 0 h 57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575"/>
                <a:gd name="T82" fmla="*/ 0 h 571"/>
                <a:gd name="T83" fmla="*/ 575 w 575"/>
                <a:gd name="T84" fmla="*/ 571 h 571"/>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575" h="571">
                  <a:moveTo>
                    <a:pt x="575" y="0"/>
                  </a:moveTo>
                  <a:lnTo>
                    <a:pt x="520" y="23"/>
                  </a:lnTo>
                  <a:lnTo>
                    <a:pt x="392" y="80"/>
                  </a:lnTo>
                  <a:lnTo>
                    <a:pt x="318" y="119"/>
                  </a:lnTo>
                  <a:lnTo>
                    <a:pt x="246" y="164"/>
                  </a:lnTo>
                  <a:lnTo>
                    <a:pt x="185" y="211"/>
                  </a:lnTo>
                  <a:lnTo>
                    <a:pt x="141" y="260"/>
                  </a:lnTo>
                  <a:lnTo>
                    <a:pt x="115" y="311"/>
                  </a:lnTo>
                  <a:lnTo>
                    <a:pt x="101" y="364"/>
                  </a:lnTo>
                  <a:lnTo>
                    <a:pt x="97" y="465"/>
                  </a:lnTo>
                  <a:lnTo>
                    <a:pt x="111" y="540"/>
                  </a:lnTo>
                  <a:lnTo>
                    <a:pt x="119" y="571"/>
                  </a:lnTo>
                  <a:lnTo>
                    <a:pt x="91" y="535"/>
                  </a:lnTo>
                  <a:lnTo>
                    <a:pt x="65" y="497"/>
                  </a:lnTo>
                  <a:lnTo>
                    <a:pt x="37" y="448"/>
                  </a:lnTo>
                  <a:lnTo>
                    <a:pt x="13" y="393"/>
                  </a:lnTo>
                  <a:lnTo>
                    <a:pt x="0" y="336"/>
                  </a:lnTo>
                  <a:lnTo>
                    <a:pt x="1" y="276"/>
                  </a:lnTo>
                  <a:lnTo>
                    <a:pt x="25" y="223"/>
                  </a:lnTo>
                  <a:lnTo>
                    <a:pt x="47" y="198"/>
                  </a:lnTo>
                  <a:lnTo>
                    <a:pt x="76" y="173"/>
                  </a:lnTo>
                  <a:lnTo>
                    <a:pt x="151" y="130"/>
                  </a:lnTo>
                  <a:lnTo>
                    <a:pt x="240" y="90"/>
                  </a:lnTo>
                  <a:lnTo>
                    <a:pt x="337" y="58"/>
                  </a:lnTo>
                  <a:lnTo>
                    <a:pt x="502" y="15"/>
                  </a:lnTo>
                  <a:lnTo>
                    <a:pt x="575" y="0"/>
                  </a:lnTo>
                  <a:close/>
                </a:path>
              </a:pathLst>
            </a:custGeom>
            <a:solidFill>
              <a:srgbClr val="000000"/>
            </a:solidFill>
            <a:ln w="9525">
              <a:noFill/>
              <a:round/>
              <a:headEnd/>
              <a:tailEnd/>
            </a:ln>
          </p:spPr>
          <p:txBody>
            <a:bodyPr/>
            <a:lstStyle/>
            <a:p>
              <a:endParaRPr lang="en-US"/>
            </a:p>
          </p:txBody>
        </p:sp>
        <p:sp>
          <p:nvSpPr>
            <p:cNvPr id="36877" name="Freeform 13"/>
            <p:cNvSpPr>
              <a:spLocks/>
            </p:cNvSpPr>
            <p:nvPr/>
          </p:nvSpPr>
          <p:spPr bwMode="auto">
            <a:xfrm>
              <a:off x="2990" y="1219"/>
              <a:ext cx="570" cy="68"/>
            </a:xfrm>
            <a:custGeom>
              <a:avLst/>
              <a:gdLst>
                <a:gd name="T0" fmla="*/ 0 w 1140"/>
                <a:gd name="T1" fmla="*/ 68 h 204"/>
                <a:gd name="T2" fmla="*/ 570 w 1140"/>
                <a:gd name="T3" fmla="*/ 31 h 204"/>
                <a:gd name="T4" fmla="*/ 540 w 1140"/>
                <a:gd name="T5" fmla="*/ 25 h 204"/>
                <a:gd name="T6" fmla="*/ 464 w 1140"/>
                <a:gd name="T7" fmla="*/ 11 h 204"/>
                <a:gd name="T8" fmla="*/ 364 w 1140"/>
                <a:gd name="T9" fmla="*/ 0 h 204"/>
                <a:gd name="T10" fmla="*/ 261 w 1140"/>
                <a:gd name="T11" fmla="*/ 3 h 204"/>
                <a:gd name="T12" fmla="*/ 165 w 1140"/>
                <a:gd name="T13" fmla="*/ 20 h 204"/>
                <a:gd name="T14" fmla="*/ 122 w 1140"/>
                <a:gd name="T15" fmla="*/ 31 h 204"/>
                <a:gd name="T16" fmla="*/ 82 w 1140"/>
                <a:gd name="T17" fmla="*/ 41 h 204"/>
                <a:gd name="T18" fmla="*/ 22 w 1140"/>
                <a:gd name="T19" fmla="*/ 60 h 204"/>
                <a:gd name="T20" fmla="*/ 0 w 1140"/>
                <a:gd name="T21" fmla="*/ 68 h 204"/>
                <a:gd name="T22" fmla="*/ 0 w 1140"/>
                <a:gd name="T23" fmla="*/ 68 h 20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140"/>
                <a:gd name="T37" fmla="*/ 0 h 204"/>
                <a:gd name="T38" fmla="*/ 1140 w 1140"/>
                <a:gd name="T39" fmla="*/ 204 h 20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140" h="204">
                  <a:moveTo>
                    <a:pt x="0" y="204"/>
                  </a:moveTo>
                  <a:lnTo>
                    <a:pt x="1140" y="94"/>
                  </a:lnTo>
                  <a:lnTo>
                    <a:pt x="1080" y="75"/>
                  </a:lnTo>
                  <a:lnTo>
                    <a:pt x="928" y="32"/>
                  </a:lnTo>
                  <a:lnTo>
                    <a:pt x="728" y="0"/>
                  </a:lnTo>
                  <a:lnTo>
                    <a:pt x="522" y="8"/>
                  </a:lnTo>
                  <a:lnTo>
                    <a:pt x="331" y="59"/>
                  </a:lnTo>
                  <a:lnTo>
                    <a:pt x="244" y="92"/>
                  </a:lnTo>
                  <a:lnTo>
                    <a:pt x="165" y="124"/>
                  </a:lnTo>
                  <a:lnTo>
                    <a:pt x="45" y="180"/>
                  </a:lnTo>
                  <a:lnTo>
                    <a:pt x="0" y="204"/>
                  </a:lnTo>
                  <a:close/>
                </a:path>
              </a:pathLst>
            </a:custGeom>
            <a:solidFill>
              <a:srgbClr val="000000"/>
            </a:solidFill>
            <a:ln w="9525">
              <a:noFill/>
              <a:round/>
              <a:headEnd/>
              <a:tailEnd/>
            </a:ln>
          </p:spPr>
          <p:txBody>
            <a:bodyPr/>
            <a:lstStyle/>
            <a:p>
              <a:endParaRPr lang="en-US"/>
            </a:p>
          </p:txBody>
        </p:sp>
        <p:sp>
          <p:nvSpPr>
            <p:cNvPr id="36878" name="Freeform 14"/>
            <p:cNvSpPr>
              <a:spLocks/>
            </p:cNvSpPr>
            <p:nvPr/>
          </p:nvSpPr>
          <p:spPr bwMode="auto">
            <a:xfrm>
              <a:off x="3016" y="1264"/>
              <a:ext cx="544" cy="130"/>
            </a:xfrm>
            <a:custGeom>
              <a:avLst/>
              <a:gdLst>
                <a:gd name="T0" fmla="*/ 0 w 1087"/>
                <a:gd name="T1" fmla="*/ 63 h 392"/>
                <a:gd name="T2" fmla="*/ 31 w 1087"/>
                <a:gd name="T3" fmla="*/ 71 h 392"/>
                <a:gd name="T4" fmla="*/ 66 w 1087"/>
                <a:gd name="T5" fmla="*/ 79 h 392"/>
                <a:gd name="T6" fmla="*/ 111 w 1087"/>
                <a:gd name="T7" fmla="*/ 87 h 392"/>
                <a:gd name="T8" fmla="*/ 217 w 1087"/>
                <a:gd name="T9" fmla="*/ 97 h 392"/>
                <a:gd name="T10" fmla="*/ 327 w 1087"/>
                <a:gd name="T11" fmla="*/ 86 h 392"/>
                <a:gd name="T12" fmla="*/ 376 w 1087"/>
                <a:gd name="T13" fmla="*/ 73 h 392"/>
                <a:gd name="T14" fmla="*/ 419 w 1087"/>
                <a:gd name="T15" fmla="*/ 58 h 392"/>
                <a:gd name="T16" fmla="*/ 456 w 1087"/>
                <a:gd name="T17" fmla="*/ 44 h 392"/>
                <a:gd name="T18" fmla="*/ 488 w 1087"/>
                <a:gd name="T19" fmla="*/ 31 h 392"/>
                <a:gd name="T20" fmla="*/ 513 w 1087"/>
                <a:gd name="T21" fmla="*/ 18 h 392"/>
                <a:gd name="T22" fmla="*/ 530 w 1087"/>
                <a:gd name="T23" fmla="*/ 9 h 392"/>
                <a:gd name="T24" fmla="*/ 544 w 1087"/>
                <a:gd name="T25" fmla="*/ 0 h 392"/>
                <a:gd name="T26" fmla="*/ 540 w 1087"/>
                <a:gd name="T27" fmla="*/ 5 h 392"/>
                <a:gd name="T28" fmla="*/ 530 w 1087"/>
                <a:gd name="T29" fmla="*/ 19 h 392"/>
                <a:gd name="T30" fmla="*/ 522 w 1087"/>
                <a:gd name="T31" fmla="*/ 28 h 392"/>
                <a:gd name="T32" fmla="*/ 513 w 1087"/>
                <a:gd name="T33" fmla="*/ 37 h 392"/>
                <a:gd name="T34" fmla="*/ 501 w 1087"/>
                <a:gd name="T35" fmla="*/ 48 h 392"/>
                <a:gd name="T36" fmla="*/ 488 w 1087"/>
                <a:gd name="T37" fmla="*/ 60 h 392"/>
                <a:gd name="T38" fmla="*/ 473 w 1087"/>
                <a:gd name="T39" fmla="*/ 72 h 392"/>
                <a:gd name="T40" fmla="*/ 456 w 1087"/>
                <a:gd name="T41" fmla="*/ 84 h 392"/>
                <a:gd name="T42" fmla="*/ 438 w 1087"/>
                <a:gd name="T43" fmla="*/ 95 h 392"/>
                <a:gd name="T44" fmla="*/ 419 w 1087"/>
                <a:gd name="T45" fmla="*/ 104 h 392"/>
                <a:gd name="T46" fmla="*/ 396 w 1087"/>
                <a:gd name="T47" fmla="*/ 113 h 392"/>
                <a:gd name="T48" fmla="*/ 373 w 1087"/>
                <a:gd name="T49" fmla="*/ 121 h 392"/>
                <a:gd name="T50" fmla="*/ 320 w 1087"/>
                <a:gd name="T51" fmla="*/ 130 h 392"/>
                <a:gd name="T52" fmla="*/ 207 w 1087"/>
                <a:gd name="T53" fmla="*/ 125 h 392"/>
                <a:gd name="T54" fmla="*/ 103 w 1087"/>
                <a:gd name="T55" fmla="*/ 101 h 392"/>
                <a:gd name="T56" fmla="*/ 61 w 1087"/>
                <a:gd name="T57" fmla="*/ 87 h 392"/>
                <a:gd name="T58" fmla="*/ 29 w 1087"/>
                <a:gd name="T59" fmla="*/ 75 h 392"/>
                <a:gd name="T60" fmla="*/ 0 w 1087"/>
                <a:gd name="T61" fmla="*/ 63 h 392"/>
                <a:gd name="T62" fmla="*/ 0 w 1087"/>
                <a:gd name="T63" fmla="*/ 63 h 39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87"/>
                <a:gd name="T97" fmla="*/ 0 h 392"/>
                <a:gd name="T98" fmla="*/ 1087 w 1087"/>
                <a:gd name="T99" fmla="*/ 392 h 392"/>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87" h="392">
                  <a:moveTo>
                    <a:pt x="0" y="189"/>
                  </a:moveTo>
                  <a:lnTo>
                    <a:pt x="62" y="214"/>
                  </a:lnTo>
                  <a:lnTo>
                    <a:pt x="132" y="239"/>
                  </a:lnTo>
                  <a:lnTo>
                    <a:pt x="222" y="261"/>
                  </a:lnTo>
                  <a:lnTo>
                    <a:pt x="434" y="291"/>
                  </a:lnTo>
                  <a:lnTo>
                    <a:pt x="653" y="259"/>
                  </a:lnTo>
                  <a:lnTo>
                    <a:pt x="752" y="219"/>
                  </a:lnTo>
                  <a:lnTo>
                    <a:pt x="838" y="176"/>
                  </a:lnTo>
                  <a:lnTo>
                    <a:pt x="912" y="133"/>
                  </a:lnTo>
                  <a:lnTo>
                    <a:pt x="976" y="92"/>
                  </a:lnTo>
                  <a:lnTo>
                    <a:pt x="1025" y="54"/>
                  </a:lnTo>
                  <a:lnTo>
                    <a:pt x="1060" y="26"/>
                  </a:lnTo>
                  <a:lnTo>
                    <a:pt x="1087" y="0"/>
                  </a:lnTo>
                  <a:lnTo>
                    <a:pt x="1080" y="14"/>
                  </a:lnTo>
                  <a:lnTo>
                    <a:pt x="1060" y="56"/>
                  </a:lnTo>
                  <a:lnTo>
                    <a:pt x="1044" y="83"/>
                  </a:lnTo>
                  <a:lnTo>
                    <a:pt x="1025" y="113"/>
                  </a:lnTo>
                  <a:lnTo>
                    <a:pt x="1001" y="146"/>
                  </a:lnTo>
                  <a:lnTo>
                    <a:pt x="976" y="180"/>
                  </a:lnTo>
                  <a:lnTo>
                    <a:pt x="946" y="217"/>
                  </a:lnTo>
                  <a:lnTo>
                    <a:pt x="912" y="252"/>
                  </a:lnTo>
                  <a:lnTo>
                    <a:pt x="875" y="285"/>
                  </a:lnTo>
                  <a:lnTo>
                    <a:pt x="837" y="314"/>
                  </a:lnTo>
                  <a:lnTo>
                    <a:pt x="791" y="341"/>
                  </a:lnTo>
                  <a:lnTo>
                    <a:pt x="745" y="364"/>
                  </a:lnTo>
                  <a:lnTo>
                    <a:pt x="639" y="392"/>
                  </a:lnTo>
                  <a:lnTo>
                    <a:pt x="414" y="376"/>
                  </a:lnTo>
                  <a:lnTo>
                    <a:pt x="206" y="304"/>
                  </a:lnTo>
                  <a:lnTo>
                    <a:pt x="122" y="262"/>
                  </a:lnTo>
                  <a:lnTo>
                    <a:pt x="58" y="226"/>
                  </a:lnTo>
                  <a:lnTo>
                    <a:pt x="0" y="189"/>
                  </a:lnTo>
                  <a:close/>
                </a:path>
              </a:pathLst>
            </a:custGeom>
            <a:solidFill>
              <a:srgbClr val="000000"/>
            </a:solidFill>
            <a:ln w="9525">
              <a:noFill/>
              <a:round/>
              <a:headEnd/>
              <a:tailEnd/>
            </a:ln>
          </p:spPr>
          <p:txBody>
            <a:bodyPr/>
            <a:lstStyle/>
            <a:p>
              <a:endParaRPr lang="en-US"/>
            </a:p>
          </p:txBody>
        </p:sp>
        <p:sp>
          <p:nvSpPr>
            <p:cNvPr id="36879" name="Freeform 15"/>
            <p:cNvSpPr>
              <a:spLocks/>
            </p:cNvSpPr>
            <p:nvPr/>
          </p:nvSpPr>
          <p:spPr bwMode="auto">
            <a:xfrm>
              <a:off x="2798" y="979"/>
              <a:ext cx="163" cy="306"/>
            </a:xfrm>
            <a:custGeom>
              <a:avLst/>
              <a:gdLst>
                <a:gd name="T0" fmla="*/ 163 w 327"/>
                <a:gd name="T1" fmla="*/ 306 h 917"/>
                <a:gd name="T2" fmla="*/ 58 w 327"/>
                <a:gd name="T3" fmla="*/ 0 h 917"/>
                <a:gd name="T4" fmla="*/ 54 w 327"/>
                <a:gd name="T5" fmla="*/ 8 h 917"/>
                <a:gd name="T6" fmla="*/ 43 w 327"/>
                <a:gd name="T7" fmla="*/ 28 h 917"/>
                <a:gd name="T8" fmla="*/ 37 w 327"/>
                <a:gd name="T9" fmla="*/ 42 h 917"/>
                <a:gd name="T10" fmla="*/ 30 w 327"/>
                <a:gd name="T11" fmla="*/ 58 h 917"/>
                <a:gd name="T12" fmla="*/ 22 w 327"/>
                <a:gd name="T13" fmla="*/ 75 h 917"/>
                <a:gd name="T14" fmla="*/ 15 w 327"/>
                <a:gd name="T15" fmla="*/ 93 h 917"/>
                <a:gd name="T16" fmla="*/ 0 w 327"/>
                <a:gd name="T17" fmla="*/ 169 h 917"/>
                <a:gd name="T18" fmla="*/ 4 w 327"/>
                <a:gd name="T19" fmla="*/ 202 h 917"/>
                <a:gd name="T20" fmla="*/ 10 w 327"/>
                <a:gd name="T21" fmla="*/ 215 h 917"/>
                <a:gd name="T22" fmla="*/ 21 w 327"/>
                <a:gd name="T23" fmla="*/ 226 h 917"/>
                <a:gd name="T24" fmla="*/ 45 w 327"/>
                <a:gd name="T25" fmla="*/ 244 h 917"/>
                <a:gd name="T26" fmla="*/ 70 w 327"/>
                <a:gd name="T27" fmla="*/ 260 h 917"/>
                <a:gd name="T28" fmla="*/ 95 w 327"/>
                <a:gd name="T29" fmla="*/ 273 h 917"/>
                <a:gd name="T30" fmla="*/ 117 w 327"/>
                <a:gd name="T31" fmla="*/ 285 h 917"/>
                <a:gd name="T32" fmla="*/ 151 w 327"/>
                <a:gd name="T33" fmla="*/ 300 h 917"/>
                <a:gd name="T34" fmla="*/ 163 w 327"/>
                <a:gd name="T35" fmla="*/ 306 h 917"/>
                <a:gd name="T36" fmla="*/ 163 w 327"/>
                <a:gd name="T37" fmla="*/ 306 h 91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27"/>
                <a:gd name="T58" fmla="*/ 0 h 917"/>
                <a:gd name="T59" fmla="*/ 327 w 327"/>
                <a:gd name="T60" fmla="*/ 917 h 91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27" h="917">
                  <a:moveTo>
                    <a:pt x="327" y="917"/>
                  </a:moveTo>
                  <a:lnTo>
                    <a:pt x="117" y="0"/>
                  </a:lnTo>
                  <a:lnTo>
                    <a:pt x="109" y="23"/>
                  </a:lnTo>
                  <a:lnTo>
                    <a:pt x="87" y="85"/>
                  </a:lnTo>
                  <a:lnTo>
                    <a:pt x="74" y="126"/>
                  </a:lnTo>
                  <a:lnTo>
                    <a:pt x="60" y="174"/>
                  </a:lnTo>
                  <a:lnTo>
                    <a:pt x="44" y="226"/>
                  </a:lnTo>
                  <a:lnTo>
                    <a:pt x="31" y="280"/>
                  </a:lnTo>
                  <a:lnTo>
                    <a:pt x="0" y="506"/>
                  </a:lnTo>
                  <a:lnTo>
                    <a:pt x="8" y="604"/>
                  </a:lnTo>
                  <a:lnTo>
                    <a:pt x="21" y="643"/>
                  </a:lnTo>
                  <a:lnTo>
                    <a:pt x="42" y="676"/>
                  </a:lnTo>
                  <a:lnTo>
                    <a:pt x="91" y="730"/>
                  </a:lnTo>
                  <a:lnTo>
                    <a:pt x="141" y="778"/>
                  </a:lnTo>
                  <a:lnTo>
                    <a:pt x="190" y="819"/>
                  </a:lnTo>
                  <a:lnTo>
                    <a:pt x="235" y="853"/>
                  </a:lnTo>
                  <a:lnTo>
                    <a:pt x="302" y="900"/>
                  </a:lnTo>
                  <a:lnTo>
                    <a:pt x="327" y="917"/>
                  </a:lnTo>
                  <a:close/>
                </a:path>
              </a:pathLst>
            </a:custGeom>
            <a:solidFill>
              <a:srgbClr val="000000"/>
            </a:solidFill>
            <a:ln w="9525">
              <a:noFill/>
              <a:round/>
              <a:headEnd/>
              <a:tailEnd/>
            </a:ln>
          </p:spPr>
          <p:txBody>
            <a:bodyPr/>
            <a:lstStyle/>
            <a:p>
              <a:endParaRPr lang="en-US"/>
            </a:p>
          </p:txBody>
        </p:sp>
        <p:sp>
          <p:nvSpPr>
            <p:cNvPr id="36880" name="Freeform 16"/>
            <p:cNvSpPr>
              <a:spLocks/>
            </p:cNvSpPr>
            <p:nvPr/>
          </p:nvSpPr>
          <p:spPr bwMode="auto">
            <a:xfrm>
              <a:off x="2897" y="977"/>
              <a:ext cx="208" cy="263"/>
            </a:xfrm>
            <a:custGeom>
              <a:avLst/>
              <a:gdLst>
                <a:gd name="T0" fmla="*/ 0 w 416"/>
                <a:gd name="T1" fmla="*/ 0 h 790"/>
                <a:gd name="T2" fmla="*/ 20 w 416"/>
                <a:gd name="T3" fmla="*/ 13 h 790"/>
                <a:gd name="T4" fmla="*/ 39 w 416"/>
                <a:gd name="T5" fmla="*/ 27 h 790"/>
                <a:gd name="T6" fmla="*/ 63 w 416"/>
                <a:gd name="T7" fmla="*/ 45 h 790"/>
                <a:gd name="T8" fmla="*/ 75 w 416"/>
                <a:gd name="T9" fmla="*/ 56 h 790"/>
                <a:gd name="T10" fmla="*/ 87 w 416"/>
                <a:gd name="T11" fmla="*/ 67 h 790"/>
                <a:gd name="T12" fmla="*/ 98 w 416"/>
                <a:gd name="T13" fmla="*/ 78 h 790"/>
                <a:gd name="T14" fmla="*/ 110 w 416"/>
                <a:gd name="T15" fmla="*/ 90 h 790"/>
                <a:gd name="T16" fmla="*/ 119 w 416"/>
                <a:gd name="T17" fmla="*/ 102 h 790"/>
                <a:gd name="T18" fmla="*/ 128 w 416"/>
                <a:gd name="T19" fmla="*/ 114 h 790"/>
                <a:gd name="T20" fmla="*/ 140 w 416"/>
                <a:gd name="T21" fmla="*/ 139 h 790"/>
                <a:gd name="T22" fmla="*/ 145 w 416"/>
                <a:gd name="T23" fmla="*/ 186 h 790"/>
                <a:gd name="T24" fmla="*/ 141 w 416"/>
                <a:gd name="T25" fmla="*/ 207 h 790"/>
                <a:gd name="T26" fmla="*/ 138 w 416"/>
                <a:gd name="T27" fmla="*/ 217 h 790"/>
                <a:gd name="T28" fmla="*/ 134 w 416"/>
                <a:gd name="T29" fmla="*/ 225 h 790"/>
                <a:gd name="T30" fmla="*/ 126 w 416"/>
                <a:gd name="T31" fmla="*/ 241 h 790"/>
                <a:gd name="T32" fmla="*/ 120 w 416"/>
                <a:gd name="T33" fmla="*/ 253 h 790"/>
                <a:gd name="T34" fmla="*/ 113 w 416"/>
                <a:gd name="T35" fmla="*/ 263 h 790"/>
                <a:gd name="T36" fmla="*/ 131 w 416"/>
                <a:gd name="T37" fmla="*/ 249 h 790"/>
                <a:gd name="T38" fmla="*/ 149 w 416"/>
                <a:gd name="T39" fmla="*/ 233 h 790"/>
                <a:gd name="T40" fmla="*/ 169 w 416"/>
                <a:gd name="T41" fmla="*/ 213 h 790"/>
                <a:gd name="T42" fmla="*/ 179 w 416"/>
                <a:gd name="T43" fmla="*/ 203 h 790"/>
                <a:gd name="T44" fmla="*/ 187 w 416"/>
                <a:gd name="T45" fmla="*/ 191 h 790"/>
                <a:gd name="T46" fmla="*/ 202 w 416"/>
                <a:gd name="T47" fmla="*/ 168 h 790"/>
                <a:gd name="T48" fmla="*/ 208 w 416"/>
                <a:gd name="T49" fmla="*/ 145 h 790"/>
                <a:gd name="T50" fmla="*/ 205 w 416"/>
                <a:gd name="T51" fmla="*/ 125 h 790"/>
                <a:gd name="T52" fmla="*/ 198 w 416"/>
                <a:gd name="T53" fmla="*/ 114 h 790"/>
                <a:gd name="T54" fmla="*/ 189 w 416"/>
                <a:gd name="T55" fmla="*/ 104 h 790"/>
                <a:gd name="T56" fmla="*/ 176 w 416"/>
                <a:gd name="T57" fmla="*/ 93 h 790"/>
                <a:gd name="T58" fmla="*/ 162 w 416"/>
                <a:gd name="T59" fmla="*/ 83 h 790"/>
                <a:gd name="T60" fmla="*/ 128 w 416"/>
                <a:gd name="T61" fmla="*/ 62 h 790"/>
                <a:gd name="T62" fmla="*/ 110 w 416"/>
                <a:gd name="T63" fmla="*/ 52 h 790"/>
                <a:gd name="T64" fmla="*/ 93 w 416"/>
                <a:gd name="T65" fmla="*/ 43 h 790"/>
                <a:gd name="T66" fmla="*/ 58 w 416"/>
                <a:gd name="T67" fmla="*/ 25 h 790"/>
                <a:gd name="T68" fmla="*/ 29 w 416"/>
                <a:gd name="T69" fmla="*/ 12 h 790"/>
                <a:gd name="T70" fmla="*/ 0 w 416"/>
                <a:gd name="T71" fmla="*/ 0 h 790"/>
                <a:gd name="T72" fmla="*/ 0 w 416"/>
                <a:gd name="T73" fmla="*/ 0 h 79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416"/>
                <a:gd name="T112" fmla="*/ 0 h 790"/>
                <a:gd name="T113" fmla="*/ 416 w 416"/>
                <a:gd name="T114" fmla="*/ 790 h 790"/>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416" h="790">
                  <a:moveTo>
                    <a:pt x="0" y="0"/>
                  </a:moveTo>
                  <a:lnTo>
                    <a:pt x="40" y="38"/>
                  </a:lnTo>
                  <a:lnTo>
                    <a:pt x="78" y="81"/>
                  </a:lnTo>
                  <a:lnTo>
                    <a:pt x="126" y="135"/>
                  </a:lnTo>
                  <a:lnTo>
                    <a:pt x="149" y="168"/>
                  </a:lnTo>
                  <a:lnTo>
                    <a:pt x="174" y="200"/>
                  </a:lnTo>
                  <a:lnTo>
                    <a:pt x="196" y="235"/>
                  </a:lnTo>
                  <a:lnTo>
                    <a:pt x="220" y="269"/>
                  </a:lnTo>
                  <a:lnTo>
                    <a:pt x="239" y="307"/>
                  </a:lnTo>
                  <a:lnTo>
                    <a:pt x="256" y="342"/>
                  </a:lnTo>
                  <a:lnTo>
                    <a:pt x="280" y="418"/>
                  </a:lnTo>
                  <a:lnTo>
                    <a:pt x="289" y="558"/>
                  </a:lnTo>
                  <a:lnTo>
                    <a:pt x="281" y="622"/>
                  </a:lnTo>
                  <a:lnTo>
                    <a:pt x="275" y="651"/>
                  </a:lnTo>
                  <a:lnTo>
                    <a:pt x="268" y="677"/>
                  </a:lnTo>
                  <a:lnTo>
                    <a:pt x="253" y="723"/>
                  </a:lnTo>
                  <a:lnTo>
                    <a:pt x="240" y="759"/>
                  </a:lnTo>
                  <a:lnTo>
                    <a:pt x="226" y="790"/>
                  </a:lnTo>
                  <a:lnTo>
                    <a:pt x="262" y="747"/>
                  </a:lnTo>
                  <a:lnTo>
                    <a:pt x="298" y="699"/>
                  </a:lnTo>
                  <a:lnTo>
                    <a:pt x="337" y="640"/>
                  </a:lnTo>
                  <a:lnTo>
                    <a:pt x="357" y="609"/>
                  </a:lnTo>
                  <a:lnTo>
                    <a:pt x="374" y="575"/>
                  </a:lnTo>
                  <a:lnTo>
                    <a:pt x="403" y="505"/>
                  </a:lnTo>
                  <a:lnTo>
                    <a:pt x="416" y="436"/>
                  </a:lnTo>
                  <a:lnTo>
                    <a:pt x="409" y="374"/>
                  </a:lnTo>
                  <a:lnTo>
                    <a:pt x="396" y="342"/>
                  </a:lnTo>
                  <a:lnTo>
                    <a:pt x="377" y="311"/>
                  </a:lnTo>
                  <a:lnTo>
                    <a:pt x="352" y="280"/>
                  </a:lnTo>
                  <a:lnTo>
                    <a:pt x="323" y="249"/>
                  </a:lnTo>
                  <a:lnTo>
                    <a:pt x="256" y="187"/>
                  </a:lnTo>
                  <a:lnTo>
                    <a:pt x="221" y="156"/>
                  </a:lnTo>
                  <a:lnTo>
                    <a:pt x="186" y="128"/>
                  </a:lnTo>
                  <a:lnTo>
                    <a:pt x="116" y="76"/>
                  </a:lnTo>
                  <a:lnTo>
                    <a:pt x="58" y="36"/>
                  </a:lnTo>
                  <a:lnTo>
                    <a:pt x="0" y="0"/>
                  </a:lnTo>
                  <a:close/>
                </a:path>
              </a:pathLst>
            </a:custGeom>
            <a:solidFill>
              <a:srgbClr val="000000"/>
            </a:solidFill>
            <a:ln w="9525">
              <a:noFill/>
              <a:round/>
              <a:headEnd/>
              <a:tailEnd/>
            </a:ln>
          </p:spPr>
          <p:txBody>
            <a:bodyPr/>
            <a:lstStyle/>
            <a:p>
              <a:endParaRPr lang="en-US"/>
            </a:p>
          </p:txBody>
        </p:sp>
        <p:sp>
          <p:nvSpPr>
            <p:cNvPr id="36881" name="Freeform 17"/>
            <p:cNvSpPr>
              <a:spLocks/>
            </p:cNvSpPr>
            <p:nvPr/>
          </p:nvSpPr>
          <p:spPr bwMode="auto">
            <a:xfrm>
              <a:off x="2409" y="1102"/>
              <a:ext cx="111" cy="324"/>
            </a:xfrm>
            <a:custGeom>
              <a:avLst/>
              <a:gdLst>
                <a:gd name="T0" fmla="*/ 87 w 221"/>
                <a:gd name="T1" fmla="*/ 324 h 973"/>
                <a:gd name="T2" fmla="*/ 111 w 221"/>
                <a:gd name="T3" fmla="*/ 0 h 973"/>
                <a:gd name="T4" fmla="*/ 106 w 221"/>
                <a:gd name="T5" fmla="*/ 6 h 973"/>
                <a:gd name="T6" fmla="*/ 91 w 221"/>
                <a:gd name="T7" fmla="*/ 24 h 973"/>
                <a:gd name="T8" fmla="*/ 81 w 221"/>
                <a:gd name="T9" fmla="*/ 36 h 973"/>
                <a:gd name="T10" fmla="*/ 71 w 221"/>
                <a:gd name="T11" fmla="*/ 50 h 973"/>
                <a:gd name="T12" fmla="*/ 59 w 221"/>
                <a:gd name="T13" fmla="*/ 65 h 973"/>
                <a:gd name="T14" fmla="*/ 47 w 221"/>
                <a:gd name="T15" fmla="*/ 81 h 973"/>
                <a:gd name="T16" fmla="*/ 37 w 221"/>
                <a:gd name="T17" fmla="*/ 98 h 973"/>
                <a:gd name="T18" fmla="*/ 26 w 221"/>
                <a:gd name="T19" fmla="*/ 115 h 973"/>
                <a:gd name="T20" fmla="*/ 17 w 221"/>
                <a:gd name="T21" fmla="*/ 132 h 973"/>
                <a:gd name="T22" fmla="*/ 9 w 221"/>
                <a:gd name="T23" fmla="*/ 149 h 973"/>
                <a:gd name="T24" fmla="*/ 0 w 221"/>
                <a:gd name="T25" fmla="*/ 180 h 973"/>
                <a:gd name="T26" fmla="*/ 2 w 221"/>
                <a:gd name="T27" fmla="*/ 206 h 973"/>
                <a:gd name="T28" fmla="*/ 7 w 221"/>
                <a:gd name="T29" fmla="*/ 217 h 973"/>
                <a:gd name="T30" fmla="*/ 13 w 221"/>
                <a:gd name="T31" fmla="*/ 228 h 973"/>
                <a:gd name="T32" fmla="*/ 19 w 221"/>
                <a:gd name="T33" fmla="*/ 239 h 973"/>
                <a:gd name="T34" fmla="*/ 25 w 221"/>
                <a:gd name="T35" fmla="*/ 249 h 973"/>
                <a:gd name="T36" fmla="*/ 32 w 221"/>
                <a:gd name="T37" fmla="*/ 260 h 973"/>
                <a:gd name="T38" fmla="*/ 40 w 221"/>
                <a:gd name="T39" fmla="*/ 269 h 973"/>
                <a:gd name="T40" fmla="*/ 53 w 221"/>
                <a:gd name="T41" fmla="*/ 287 h 973"/>
                <a:gd name="T42" fmla="*/ 67 w 221"/>
                <a:gd name="T43" fmla="*/ 302 h 973"/>
                <a:gd name="T44" fmla="*/ 77 w 221"/>
                <a:gd name="T45" fmla="*/ 313 h 973"/>
                <a:gd name="T46" fmla="*/ 87 w 221"/>
                <a:gd name="T47" fmla="*/ 324 h 973"/>
                <a:gd name="T48" fmla="*/ 87 w 221"/>
                <a:gd name="T49" fmla="*/ 324 h 97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21"/>
                <a:gd name="T76" fmla="*/ 0 h 973"/>
                <a:gd name="T77" fmla="*/ 221 w 221"/>
                <a:gd name="T78" fmla="*/ 973 h 97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21" h="973">
                  <a:moveTo>
                    <a:pt x="173" y="973"/>
                  </a:moveTo>
                  <a:lnTo>
                    <a:pt x="221" y="0"/>
                  </a:lnTo>
                  <a:lnTo>
                    <a:pt x="211" y="18"/>
                  </a:lnTo>
                  <a:lnTo>
                    <a:pt x="181" y="71"/>
                  </a:lnTo>
                  <a:lnTo>
                    <a:pt x="161" y="108"/>
                  </a:lnTo>
                  <a:lnTo>
                    <a:pt x="141" y="149"/>
                  </a:lnTo>
                  <a:lnTo>
                    <a:pt x="118" y="195"/>
                  </a:lnTo>
                  <a:lnTo>
                    <a:pt x="94" y="242"/>
                  </a:lnTo>
                  <a:lnTo>
                    <a:pt x="73" y="294"/>
                  </a:lnTo>
                  <a:lnTo>
                    <a:pt x="52" y="345"/>
                  </a:lnTo>
                  <a:lnTo>
                    <a:pt x="33" y="397"/>
                  </a:lnTo>
                  <a:lnTo>
                    <a:pt x="18" y="446"/>
                  </a:lnTo>
                  <a:lnTo>
                    <a:pt x="0" y="540"/>
                  </a:lnTo>
                  <a:lnTo>
                    <a:pt x="3" y="619"/>
                  </a:lnTo>
                  <a:lnTo>
                    <a:pt x="13" y="652"/>
                  </a:lnTo>
                  <a:lnTo>
                    <a:pt x="25" y="685"/>
                  </a:lnTo>
                  <a:lnTo>
                    <a:pt x="38" y="717"/>
                  </a:lnTo>
                  <a:lnTo>
                    <a:pt x="50" y="747"/>
                  </a:lnTo>
                  <a:lnTo>
                    <a:pt x="64" y="780"/>
                  </a:lnTo>
                  <a:lnTo>
                    <a:pt x="79" y="808"/>
                  </a:lnTo>
                  <a:lnTo>
                    <a:pt x="106" y="862"/>
                  </a:lnTo>
                  <a:lnTo>
                    <a:pt x="133" y="907"/>
                  </a:lnTo>
                  <a:lnTo>
                    <a:pt x="153" y="941"/>
                  </a:lnTo>
                  <a:lnTo>
                    <a:pt x="173" y="973"/>
                  </a:lnTo>
                  <a:close/>
                </a:path>
              </a:pathLst>
            </a:custGeom>
            <a:solidFill>
              <a:srgbClr val="000000"/>
            </a:solidFill>
            <a:ln w="9525">
              <a:noFill/>
              <a:round/>
              <a:headEnd/>
              <a:tailEnd/>
            </a:ln>
          </p:spPr>
          <p:txBody>
            <a:bodyPr/>
            <a:lstStyle/>
            <a:p>
              <a:endParaRPr lang="en-US"/>
            </a:p>
          </p:txBody>
        </p:sp>
        <p:sp>
          <p:nvSpPr>
            <p:cNvPr id="36882" name="Freeform 18"/>
            <p:cNvSpPr>
              <a:spLocks/>
            </p:cNvSpPr>
            <p:nvPr/>
          </p:nvSpPr>
          <p:spPr bwMode="auto">
            <a:xfrm>
              <a:off x="2503" y="1116"/>
              <a:ext cx="187" cy="304"/>
            </a:xfrm>
            <a:custGeom>
              <a:avLst/>
              <a:gdLst>
                <a:gd name="T0" fmla="*/ 57 w 374"/>
                <a:gd name="T1" fmla="*/ 0 h 910"/>
                <a:gd name="T2" fmla="*/ 62 w 374"/>
                <a:gd name="T3" fmla="*/ 4 h 910"/>
                <a:gd name="T4" fmla="*/ 76 w 374"/>
                <a:gd name="T5" fmla="*/ 19 h 910"/>
                <a:gd name="T6" fmla="*/ 83 w 374"/>
                <a:gd name="T7" fmla="*/ 28 h 910"/>
                <a:gd name="T8" fmla="*/ 92 w 374"/>
                <a:gd name="T9" fmla="*/ 39 h 910"/>
                <a:gd name="T10" fmla="*/ 100 w 374"/>
                <a:gd name="T11" fmla="*/ 51 h 910"/>
                <a:gd name="T12" fmla="*/ 109 w 374"/>
                <a:gd name="T13" fmla="*/ 64 h 910"/>
                <a:gd name="T14" fmla="*/ 117 w 374"/>
                <a:gd name="T15" fmla="*/ 78 h 910"/>
                <a:gd name="T16" fmla="*/ 123 w 374"/>
                <a:gd name="T17" fmla="*/ 93 h 910"/>
                <a:gd name="T18" fmla="*/ 131 w 374"/>
                <a:gd name="T19" fmla="*/ 124 h 910"/>
                <a:gd name="T20" fmla="*/ 128 w 374"/>
                <a:gd name="T21" fmla="*/ 154 h 910"/>
                <a:gd name="T22" fmla="*/ 121 w 374"/>
                <a:gd name="T23" fmla="*/ 168 h 910"/>
                <a:gd name="T24" fmla="*/ 112 w 374"/>
                <a:gd name="T25" fmla="*/ 181 h 910"/>
                <a:gd name="T26" fmla="*/ 100 w 374"/>
                <a:gd name="T27" fmla="*/ 194 h 910"/>
                <a:gd name="T28" fmla="*/ 89 w 374"/>
                <a:gd name="T29" fmla="*/ 206 h 910"/>
                <a:gd name="T30" fmla="*/ 77 w 374"/>
                <a:gd name="T31" fmla="*/ 219 h 910"/>
                <a:gd name="T32" fmla="*/ 67 w 374"/>
                <a:gd name="T33" fmla="*/ 230 h 910"/>
                <a:gd name="T34" fmla="*/ 57 w 374"/>
                <a:gd name="T35" fmla="*/ 241 h 910"/>
                <a:gd name="T36" fmla="*/ 48 w 374"/>
                <a:gd name="T37" fmla="*/ 251 h 910"/>
                <a:gd name="T38" fmla="*/ 31 w 374"/>
                <a:gd name="T39" fmla="*/ 269 h 910"/>
                <a:gd name="T40" fmla="*/ 19 w 374"/>
                <a:gd name="T41" fmla="*/ 284 h 910"/>
                <a:gd name="T42" fmla="*/ 9 w 374"/>
                <a:gd name="T43" fmla="*/ 294 h 910"/>
                <a:gd name="T44" fmla="*/ 0 w 374"/>
                <a:gd name="T45" fmla="*/ 304 h 910"/>
                <a:gd name="T46" fmla="*/ 28 w 374"/>
                <a:gd name="T47" fmla="*/ 293 h 910"/>
                <a:gd name="T48" fmla="*/ 57 w 374"/>
                <a:gd name="T49" fmla="*/ 280 h 910"/>
                <a:gd name="T50" fmla="*/ 91 w 374"/>
                <a:gd name="T51" fmla="*/ 261 h 910"/>
                <a:gd name="T52" fmla="*/ 124 w 374"/>
                <a:gd name="T53" fmla="*/ 239 h 910"/>
                <a:gd name="T54" fmla="*/ 141 w 374"/>
                <a:gd name="T55" fmla="*/ 225 h 910"/>
                <a:gd name="T56" fmla="*/ 155 w 374"/>
                <a:gd name="T57" fmla="*/ 210 h 910"/>
                <a:gd name="T58" fmla="*/ 167 w 374"/>
                <a:gd name="T59" fmla="*/ 194 h 910"/>
                <a:gd name="T60" fmla="*/ 178 w 374"/>
                <a:gd name="T61" fmla="*/ 178 h 910"/>
                <a:gd name="T62" fmla="*/ 187 w 374"/>
                <a:gd name="T63" fmla="*/ 141 h 910"/>
                <a:gd name="T64" fmla="*/ 184 w 374"/>
                <a:gd name="T65" fmla="*/ 106 h 910"/>
                <a:gd name="T66" fmla="*/ 178 w 374"/>
                <a:gd name="T67" fmla="*/ 90 h 910"/>
                <a:gd name="T68" fmla="*/ 170 w 374"/>
                <a:gd name="T69" fmla="*/ 75 h 910"/>
                <a:gd name="T70" fmla="*/ 160 w 374"/>
                <a:gd name="T71" fmla="*/ 63 h 910"/>
                <a:gd name="T72" fmla="*/ 149 w 374"/>
                <a:gd name="T73" fmla="*/ 51 h 910"/>
                <a:gd name="T74" fmla="*/ 137 w 374"/>
                <a:gd name="T75" fmla="*/ 41 h 910"/>
                <a:gd name="T76" fmla="*/ 124 w 374"/>
                <a:gd name="T77" fmla="*/ 32 h 910"/>
                <a:gd name="T78" fmla="*/ 100 w 374"/>
                <a:gd name="T79" fmla="*/ 17 h 910"/>
                <a:gd name="T80" fmla="*/ 79 w 374"/>
                <a:gd name="T81" fmla="*/ 8 h 910"/>
                <a:gd name="T82" fmla="*/ 57 w 374"/>
                <a:gd name="T83" fmla="*/ 0 h 910"/>
                <a:gd name="T84" fmla="*/ 57 w 374"/>
                <a:gd name="T85" fmla="*/ 0 h 91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74"/>
                <a:gd name="T130" fmla="*/ 0 h 910"/>
                <a:gd name="T131" fmla="*/ 374 w 374"/>
                <a:gd name="T132" fmla="*/ 910 h 910"/>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74" h="910">
                  <a:moveTo>
                    <a:pt x="115" y="0"/>
                  </a:moveTo>
                  <a:lnTo>
                    <a:pt x="124" y="13"/>
                  </a:lnTo>
                  <a:lnTo>
                    <a:pt x="151" y="56"/>
                  </a:lnTo>
                  <a:lnTo>
                    <a:pt x="166" y="83"/>
                  </a:lnTo>
                  <a:lnTo>
                    <a:pt x="184" y="116"/>
                  </a:lnTo>
                  <a:lnTo>
                    <a:pt x="200" y="153"/>
                  </a:lnTo>
                  <a:lnTo>
                    <a:pt x="219" y="193"/>
                  </a:lnTo>
                  <a:lnTo>
                    <a:pt x="234" y="234"/>
                  </a:lnTo>
                  <a:lnTo>
                    <a:pt x="246" y="279"/>
                  </a:lnTo>
                  <a:lnTo>
                    <a:pt x="261" y="370"/>
                  </a:lnTo>
                  <a:lnTo>
                    <a:pt x="256" y="461"/>
                  </a:lnTo>
                  <a:lnTo>
                    <a:pt x="243" y="503"/>
                  </a:lnTo>
                  <a:lnTo>
                    <a:pt x="225" y="543"/>
                  </a:lnTo>
                  <a:lnTo>
                    <a:pt x="200" y="580"/>
                  </a:lnTo>
                  <a:lnTo>
                    <a:pt x="178" y="618"/>
                  </a:lnTo>
                  <a:lnTo>
                    <a:pt x="154" y="655"/>
                  </a:lnTo>
                  <a:lnTo>
                    <a:pt x="134" y="688"/>
                  </a:lnTo>
                  <a:lnTo>
                    <a:pt x="115" y="721"/>
                  </a:lnTo>
                  <a:lnTo>
                    <a:pt x="97" y="751"/>
                  </a:lnTo>
                  <a:lnTo>
                    <a:pt x="63" y="805"/>
                  </a:lnTo>
                  <a:lnTo>
                    <a:pt x="37" y="849"/>
                  </a:lnTo>
                  <a:lnTo>
                    <a:pt x="17" y="881"/>
                  </a:lnTo>
                  <a:lnTo>
                    <a:pt x="0" y="910"/>
                  </a:lnTo>
                  <a:lnTo>
                    <a:pt x="57" y="877"/>
                  </a:lnTo>
                  <a:lnTo>
                    <a:pt x="115" y="838"/>
                  </a:lnTo>
                  <a:lnTo>
                    <a:pt x="181" y="782"/>
                  </a:lnTo>
                  <a:lnTo>
                    <a:pt x="249" y="714"/>
                  </a:lnTo>
                  <a:lnTo>
                    <a:pt x="282" y="673"/>
                  </a:lnTo>
                  <a:lnTo>
                    <a:pt x="309" y="629"/>
                  </a:lnTo>
                  <a:lnTo>
                    <a:pt x="334" y="582"/>
                  </a:lnTo>
                  <a:lnTo>
                    <a:pt x="355" y="533"/>
                  </a:lnTo>
                  <a:lnTo>
                    <a:pt x="374" y="423"/>
                  </a:lnTo>
                  <a:lnTo>
                    <a:pt x="368" y="316"/>
                  </a:lnTo>
                  <a:lnTo>
                    <a:pt x="355" y="269"/>
                  </a:lnTo>
                  <a:lnTo>
                    <a:pt x="340" y="225"/>
                  </a:lnTo>
                  <a:lnTo>
                    <a:pt x="320" y="188"/>
                  </a:lnTo>
                  <a:lnTo>
                    <a:pt x="297" y="153"/>
                  </a:lnTo>
                  <a:lnTo>
                    <a:pt x="274" y="122"/>
                  </a:lnTo>
                  <a:lnTo>
                    <a:pt x="249" y="95"/>
                  </a:lnTo>
                  <a:lnTo>
                    <a:pt x="200" y="52"/>
                  </a:lnTo>
                  <a:lnTo>
                    <a:pt x="157" y="24"/>
                  </a:lnTo>
                  <a:lnTo>
                    <a:pt x="115" y="0"/>
                  </a:lnTo>
                  <a:close/>
                </a:path>
              </a:pathLst>
            </a:custGeom>
            <a:solidFill>
              <a:srgbClr val="000000"/>
            </a:solidFill>
            <a:ln w="9525">
              <a:noFill/>
              <a:round/>
              <a:headEnd/>
              <a:tailEnd/>
            </a:ln>
          </p:spPr>
          <p:txBody>
            <a:bodyPr/>
            <a:lstStyle/>
            <a:p>
              <a:endParaRPr lang="en-US"/>
            </a:p>
          </p:txBody>
        </p:sp>
        <p:sp>
          <p:nvSpPr>
            <p:cNvPr id="36883" name="Freeform 19"/>
            <p:cNvSpPr>
              <a:spLocks/>
            </p:cNvSpPr>
            <p:nvPr/>
          </p:nvSpPr>
          <p:spPr bwMode="auto">
            <a:xfrm>
              <a:off x="2525" y="1442"/>
              <a:ext cx="419" cy="150"/>
            </a:xfrm>
            <a:custGeom>
              <a:avLst/>
              <a:gdLst>
                <a:gd name="T0" fmla="*/ 15 w 838"/>
                <a:gd name="T1" fmla="*/ 0 h 449"/>
                <a:gd name="T2" fmla="*/ 419 w 838"/>
                <a:gd name="T3" fmla="*/ 144 h 449"/>
                <a:gd name="T4" fmla="*/ 375 w 838"/>
                <a:gd name="T5" fmla="*/ 148 h 449"/>
                <a:gd name="T6" fmla="*/ 271 w 838"/>
                <a:gd name="T7" fmla="*/ 150 h 449"/>
                <a:gd name="T8" fmla="*/ 149 w 838"/>
                <a:gd name="T9" fmla="*/ 139 h 449"/>
                <a:gd name="T10" fmla="*/ 95 w 838"/>
                <a:gd name="T11" fmla="*/ 123 h 449"/>
                <a:gd name="T12" fmla="*/ 52 w 838"/>
                <a:gd name="T13" fmla="*/ 99 h 449"/>
                <a:gd name="T14" fmla="*/ 37 w 838"/>
                <a:gd name="T15" fmla="*/ 86 h 449"/>
                <a:gd name="T16" fmla="*/ 25 w 838"/>
                <a:gd name="T17" fmla="*/ 73 h 449"/>
                <a:gd name="T18" fmla="*/ 8 w 838"/>
                <a:gd name="T19" fmla="*/ 52 h 449"/>
                <a:gd name="T20" fmla="*/ 0 w 838"/>
                <a:gd name="T21" fmla="*/ 22 h 449"/>
                <a:gd name="T22" fmla="*/ 8 w 838"/>
                <a:gd name="T23" fmla="*/ 5 h 449"/>
                <a:gd name="T24" fmla="*/ 15 w 838"/>
                <a:gd name="T25" fmla="*/ 0 h 449"/>
                <a:gd name="T26" fmla="*/ 15 w 838"/>
                <a:gd name="T27" fmla="*/ 0 h 44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838"/>
                <a:gd name="T43" fmla="*/ 0 h 449"/>
                <a:gd name="T44" fmla="*/ 838 w 838"/>
                <a:gd name="T45" fmla="*/ 449 h 449"/>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838" h="449">
                  <a:moveTo>
                    <a:pt x="30" y="0"/>
                  </a:moveTo>
                  <a:lnTo>
                    <a:pt x="838" y="430"/>
                  </a:lnTo>
                  <a:lnTo>
                    <a:pt x="749" y="442"/>
                  </a:lnTo>
                  <a:lnTo>
                    <a:pt x="541" y="449"/>
                  </a:lnTo>
                  <a:lnTo>
                    <a:pt x="297" y="415"/>
                  </a:lnTo>
                  <a:lnTo>
                    <a:pt x="190" y="368"/>
                  </a:lnTo>
                  <a:lnTo>
                    <a:pt x="104" y="297"/>
                  </a:lnTo>
                  <a:lnTo>
                    <a:pt x="74" y="256"/>
                  </a:lnTo>
                  <a:lnTo>
                    <a:pt x="49" y="219"/>
                  </a:lnTo>
                  <a:lnTo>
                    <a:pt x="16" y="156"/>
                  </a:lnTo>
                  <a:lnTo>
                    <a:pt x="0" y="65"/>
                  </a:lnTo>
                  <a:lnTo>
                    <a:pt x="16" y="14"/>
                  </a:lnTo>
                  <a:lnTo>
                    <a:pt x="30" y="0"/>
                  </a:lnTo>
                  <a:close/>
                </a:path>
              </a:pathLst>
            </a:custGeom>
            <a:solidFill>
              <a:srgbClr val="000000"/>
            </a:solidFill>
            <a:ln w="9525">
              <a:noFill/>
              <a:round/>
              <a:headEnd/>
              <a:tailEnd/>
            </a:ln>
          </p:spPr>
          <p:txBody>
            <a:bodyPr/>
            <a:lstStyle/>
            <a:p>
              <a:endParaRPr lang="en-US"/>
            </a:p>
          </p:txBody>
        </p:sp>
        <p:sp>
          <p:nvSpPr>
            <p:cNvPr id="36884" name="Freeform 20"/>
            <p:cNvSpPr>
              <a:spLocks/>
            </p:cNvSpPr>
            <p:nvPr/>
          </p:nvSpPr>
          <p:spPr bwMode="auto">
            <a:xfrm>
              <a:off x="2622" y="1405"/>
              <a:ext cx="368" cy="174"/>
            </a:xfrm>
            <a:custGeom>
              <a:avLst/>
              <a:gdLst>
                <a:gd name="T0" fmla="*/ 0 w 735"/>
                <a:gd name="T1" fmla="*/ 21 h 523"/>
                <a:gd name="T2" fmla="*/ 29 w 735"/>
                <a:gd name="T3" fmla="*/ 17 h 523"/>
                <a:gd name="T4" fmla="*/ 100 w 735"/>
                <a:gd name="T5" fmla="*/ 17 h 523"/>
                <a:gd name="T6" fmla="*/ 187 w 735"/>
                <a:gd name="T7" fmla="*/ 33 h 523"/>
                <a:gd name="T8" fmla="*/ 229 w 735"/>
                <a:gd name="T9" fmla="*/ 53 h 523"/>
                <a:gd name="T10" fmla="*/ 248 w 735"/>
                <a:gd name="T11" fmla="*/ 66 h 523"/>
                <a:gd name="T12" fmla="*/ 265 w 735"/>
                <a:gd name="T13" fmla="*/ 82 h 523"/>
                <a:gd name="T14" fmla="*/ 280 w 735"/>
                <a:gd name="T15" fmla="*/ 98 h 523"/>
                <a:gd name="T16" fmla="*/ 294 w 735"/>
                <a:gd name="T17" fmla="*/ 112 h 523"/>
                <a:gd name="T18" fmla="*/ 306 w 735"/>
                <a:gd name="T19" fmla="*/ 124 h 523"/>
                <a:gd name="T20" fmla="*/ 318 w 735"/>
                <a:gd name="T21" fmla="*/ 135 h 523"/>
                <a:gd name="T22" fmla="*/ 335 w 735"/>
                <a:gd name="T23" fmla="*/ 151 h 523"/>
                <a:gd name="T24" fmla="*/ 348 w 735"/>
                <a:gd name="T25" fmla="*/ 163 h 523"/>
                <a:gd name="T26" fmla="*/ 368 w 735"/>
                <a:gd name="T27" fmla="*/ 174 h 523"/>
                <a:gd name="T28" fmla="*/ 365 w 735"/>
                <a:gd name="T29" fmla="*/ 121 h 523"/>
                <a:gd name="T30" fmla="*/ 358 w 735"/>
                <a:gd name="T31" fmla="*/ 97 h 523"/>
                <a:gd name="T32" fmla="*/ 352 w 735"/>
                <a:gd name="T33" fmla="*/ 85 h 523"/>
                <a:gd name="T34" fmla="*/ 344 w 735"/>
                <a:gd name="T35" fmla="*/ 72 h 523"/>
                <a:gd name="T36" fmla="*/ 334 w 735"/>
                <a:gd name="T37" fmla="*/ 60 h 523"/>
                <a:gd name="T38" fmla="*/ 322 w 735"/>
                <a:gd name="T39" fmla="*/ 48 h 523"/>
                <a:gd name="T40" fmla="*/ 309 w 735"/>
                <a:gd name="T41" fmla="*/ 36 h 523"/>
                <a:gd name="T42" fmla="*/ 292 w 735"/>
                <a:gd name="T43" fmla="*/ 25 h 523"/>
                <a:gd name="T44" fmla="*/ 274 w 735"/>
                <a:gd name="T45" fmla="*/ 16 h 523"/>
                <a:gd name="T46" fmla="*/ 253 w 735"/>
                <a:gd name="T47" fmla="*/ 9 h 523"/>
                <a:gd name="T48" fmla="*/ 207 w 735"/>
                <a:gd name="T49" fmla="*/ 0 h 523"/>
                <a:gd name="T50" fmla="*/ 110 w 735"/>
                <a:gd name="T51" fmla="*/ 1 h 523"/>
                <a:gd name="T52" fmla="*/ 32 w 735"/>
                <a:gd name="T53" fmla="*/ 14 h 523"/>
                <a:gd name="T54" fmla="*/ 0 w 735"/>
                <a:gd name="T55" fmla="*/ 21 h 523"/>
                <a:gd name="T56" fmla="*/ 0 w 735"/>
                <a:gd name="T57" fmla="*/ 21 h 523"/>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735"/>
                <a:gd name="T88" fmla="*/ 0 h 523"/>
                <a:gd name="T89" fmla="*/ 735 w 735"/>
                <a:gd name="T90" fmla="*/ 523 h 523"/>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735" h="523">
                  <a:moveTo>
                    <a:pt x="0" y="63"/>
                  </a:moveTo>
                  <a:lnTo>
                    <a:pt x="58" y="52"/>
                  </a:lnTo>
                  <a:lnTo>
                    <a:pt x="199" y="50"/>
                  </a:lnTo>
                  <a:lnTo>
                    <a:pt x="374" y="99"/>
                  </a:lnTo>
                  <a:lnTo>
                    <a:pt x="458" y="159"/>
                  </a:lnTo>
                  <a:lnTo>
                    <a:pt x="495" y="198"/>
                  </a:lnTo>
                  <a:lnTo>
                    <a:pt x="530" y="245"/>
                  </a:lnTo>
                  <a:lnTo>
                    <a:pt x="560" y="295"/>
                  </a:lnTo>
                  <a:lnTo>
                    <a:pt x="588" y="338"/>
                  </a:lnTo>
                  <a:lnTo>
                    <a:pt x="611" y="374"/>
                  </a:lnTo>
                  <a:lnTo>
                    <a:pt x="635" y="407"/>
                  </a:lnTo>
                  <a:lnTo>
                    <a:pt x="669" y="455"/>
                  </a:lnTo>
                  <a:lnTo>
                    <a:pt x="696" y="489"/>
                  </a:lnTo>
                  <a:lnTo>
                    <a:pt x="735" y="523"/>
                  </a:lnTo>
                  <a:lnTo>
                    <a:pt x="730" y="363"/>
                  </a:lnTo>
                  <a:lnTo>
                    <a:pt x="715" y="293"/>
                  </a:lnTo>
                  <a:lnTo>
                    <a:pt x="703" y="255"/>
                  </a:lnTo>
                  <a:lnTo>
                    <a:pt x="687" y="217"/>
                  </a:lnTo>
                  <a:lnTo>
                    <a:pt x="668" y="179"/>
                  </a:lnTo>
                  <a:lnTo>
                    <a:pt x="644" y="144"/>
                  </a:lnTo>
                  <a:lnTo>
                    <a:pt x="618" y="109"/>
                  </a:lnTo>
                  <a:lnTo>
                    <a:pt x="583" y="76"/>
                  </a:lnTo>
                  <a:lnTo>
                    <a:pt x="547" y="47"/>
                  </a:lnTo>
                  <a:lnTo>
                    <a:pt x="505" y="26"/>
                  </a:lnTo>
                  <a:lnTo>
                    <a:pt x="413" y="0"/>
                  </a:lnTo>
                  <a:lnTo>
                    <a:pt x="220" y="4"/>
                  </a:lnTo>
                  <a:lnTo>
                    <a:pt x="64" y="41"/>
                  </a:lnTo>
                  <a:lnTo>
                    <a:pt x="0" y="63"/>
                  </a:lnTo>
                  <a:close/>
                </a:path>
              </a:pathLst>
            </a:custGeom>
            <a:solidFill>
              <a:srgbClr val="000000"/>
            </a:solidFill>
            <a:ln w="9525">
              <a:noFill/>
              <a:round/>
              <a:headEnd/>
              <a:tailEnd/>
            </a:ln>
          </p:spPr>
          <p:txBody>
            <a:bodyPr/>
            <a:lstStyle/>
            <a:p>
              <a:endParaRPr lang="en-US"/>
            </a:p>
          </p:txBody>
        </p:sp>
        <p:sp>
          <p:nvSpPr>
            <p:cNvPr id="36885" name="Freeform 21"/>
            <p:cNvSpPr>
              <a:spLocks/>
            </p:cNvSpPr>
            <p:nvPr/>
          </p:nvSpPr>
          <p:spPr bwMode="auto">
            <a:xfrm>
              <a:off x="2744" y="1230"/>
              <a:ext cx="60" cy="132"/>
            </a:xfrm>
            <a:custGeom>
              <a:avLst/>
              <a:gdLst>
                <a:gd name="T0" fmla="*/ 20 w 120"/>
                <a:gd name="T1" fmla="*/ 132 h 397"/>
                <a:gd name="T2" fmla="*/ 4 w 120"/>
                <a:gd name="T3" fmla="*/ 61 h 397"/>
                <a:gd name="T4" fmla="*/ 0 w 120"/>
                <a:gd name="T5" fmla="*/ 10 h 397"/>
                <a:gd name="T6" fmla="*/ 47 w 120"/>
                <a:gd name="T7" fmla="*/ 0 h 397"/>
                <a:gd name="T8" fmla="*/ 60 w 120"/>
                <a:gd name="T9" fmla="*/ 11 h 397"/>
                <a:gd name="T10" fmla="*/ 55 w 120"/>
                <a:gd name="T11" fmla="*/ 31 h 397"/>
                <a:gd name="T12" fmla="*/ 48 w 120"/>
                <a:gd name="T13" fmla="*/ 41 h 397"/>
                <a:gd name="T14" fmla="*/ 41 w 120"/>
                <a:gd name="T15" fmla="*/ 51 h 397"/>
                <a:gd name="T16" fmla="*/ 35 w 120"/>
                <a:gd name="T17" fmla="*/ 72 h 397"/>
                <a:gd name="T18" fmla="*/ 38 w 120"/>
                <a:gd name="T19" fmla="*/ 99 h 397"/>
                <a:gd name="T20" fmla="*/ 44 w 120"/>
                <a:gd name="T21" fmla="*/ 122 h 397"/>
                <a:gd name="T22" fmla="*/ 48 w 120"/>
                <a:gd name="T23" fmla="*/ 132 h 397"/>
                <a:gd name="T24" fmla="*/ 20 w 120"/>
                <a:gd name="T25" fmla="*/ 132 h 397"/>
                <a:gd name="T26" fmla="*/ 20 w 120"/>
                <a:gd name="T27" fmla="*/ 132 h 39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20"/>
                <a:gd name="T43" fmla="*/ 0 h 397"/>
                <a:gd name="T44" fmla="*/ 120 w 120"/>
                <a:gd name="T45" fmla="*/ 397 h 39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20" h="397">
                  <a:moveTo>
                    <a:pt x="40" y="397"/>
                  </a:moveTo>
                  <a:lnTo>
                    <a:pt x="7" y="182"/>
                  </a:lnTo>
                  <a:lnTo>
                    <a:pt x="0" y="31"/>
                  </a:lnTo>
                  <a:lnTo>
                    <a:pt x="93" y="0"/>
                  </a:lnTo>
                  <a:lnTo>
                    <a:pt x="120" y="32"/>
                  </a:lnTo>
                  <a:lnTo>
                    <a:pt x="109" y="93"/>
                  </a:lnTo>
                  <a:lnTo>
                    <a:pt x="96" y="124"/>
                  </a:lnTo>
                  <a:lnTo>
                    <a:pt x="82" y="152"/>
                  </a:lnTo>
                  <a:lnTo>
                    <a:pt x="69" y="217"/>
                  </a:lnTo>
                  <a:lnTo>
                    <a:pt x="76" y="299"/>
                  </a:lnTo>
                  <a:lnTo>
                    <a:pt x="88" y="368"/>
                  </a:lnTo>
                  <a:lnTo>
                    <a:pt x="96" y="397"/>
                  </a:lnTo>
                  <a:lnTo>
                    <a:pt x="40" y="397"/>
                  </a:lnTo>
                  <a:close/>
                </a:path>
              </a:pathLst>
            </a:custGeom>
            <a:solidFill>
              <a:srgbClr val="000000"/>
            </a:solidFill>
            <a:ln w="9525">
              <a:noFill/>
              <a:round/>
              <a:headEnd/>
              <a:tailEnd/>
            </a:ln>
          </p:spPr>
          <p:txBody>
            <a:bodyPr/>
            <a:lstStyle/>
            <a:p>
              <a:endParaRPr lang="en-US"/>
            </a:p>
          </p:txBody>
        </p:sp>
        <p:sp>
          <p:nvSpPr>
            <p:cNvPr id="36886" name="Freeform 22"/>
            <p:cNvSpPr>
              <a:spLocks/>
            </p:cNvSpPr>
            <p:nvPr/>
          </p:nvSpPr>
          <p:spPr bwMode="auto">
            <a:xfrm>
              <a:off x="2781" y="1357"/>
              <a:ext cx="347" cy="92"/>
            </a:xfrm>
            <a:custGeom>
              <a:avLst/>
              <a:gdLst>
                <a:gd name="T0" fmla="*/ 42 w 694"/>
                <a:gd name="T1" fmla="*/ 0 h 277"/>
                <a:gd name="T2" fmla="*/ 246 w 694"/>
                <a:gd name="T3" fmla="*/ 29 h 277"/>
                <a:gd name="T4" fmla="*/ 260 w 694"/>
                <a:gd name="T5" fmla="*/ 25 h 277"/>
                <a:gd name="T6" fmla="*/ 292 w 694"/>
                <a:gd name="T7" fmla="*/ 20 h 277"/>
                <a:gd name="T8" fmla="*/ 326 w 694"/>
                <a:gd name="T9" fmla="*/ 21 h 277"/>
                <a:gd name="T10" fmla="*/ 347 w 694"/>
                <a:gd name="T11" fmla="*/ 38 h 277"/>
                <a:gd name="T12" fmla="*/ 347 w 694"/>
                <a:gd name="T13" fmla="*/ 51 h 277"/>
                <a:gd name="T14" fmla="*/ 340 w 694"/>
                <a:gd name="T15" fmla="*/ 64 h 277"/>
                <a:gd name="T16" fmla="*/ 327 w 694"/>
                <a:gd name="T17" fmla="*/ 75 h 277"/>
                <a:gd name="T18" fmla="*/ 308 w 694"/>
                <a:gd name="T19" fmla="*/ 84 h 277"/>
                <a:gd name="T20" fmla="*/ 269 w 694"/>
                <a:gd name="T21" fmla="*/ 92 h 277"/>
                <a:gd name="T22" fmla="*/ 238 w 694"/>
                <a:gd name="T23" fmla="*/ 79 h 277"/>
                <a:gd name="T24" fmla="*/ 226 w 694"/>
                <a:gd name="T25" fmla="*/ 61 h 277"/>
                <a:gd name="T26" fmla="*/ 226 w 694"/>
                <a:gd name="T27" fmla="*/ 53 h 277"/>
                <a:gd name="T28" fmla="*/ 235 w 694"/>
                <a:gd name="T29" fmla="*/ 52 h 277"/>
                <a:gd name="T30" fmla="*/ 0 w 694"/>
                <a:gd name="T31" fmla="*/ 10 h 277"/>
                <a:gd name="T32" fmla="*/ 42 w 694"/>
                <a:gd name="T33" fmla="*/ 0 h 277"/>
                <a:gd name="T34" fmla="*/ 42 w 694"/>
                <a:gd name="T35" fmla="*/ 0 h 27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94"/>
                <a:gd name="T55" fmla="*/ 0 h 277"/>
                <a:gd name="T56" fmla="*/ 694 w 694"/>
                <a:gd name="T57" fmla="*/ 277 h 27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94" h="277">
                  <a:moveTo>
                    <a:pt x="83" y="0"/>
                  </a:moveTo>
                  <a:lnTo>
                    <a:pt x="492" y="87"/>
                  </a:lnTo>
                  <a:lnTo>
                    <a:pt x="519" y="76"/>
                  </a:lnTo>
                  <a:lnTo>
                    <a:pt x="583" y="60"/>
                  </a:lnTo>
                  <a:lnTo>
                    <a:pt x="651" y="62"/>
                  </a:lnTo>
                  <a:lnTo>
                    <a:pt x="694" y="113"/>
                  </a:lnTo>
                  <a:lnTo>
                    <a:pt x="694" y="154"/>
                  </a:lnTo>
                  <a:lnTo>
                    <a:pt x="680" y="192"/>
                  </a:lnTo>
                  <a:lnTo>
                    <a:pt x="653" y="227"/>
                  </a:lnTo>
                  <a:lnTo>
                    <a:pt x="616" y="254"/>
                  </a:lnTo>
                  <a:lnTo>
                    <a:pt x="538" y="277"/>
                  </a:lnTo>
                  <a:lnTo>
                    <a:pt x="477" y="238"/>
                  </a:lnTo>
                  <a:lnTo>
                    <a:pt x="453" y="183"/>
                  </a:lnTo>
                  <a:lnTo>
                    <a:pt x="453" y="160"/>
                  </a:lnTo>
                  <a:lnTo>
                    <a:pt x="470" y="157"/>
                  </a:lnTo>
                  <a:lnTo>
                    <a:pt x="0" y="31"/>
                  </a:lnTo>
                  <a:lnTo>
                    <a:pt x="83" y="0"/>
                  </a:lnTo>
                  <a:close/>
                </a:path>
              </a:pathLst>
            </a:custGeom>
            <a:solidFill>
              <a:srgbClr val="000000"/>
            </a:solidFill>
            <a:ln w="9525">
              <a:noFill/>
              <a:round/>
              <a:headEnd/>
              <a:tailEnd/>
            </a:ln>
          </p:spPr>
          <p:txBody>
            <a:bodyPr/>
            <a:lstStyle/>
            <a:p>
              <a:endParaRPr lang="en-US"/>
            </a:p>
          </p:txBody>
        </p:sp>
        <p:sp>
          <p:nvSpPr>
            <p:cNvPr id="36887" name="Freeform 23"/>
            <p:cNvSpPr>
              <a:spLocks/>
            </p:cNvSpPr>
            <p:nvPr/>
          </p:nvSpPr>
          <p:spPr bwMode="auto">
            <a:xfrm>
              <a:off x="3087" y="1002"/>
              <a:ext cx="114" cy="183"/>
            </a:xfrm>
            <a:custGeom>
              <a:avLst/>
              <a:gdLst>
                <a:gd name="T0" fmla="*/ 61 w 227"/>
                <a:gd name="T1" fmla="*/ 183 h 549"/>
                <a:gd name="T2" fmla="*/ 61 w 227"/>
                <a:gd name="T3" fmla="*/ 59 h 549"/>
                <a:gd name="T4" fmla="*/ 22 w 227"/>
                <a:gd name="T5" fmla="*/ 49 h 549"/>
                <a:gd name="T6" fmla="*/ 1 w 227"/>
                <a:gd name="T7" fmla="*/ 35 h 549"/>
                <a:gd name="T8" fmla="*/ 0 w 227"/>
                <a:gd name="T9" fmla="*/ 27 h 549"/>
                <a:gd name="T10" fmla="*/ 7 w 227"/>
                <a:gd name="T11" fmla="*/ 17 h 549"/>
                <a:gd name="T12" fmla="*/ 22 w 227"/>
                <a:gd name="T13" fmla="*/ 8 h 549"/>
                <a:gd name="T14" fmla="*/ 41 w 227"/>
                <a:gd name="T15" fmla="*/ 3 h 549"/>
                <a:gd name="T16" fmla="*/ 81 w 227"/>
                <a:gd name="T17" fmla="*/ 0 h 549"/>
                <a:gd name="T18" fmla="*/ 109 w 227"/>
                <a:gd name="T19" fmla="*/ 10 h 549"/>
                <a:gd name="T20" fmla="*/ 114 w 227"/>
                <a:gd name="T21" fmla="*/ 18 h 549"/>
                <a:gd name="T22" fmla="*/ 113 w 227"/>
                <a:gd name="T23" fmla="*/ 24 h 549"/>
                <a:gd name="T24" fmla="*/ 109 w 227"/>
                <a:gd name="T25" fmla="*/ 30 h 549"/>
                <a:gd name="T26" fmla="*/ 100 w 227"/>
                <a:gd name="T27" fmla="*/ 40 h 549"/>
                <a:gd name="T28" fmla="*/ 94 w 227"/>
                <a:gd name="T29" fmla="*/ 47 h 549"/>
                <a:gd name="T30" fmla="*/ 85 w 227"/>
                <a:gd name="T31" fmla="*/ 54 h 549"/>
                <a:gd name="T32" fmla="*/ 82 w 227"/>
                <a:gd name="T33" fmla="*/ 53 h 549"/>
                <a:gd name="T34" fmla="*/ 89 w 227"/>
                <a:gd name="T35" fmla="*/ 174 h 549"/>
                <a:gd name="T36" fmla="*/ 61 w 227"/>
                <a:gd name="T37" fmla="*/ 183 h 549"/>
                <a:gd name="T38" fmla="*/ 61 w 227"/>
                <a:gd name="T39" fmla="*/ 183 h 549"/>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27"/>
                <a:gd name="T61" fmla="*/ 0 h 549"/>
                <a:gd name="T62" fmla="*/ 227 w 227"/>
                <a:gd name="T63" fmla="*/ 549 h 549"/>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27" h="549">
                  <a:moveTo>
                    <a:pt x="122" y="549"/>
                  </a:moveTo>
                  <a:lnTo>
                    <a:pt x="122" y="177"/>
                  </a:lnTo>
                  <a:lnTo>
                    <a:pt x="43" y="146"/>
                  </a:lnTo>
                  <a:lnTo>
                    <a:pt x="2" y="106"/>
                  </a:lnTo>
                  <a:lnTo>
                    <a:pt x="0" y="80"/>
                  </a:lnTo>
                  <a:lnTo>
                    <a:pt x="14" y="51"/>
                  </a:lnTo>
                  <a:lnTo>
                    <a:pt x="44" y="25"/>
                  </a:lnTo>
                  <a:lnTo>
                    <a:pt x="81" y="9"/>
                  </a:lnTo>
                  <a:lnTo>
                    <a:pt x="162" y="0"/>
                  </a:lnTo>
                  <a:lnTo>
                    <a:pt x="218" y="30"/>
                  </a:lnTo>
                  <a:lnTo>
                    <a:pt x="227" y="54"/>
                  </a:lnTo>
                  <a:lnTo>
                    <a:pt x="225" y="71"/>
                  </a:lnTo>
                  <a:lnTo>
                    <a:pt x="218" y="90"/>
                  </a:lnTo>
                  <a:lnTo>
                    <a:pt x="200" y="121"/>
                  </a:lnTo>
                  <a:lnTo>
                    <a:pt x="188" y="141"/>
                  </a:lnTo>
                  <a:lnTo>
                    <a:pt x="170" y="161"/>
                  </a:lnTo>
                  <a:lnTo>
                    <a:pt x="163" y="159"/>
                  </a:lnTo>
                  <a:lnTo>
                    <a:pt x="177" y="523"/>
                  </a:lnTo>
                  <a:lnTo>
                    <a:pt x="122" y="549"/>
                  </a:lnTo>
                  <a:close/>
                </a:path>
              </a:pathLst>
            </a:custGeom>
            <a:solidFill>
              <a:srgbClr val="000000"/>
            </a:solidFill>
            <a:ln w="9525">
              <a:noFill/>
              <a:round/>
              <a:headEnd/>
              <a:tailEnd/>
            </a:ln>
          </p:spPr>
          <p:txBody>
            <a:bodyPr/>
            <a:lstStyle/>
            <a:p>
              <a:endParaRPr lang="en-US"/>
            </a:p>
          </p:txBody>
        </p:sp>
        <p:sp>
          <p:nvSpPr>
            <p:cNvPr id="36888" name="Freeform 24"/>
            <p:cNvSpPr>
              <a:spLocks/>
            </p:cNvSpPr>
            <p:nvPr/>
          </p:nvSpPr>
          <p:spPr bwMode="auto">
            <a:xfrm>
              <a:off x="3156" y="1093"/>
              <a:ext cx="427" cy="99"/>
            </a:xfrm>
            <a:custGeom>
              <a:avLst/>
              <a:gdLst>
                <a:gd name="T0" fmla="*/ 37 w 855"/>
                <a:gd name="T1" fmla="*/ 78 h 295"/>
                <a:gd name="T2" fmla="*/ 330 w 855"/>
                <a:gd name="T3" fmla="*/ 47 h 295"/>
                <a:gd name="T4" fmla="*/ 334 w 855"/>
                <a:gd name="T5" fmla="*/ 36 h 295"/>
                <a:gd name="T6" fmla="*/ 340 w 855"/>
                <a:gd name="T7" fmla="*/ 27 h 295"/>
                <a:gd name="T8" fmla="*/ 348 w 855"/>
                <a:gd name="T9" fmla="*/ 16 h 295"/>
                <a:gd name="T10" fmla="*/ 357 w 855"/>
                <a:gd name="T11" fmla="*/ 6 h 295"/>
                <a:gd name="T12" fmla="*/ 369 w 855"/>
                <a:gd name="T13" fmla="*/ 0 h 295"/>
                <a:gd name="T14" fmla="*/ 394 w 855"/>
                <a:gd name="T15" fmla="*/ 2 h 295"/>
                <a:gd name="T16" fmla="*/ 417 w 855"/>
                <a:gd name="T17" fmla="*/ 21 h 295"/>
                <a:gd name="T18" fmla="*/ 427 w 855"/>
                <a:gd name="T19" fmla="*/ 45 h 295"/>
                <a:gd name="T20" fmla="*/ 423 w 855"/>
                <a:gd name="T21" fmla="*/ 68 h 295"/>
                <a:gd name="T22" fmla="*/ 413 w 855"/>
                <a:gd name="T23" fmla="*/ 79 h 295"/>
                <a:gd name="T24" fmla="*/ 397 w 855"/>
                <a:gd name="T25" fmla="*/ 89 h 295"/>
                <a:gd name="T26" fmla="*/ 366 w 855"/>
                <a:gd name="T27" fmla="*/ 97 h 295"/>
                <a:gd name="T28" fmla="*/ 342 w 855"/>
                <a:gd name="T29" fmla="*/ 92 h 295"/>
                <a:gd name="T30" fmla="*/ 323 w 855"/>
                <a:gd name="T31" fmla="*/ 78 h 295"/>
                <a:gd name="T32" fmla="*/ 0 w 855"/>
                <a:gd name="T33" fmla="*/ 99 h 295"/>
                <a:gd name="T34" fmla="*/ 37 w 855"/>
                <a:gd name="T35" fmla="*/ 78 h 295"/>
                <a:gd name="T36" fmla="*/ 37 w 855"/>
                <a:gd name="T37" fmla="*/ 78 h 29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855"/>
                <a:gd name="T58" fmla="*/ 0 h 295"/>
                <a:gd name="T59" fmla="*/ 855 w 855"/>
                <a:gd name="T60" fmla="*/ 295 h 29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855" h="295">
                  <a:moveTo>
                    <a:pt x="75" y="233"/>
                  </a:moveTo>
                  <a:lnTo>
                    <a:pt x="660" y="139"/>
                  </a:lnTo>
                  <a:lnTo>
                    <a:pt x="668" y="108"/>
                  </a:lnTo>
                  <a:lnTo>
                    <a:pt x="680" y="80"/>
                  </a:lnTo>
                  <a:lnTo>
                    <a:pt x="697" y="47"/>
                  </a:lnTo>
                  <a:lnTo>
                    <a:pt x="714" y="19"/>
                  </a:lnTo>
                  <a:lnTo>
                    <a:pt x="738" y="0"/>
                  </a:lnTo>
                  <a:lnTo>
                    <a:pt x="788" y="6"/>
                  </a:lnTo>
                  <a:lnTo>
                    <a:pt x="835" y="63"/>
                  </a:lnTo>
                  <a:lnTo>
                    <a:pt x="855" y="133"/>
                  </a:lnTo>
                  <a:lnTo>
                    <a:pt x="846" y="203"/>
                  </a:lnTo>
                  <a:lnTo>
                    <a:pt x="826" y="236"/>
                  </a:lnTo>
                  <a:lnTo>
                    <a:pt x="795" y="264"/>
                  </a:lnTo>
                  <a:lnTo>
                    <a:pt x="733" y="289"/>
                  </a:lnTo>
                  <a:lnTo>
                    <a:pt x="685" y="275"/>
                  </a:lnTo>
                  <a:lnTo>
                    <a:pt x="647" y="233"/>
                  </a:lnTo>
                  <a:lnTo>
                    <a:pt x="0" y="295"/>
                  </a:lnTo>
                  <a:lnTo>
                    <a:pt x="75" y="233"/>
                  </a:lnTo>
                  <a:close/>
                </a:path>
              </a:pathLst>
            </a:custGeom>
            <a:solidFill>
              <a:srgbClr val="000000"/>
            </a:solidFill>
            <a:ln w="9525">
              <a:noFill/>
              <a:round/>
              <a:headEnd/>
              <a:tailEnd/>
            </a:ln>
          </p:spPr>
          <p:txBody>
            <a:bodyPr/>
            <a:lstStyle/>
            <a:p>
              <a:endParaRPr lang="en-US"/>
            </a:p>
          </p:txBody>
        </p:sp>
      </p:gr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1016000" y="533400"/>
            <a:ext cx="7772400" cy="1143000"/>
          </a:xfrm>
        </p:spPr>
        <p:txBody>
          <a:bodyPr/>
          <a:lstStyle/>
          <a:p>
            <a:pPr eaLnBrk="1" hangingPunct="1"/>
            <a:endParaRPr lang="en-US" sz="4000"/>
          </a:p>
        </p:txBody>
      </p:sp>
      <p:sp>
        <p:nvSpPr>
          <p:cNvPr id="37891" name="Rectangle 3"/>
          <p:cNvSpPr>
            <a:spLocks noGrp="1" noChangeArrowheads="1"/>
          </p:cNvSpPr>
          <p:nvPr>
            <p:ph type="body" idx="1"/>
          </p:nvPr>
        </p:nvSpPr>
        <p:spPr>
          <a:xfrm>
            <a:off x="647700" y="2249488"/>
            <a:ext cx="7772400" cy="4073525"/>
          </a:xfrm>
        </p:spPr>
        <p:txBody>
          <a:bodyPr/>
          <a:lstStyle/>
          <a:p>
            <a:pPr marL="609600" indent="-609600" eaLnBrk="1" hangingPunct="1">
              <a:spcBef>
                <a:spcPct val="50000"/>
              </a:spcBef>
              <a:buFontTx/>
              <a:buNone/>
            </a:pPr>
            <a:r>
              <a:rPr lang="en-US" i="1"/>
              <a:t>	</a:t>
            </a:r>
          </a:p>
        </p:txBody>
      </p:sp>
      <p:sp>
        <p:nvSpPr>
          <p:cNvPr id="37892" name="Line 4"/>
          <p:cNvSpPr>
            <a:spLocks noChangeShapeType="1"/>
          </p:cNvSpPr>
          <p:nvPr/>
        </p:nvSpPr>
        <p:spPr bwMode="auto">
          <a:xfrm>
            <a:off x="0" y="1828800"/>
            <a:ext cx="7391400" cy="0"/>
          </a:xfrm>
          <a:prstGeom prst="line">
            <a:avLst/>
          </a:prstGeom>
          <a:noFill/>
          <a:ln w="127000">
            <a:solidFill>
              <a:srgbClr val="CC00CC"/>
            </a:solidFill>
            <a:round/>
            <a:headEnd/>
            <a:tailEnd/>
          </a:ln>
        </p:spPr>
        <p:txBody>
          <a:bodyPr wrap="none" anchor="ctr"/>
          <a:lstStyle/>
          <a:p>
            <a:endParaRPr lang="en-US"/>
          </a:p>
        </p:txBody>
      </p:sp>
      <p:grpSp>
        <p:nvGrpSpPr>
          <p:cNvPr id="37893" name="Group 5"/>
          <p:cNvGrpSpPr>
            <a:grpSpLocks/>
          </p:cNvGrpSpPr>
          <p:nvPr/>
        </p:nvGrpSpPr>
        <p:grpSpPr bwMode="auto">
          <a:xfrm>
            <a:off x="287338" y="363538"/>
            <a:ext cx="1306512" cy="749300"/>
            <a:chOff x="2203" y="852"/>
            <a:chExt cx="1404" cy="740"/>
          </a:xfrm>
        </p:grpSpPr>
        <p:sp>
          <p:nvSpPr>
            <p:cNvPr id="37894" name="Freeform 6"/>
            <p:cNvSpPr>
              <a:spLocks/>
            </p:cNvSpPr>
            <p:nvPr/>
          </p:nvSpPr>
          <p:spPr bwMode="auto">
            <a:xfrm>
              <a:off x="2529" y="1410"/>
              <a:ext cx="469" cy="179"/>
            </a:xfrm>
            <a:custGeom>
              <a:avLst/>
              <a:gdLst>
                <a:gd name="T0" fmla="*/ 0 w 937"/>
                <a:gd name="T1" fmla="*/ 25 h 536"/>
                <a:gd name="T2" fmla="*/ 195 w 937"/>
                <a:gd name="T3" fmla="*/ 0 h 536"/>
                <a:gd name="T4" fmla="*/ 351 w 937"/>
                <a:gd name="T5" fmla="*/ 29 h 536"/>
                <a:gd name="T6" fmla="*/ 469 w 937"/>
                <a:gd name="T7" fmla="*/ 179 h 536"/>
                <a:gd name="T8" fmla="*/ 279 w 937"/>
                <a:gd name="T9" fmla="*/ 164 h 536"/>
                <a:gd name="T10" fmla="*/ 25 w 937"/>
                <a:gd name="T11" fmla="*/ 57 h 536"/>
                <a:gd name="T12" fmla="*/ 0 w 937"/>
                <a:gd name="T13" fmla="*/ 25 h 536"/>
                <a:gd name="T14" fmla="*/ 0 w 937"/>
                <a:gd name="T15" fmla="*/ 25 h 536"/>
                <a:gd name="T16" fmla="*/ 0 60000 65536"/>
                <a:gd name="T17" fmla="*/ 0 60000 65536"/>
                <a:gd name="T18" fmla="*/ 0 60000 65536"/>
                <a:gd name="T19" fmla="*/ 0 60000 65536"/>
                <a:gd name="T20" fmla="*/ 0 60000 65536"/>
                <a:gd name="T21" fmla="*/ 0 60000 65536"/>
                <a:gd name="T22" fmla="*/ 0 60000 65536"/>
                <a:gd name="T23" fmla="*/ 0 60000 65536"/>
                <a:gd name="T24" fmla="*/ 0 w 937"/>
                <a:gd name="T25" fmla="*/ 0 h 536"/>
                <a:gd name="T26" fmla="*/ 937 w 937"/>
                <a:gd name="T27" fmla="*/ 536 h 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37" h="536">
                  <a:moveTo>
                    <a:pt x="0" y="74"/>
                  </a:moveTo>
                  <a:lnTo>
                    <a:pt x="390" y="0"/>
                  </a:lnTo>
                  <a:lnTo>
                    <a:pt x="702" y="86"/>
                  </a:lnTo>
                  <a:lnTo>
                    <a:pt x="937" y="536"/>
                  </a:lnTo>
                  <a:lnTo>
                    <a:pt x="558" y="492"/>
                  </a:lnTo>
                  <a:lnTo>
                    <a:pt x="49" y="170"/>
                  </a:lnTo>
                  <a:lnTo>
                    <a:pt x="0" y="74"/>
                  </a:lnTo>
                  <a:close/>
                </a:path>
              </a:pathLst>
            </a:custGeom>
            <a:solidFill>
              <a:srgbClr val="84D184"/>
            </a:solidFill>
            <a:ln w="9525">
              <a:noFill/>
              <a:round/>
              <a:headEnd/>
              <a:tailEnd/>
            </a:ln>
          </p:spPr>
          <p:txBody>
            <a:bodyPr/>
            <a:lstStyle/>
            <a:p>
              <a:endParaRPr lang="en-US"/>
            </a:p>
          </p:txBody>
        </p:sp>
        <p:sp>
          <p:nvSpPr>
            <p:cNvPr id="37895" name="Freeform 7"/>
            <p:cNvSpPr>
              <a:spLocks/>
            </p:cNvSpPr>
            <p:nvPr/>
          </p:nvSpPr>
          <p:spPr bwMode="auto">
            <a:xfrm>
              <a:off x="2964" y="1250"/>
              <a:ext cx="610" cy="123"/>
            </a:xfrm>
            <a:custGeom>
              <a:avLst/>
              <a:gdLst>
                <a:gd name="T0" fmla="*/ 0 w 1219"/>
                <a:gd name="T1" fmla="*/ 35 h 369"/>
                <a:gd name="T2" fmla="*/ 72 w 1219"/>
                <a:gd name="T3" fmla="*/ 82 h 369"/>
                <a:gd name="T4" fmla="*/ 214 w 1219"/>
                <a:gd name="T5" fmla="*/ 123 h 369"/>
                <a:gd name="T6" fmla="*/ 336 w 1219"/>
                <a:gd name="T7" fmla="*/ 114 h 369"/>
                <a:gd name="T8" fmla="*/ 463 w 1219"/>
                <a:gd name="T9" fmla="*/ 99 h 369"/>
                <a:gd name="T10" fmla="*/ 585 w 1219"/>
                <a:gd name="T11" fmla="*/ 32 h 369"/>
                <a:gd name="T12" fmla="*/ 610 w 1219"/>
                <a:gd name="T13" fmla="*/ 0 h 369"/>
                <a:gd name="T14" fmla="*/ 216 w 1219"/>
                <a:gd name="T15" fmla="*/ 6 h 369"/>
                <a:gd name="T16" fmla="*/ 0 w 1219"/>
                <a:gd name="T17" fmla="*/ 35 h 369"/>
                <a:gd name="T18" fmla="*/ 0 w 1219"/>
                <a:gd name="T19" fmla="*/ 35 h 36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219"/>
                <a:gd name="T31" fmla="*/ 0 h 369"/>
                <a:gd name="T32" fmla="*/ 1219 w 1219"/>
                <a:gd name="T33" fmla="*/ 369 h 36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219" h="369">
                  <a:moveTo>
                    <a:pt x="0" y="106"/>
                  </a:moveTo>
                  <a:lnTo>
                    <a:pt x="144" y="246"/>
                  </a:lnTo>
                  <a:lnTo>
                    <a:pt x="427" y="369"/>
                  </a:lnTo>
                  <a:lnTo>
                    <a:pt x="672" y="341"/>
                  </a:lnTo>
                  <a:lnTo>
                    <a:pt x="925" y="297"/>
                  </a:lnTo>
                  <a:lnTo>
                    <a:pt x="1170" y="95"/>
                  </a:lnTo>
                  <a:lnTo>
                    <a:pt x="1219" y="0"/>
                  </a:lnTo>
                  <a:lnTo>
                    <a:pt x="432" y="18"/>
                  </a:lnTo>
                  <a:lnTo>
                    <a:pt x="0" y="106"/>
                  </a:lnTo>
                  <a:close/>
                </a:path>
              </a:pathLst>
            </a:custGeom>
            <a:solidFill>
              <a:srgbClr val="84D184"/>
            </a:solidFill>
            <a:ln w="9525">
              <a:noFill/>
              <a:round/>
              <a:headEnd/>
              <a:tailEnd/>
            </a:ln>
          </p:spPr>
          <p:txBody>
            <a:bodyPr/>
            <a:lstStyle/>
            <a:p>
              <a:endParaRPr lang="en-US"/>
            </a:p>
          </p:txBody>
        </p:sp>
        <p:sp>
          <p:nvSpPr>
            <p:cNvPr id="37896" name="Freeform 8"/>
            <p:cNvSpPr>
              <a:spLocks/>
            </p:cNvSpPr>
            <p:nvPr/>
          </p:nvSpPr>
          <p:spPr bwMode="auto">
            <a:xfrm>
              <a:off x="3261" y="852"/>
              <a:ext cx="346" cy="226"/>
            </a:xfrm>
            <a:custGeom>
              <a:avLst/>
              <a:gdLst>
                <a:gd name="T0" fmla="*/ 61 w 692"/>
                <a:gd name="T1" fmla="*/ 226 h 677"/>
                <a:gd name="T2" fmla="*/ 25 w 692"/>
                <a:gd name="T3" fmla="*/ 190 h 677"/>
                <a:gd name="T4" fmla="*/ 0 w 692"/>
                <a:gd name="T5" fmla="*/ 138 h 677"/>
                <a:gd name="T6" fmla="*/ 34 w 692"/>
                <a:gd name="T7" fmla="*/ 97 h 677"/>
                <a:gd name="T8" fmla="*/ 99 w 692"/>
                <a:gd name="T9" fmla="*/ 65 h 677"/>
                <a:gd name="T10" fmla="*/ 198 w 692"/>
                <a:gd name="T11" fmla="*/ 41 h 677"/>
                <a:gd name="T12" fmla="*/ 346 w 692"/>
                <a:gd name="T13" fmla="*/ 0 h 677"/>
                <a:gd name="T14" fmla="*/ 241 w 692"/>
                <a:gd name="T15" fmla="*/ 129 h 677"/>
                <a:gd name="T16" fmla="*/ 61 w 692"/>
                <a:gd name="T17" fmla="*/ 226 h 677"/>
                <a:gd name="T18" fmla="*/ 61 w 692"/>
                <a:gd name="T19" fmla="*/ 226 h 67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92"/>
                <a:gd name="T31" fmla="*/ 0 h 677"/>
                <a:gd name="T32" fmla="*/ 692 w 692"/>
                <a:gd name="T33" fmla="*/ 677 h 67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92" h="677">
                  <a:moveTo>
                    <a:pt x="123" y="677"/>
                  </a:moveTo>
                  <a:lnTo>
                    <a:pt x="50" y="570"/>
                  </a:lnTo>
                  <a:lnTo>
                    <a:pt x="0" y="413"/>
                  </a:lnTo>
                  <a:lnTo>
                    <a:pt x="67" y="290"/>
                  </a:lnTo>
                  <a:lnTo>
                    <a:pt x="199" y="195"/>
                  </a:lnTo>
                  <a:lnTo>
                    <a:pt x="397" y="123"/>
                  </a:lnTo>
                  <a:lnTo>
                    <a:pt x="692" y="0"/>
                  </a:lnTo>
                  <a:lnTo>
                    <a:pt x="482" y="386"/>
                  </a:lnTo>
                  <a:lnTo>
                    <a:pt x="123" y="677"/>
                  </a:lnTo>
                  <a:close/>
                </a:path>
              </a:pathLst>
            </a:custGeom>
            <a:solidFill>
              <a:srgbClr val="84D184"/>
            </a:solidFill>
            <a:ln w="9525">
              <a:noFill/>
              <a:round/>
              <a:headEnd/>
              <a:tailEnd/>
            </a:ln>
          </p:spPr>
          <p:txBody>
            <a:bodyPr/>
            <a:lstStyle/>
            <a:p>
              <a:endParaRPr lang="en-US"/>
            </a:p>
          </p:txBody>
        </p:sp>
        <p:sp>
          <p:nvSpPr>
            <p:cNvPr id="37897" name="Freeform 9"/>
            <p:cNvSpPr>
              <a:spLocks/>
            </p:cNvSpPr>
            <p:nvPr/>
          </p:nvSpPr>
          <p:spPr bwMode="auto">
            <a:xfrm>
              <a:off x="2851" y="973"/>
              <a:ext cx="203" cy="308"/>
            </a:xfrm>
            <a:custGeom>
              <a:avLst/>
              <a:gdLst>
                <a:gd name="T0" fmla="*/ 0 w 408"/>
                <a:gd name="T1" fmla="*/ 0 h 922"/>
                <a:gd name="T2" fmla="*/ 104 w 408"/>
                <a:gd name="T3" fmla="*/ 308 h 922"/>
                <a:gd name="T4" fmla="*/ 185 w 408"/>
                <a:gd name="T5" fmla="*/ 241 h 922"/>
                <a:gd name="T6" fmla="*/ 203 w 408"/>
                <a:gd name="T7" fmla="*/ 140 h 922"/>
                <a:gd name="T8" fmla="*/ 155 w 408"/>
                <a:gd name="T9" fmla="*/ 69 h 922"/>
                <a:gd name="T10" fmla="*/ 96 w 408"/>
                <a:gd name="T11" fmla="*/ 26 h 922"/>
                <a:gd name="T12" fmla="*/ 0 w 408"/>
                <a:gd name="T13" fmla="*/ 0 h 922"/>
                <a:gd name="T14" fmla="*/ 0 w 408"/>
                <a:gd name="T15" fmla="*/ 0 h 922"/>
                <a:gd name="T16" fmla="*/ 0 60000 65536"/>
                <a:gd name="T17" fmla="*/ 0 60000 65536"/>
                <a:gd name="T18" fmla="*/ 0 60000 65536"/>
                <a:gd name="T19" fmla="*/ 0 60000 65536"/>
                <a:gd name="T20" fmla="*/ 0 60000 65536"/>
                <a:gd name="T21" fmla="*/ 0 60000 65536"/>
                <a:gd name="T22" fmla="*/ 0 60000 65536"/>
                <a:gd name="T23" fmla="*/ 0 60000 65536"/>
                <a:gd name="T24" fmla="*/ 0 w 408"/>
                <a:gd name="T25" fmla="*/ 0 h 922"/>
                <a:gd name="T26" fmla="*/ 408 w 408"/>
                <a:gd name="T27" fmla="*/ 922 h 92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08" h="922">
                  <a:moveTo>
                    <a:pt x="0" y="0"/>
                  </a:moveTo>
                  <a:lnTo>
                    <a:pt x="210" y="922"/>
                  </a:lnTo>
                  <a:lnTo>
                    <a:pt x="372" y="720"/>
                  </a:lnTo>
                  <a:lnTo>
                    <a:pt x="408" y="419"/>
                  </a:lnTo>
                  <a:lnTo>
                    <a:pt x="312" y="207"/>
                  </a:lnTo>
                  <a:lnTo>
                    <a:pt x="192" y="78"/>
                  </a:lnTo>
                  <a:lnTo>
                    <a:pt x="0" y="0"/>
                  </a:lnTo>
                  <a:close/>
                </a:path>
              </a:pathLst>
            </a:custGeom>
            <a:solidFill>
              <a:srgbClr val="84D184"/>
            </a:solidFill>
            <a:ln w="9525">
              <a:noFill/>
              <a:round/>
              <a:headEnd/>
              <a:tailEnd/>
            </a:ln>
          </p:spPr>
          <p:txBody>
            <a:bodyPr/>
            <a:lstStyle/>
            <a:p>
              <a:endParaRPr lang="en-US"/>
            </a:p>
          </p:txBody>
        </p:sp>
        <p:sp>
          <p:nvSpPr>
            <p:cNvPr id="37898" name="Freeform 10"/>
            <p:cNvSpPr>
              <a:spLocks/>
            </p:cNvSpPr>
            <p:nvPr/>
          </p:nvSpPr>
          <p:spPr bwMode="auto">
            <a:xfrm>
              <a:off x="2499" y="1093"/>
              <a:ext cx="154" cy="342"/>
            </a:xfrm>
            <a:custGeom>
              <a:avLst/>
              <a:gdLst>
                <a:gd name="T0" fmla="*/ 0 w 306"/>
                <a:gd name="T1" fmla="*/ 342 h 1026"/>
                <a:gd name="T2" fmla="*/ 21 w 306"/>
                <a:gd name="T3" fmla="*/ 0 h 1026"/>
                <a:gd name="T4" fmla="*/ 126 w 306"/>
                <a:gd name="T5" fmla="*/ 70 h 1026"/>
                <a:gd name="T6" fmla="*/ 154 w 306"/>
                <a:gd name="T7" fmla="*/ 162 h 1026"/>
                <a:gd name="T8" fmla="*/ 111 w 306"/>
                <a:gd name="T9" fmla="*/ 269 h 1026"/>
                <a:gd name="T10" fmla="*/ 0 w 306"/>
                <a:gd name="T11" fmla="*/ 342 h 1026"/>
                <a:gd name="T12" fmla="*/ 0 w 306"/>
                <a:gd name="T13" fmla="*/ 342 h 1026"/>
                <a:gd name="T14" fmla="*/ 0 60000 65536"/>
                <a:gd name="T15" fmla="*/ 0 60000 65536"/>
                <a:gd name="T16" fmla="*/ 0 60000 65536"/>
                <a:gd name="T17" fmla="*/ 0 60000 65536"/>
                <a:gd name="T18" fmla="*/ 0 60000 65536"/>
                <a:gd name="T19" fmla="*/ 0 60000 65536"/>
                <a:gd name="T20" fmla="*/ 0 60000 65536"/>
                <a:gd name="T21" fmla="*/ 0 w 306"/>
                <a:gd name="T22" fmla="*/ 0 h 1026"/>
                <a:gd name="T23" fmla="*/ 306 w 306"/>
                <a:gd name="T24" fmla="*/ 1026 h 102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06" h="1026">
                  <a:moveTo>
                    <a:pt x="0" y="1026"/>
                  </a:moveTo>
                  <a:lnTo>
                    <a:pt x="42" y="0"/>
                  </a:lnTo>
                  <a:lnTo>
                    <a:pt x="251" y="211"/>
                  </a:lnTo>
                  <a:lnTo>
                    <a:pt x="306" y="485"/>
                  </a:lnTo>
                  <a:lnTo>
                    <a:pt x="221" y="808"/>
                  </a:lnTo>
                  <a:lnTo>
                    <a:pt x="0" y="1026"/>
                  </a:lnTo>
                  <a:close/>
                </a:path>
              </a:pathLst>
            </a:custGeom>
            <a:solidFill>
              <a:srgbClr val="84D184"/>
            </a:solidFill>
            <a:ln w="9525">
              <a:noFill/>
              <a:round/>
              <a:headEnd/>
              <a:tailEnd/>
            </a:ln>
          </p:spPr>
          <p:txBody>
            <a:bodyPr/>
            <a:lstStyle/>
            <a:p>
              <a:endParaRPr lang="en-US"/>
            </a:p>
          </p:txBody>
        </p:sp>
        <p:sp>
          <p:nvSpPr>
            <p:cNvPr id="37899" name="Freeform 11"/>
            <p:cNvSpPr>
              <a:spLocks/>
            </p:cNvSpPr>
            <p:nvPr/>
          </p:nvSpPr>
          <p:spPr bwMode="auto">
            <a:xfrm>
              <a:off x="2203" y="876"/>
              <a:ext cx="1385" cy="636"/>
            </a:xfrm>
            <a:custGeom>
              <a:avLst/>
              <a:gdLst>
                <a:gd name="T0" fmla="*/ 246 w 2771"/>
                <a:gd name="T1" fmla="*/ 555 h 1909"/>
                <a:gd name="T2" fmla="*/ 362 w 2771"/>
                <a:gd name="T3" fmla="*/ 531 h 1909"/>
                <a:gd name="T4" fmla="*/ 491 w 2771"/>
                <a:gd name="T5" fmla="*/ 497 h 1909"/>
                <a:gd name="T6" fmla="*/ 559 w 2771"/>
                <a:gd name="T7" fmla="*/ 474 h 1909"/>
                <a:gd name="T8" fmla="*/ 631 w 2771"/>
                <a:gd name="T9" fmla="*/ 450 h 1909"/>
                <a:gd name="T10" fmla="*/ 702 w 2771"/>
                <a:gd name="T11" fmla="*/ 420 h 1909"/>
                <a:gd name="T12" fmla="*/ 776 w 2771"/>
                <a:gd name="T13" fmla="*/ 388 h 1909"/>
                <a:gd name="T14" fmla="*/ 847 w 2771"/>
                <a:gd name="T15" fmla="*/ 353 h 1909"/>
                <a:gd name="T16" fmla="*/ 914 w 2771"/>
                <a:gd name="T17" fmla="*/ 318 h 1909"/>
                <a:gd name="T18" fmla="*/ 976 w 2771"/>
                <a:gd name="T19" fmla="*/ 283 h 1909"/>
                <a:gd name="T20" fmla="*/ 1035 w 2771"/>
                <a:gd name="T21" fmla="*/ 249 h 1909"/>
                <a:gd name="T22" fmla="*/ 1090 w 2771"/>
                <a:gd name="T23" fmla="*/ 215 h 1909"/>
                <a:gd name="T24" fmla="*/ 1139 w 2771"/>
                <a:gd name="T25" fmla="*/ 183 h 1909"/>
                <a:gd name="T26" fmla="*/ 1186 w 2771"/>
                <a:gd name="T27" fmla="*/ 153 h 1909"/>
                <a:gd name="T28" fmla="*/ 1226 w 2771"/>
                <a:gd name="T29" fmla="*/ 124 h 1909"/>
                <a:gd name="T30" fmla="*/ 1262 w 2771"/>
                <a:gd name="T31" fmla="*/ 98 h 1909"/>
                <a:gd name="T32" fmla="*/ 1295 w 2771"/>
                <a:gd name="T33" fmla="*/ 74 h 1909"/>
                <a:gd name="T34" fmla="*/ 1322 w 2771"/>
                <a:gd name="T35" fmla="*/ 53 h 1909"/>
                <a:gd name="T36" fmla="*/ 1362 w 2771"/>
                <a:gd name="T37" fmla="*/ 20 h 1909"/>
                <a:gd name="T38" fmla="*/ 1383 w 2771"/>
                <a:gd name="T39" fmla="*/ 0 h 1909"/>
                <a:gd name="T40" fmla="*/ 1377 w 2771"/>
                <a:gd name="T41" fmla="*/ 115 h 1909"/>
                <a:gd name="T42" fmla="*/ 1364 w 2771"/>
                <a:gd name="T43" fmla="*/ 146 h 1909"/>
                <a:gd name="T44" fmla="*/ 1342 w 2771"/>
                <a:gd name="T45" fmla="*/ 172 h 1909"/>
                <a:gd name="T46" fmla="*/ 1309 w 2771"/>
                <a:gd name="T47" fmla="*/ 190 h 1909"/>
                <a:gd name="T48" fmla="*/ 1238 w 2771"/>
                <a:gd name="T49" fmla="*/ 206 h 1909"/>
                <a:gd name="T50" fmla="*/ 1129 w 2771"/>
                <a:gd name="T51" fmla="*/ 206 h 1909"/>
                <a:gd name="T52" fmla="*/ 1106 w 2771"/>
                <a:gd name="T53" fmla="*/ 224 h 1909"/>
                <a:gd name="T54" fmla="*/ 1069 w 2771"/>
                <a:gd name="T55" fmla="*/ 253 h 1909"/>
                <a:gd name="T56" fmla="*/ 1030 w 2771"/>
                <a:gd name="T57" fmla="*/ 281 h 1909"/>
                <a:gd name="T58" fmla="*/ 999 w 2771"/>
                <a:gd name="T59" fmla="*/ 302 h 1909"/>
                <a:gd name="T60" fmla="*/ 965 w 2771"/>
                <a:gd name="T61" fmla="*/ 324 h 1909"/>
                <a:gd name="T62" fmla="*/ 928 w 2771"/>
                <a:gd name="T63" fmla="*/ 347 h 1909"/>
                <a:gd name="T64" fmla="*/ 887 w 2771"/>
                <a:gd name="T65" fmla="*/ 370 h 1909"/>
                <a:gd name="T66" fmla="*/ 843 w 2771"/>
                <a:gd name="T67" fmla="*/ 394 h 1909"/>
                <a:gd name="T68" fmla="*/ 797 w 2771"/>
                <a:gd name="T69" fmla="*/ 417 h 1909"/>
                <a:gd name="T70" fmla="*/ 749 w 2771"/>
                <a:gd name="T71" fmla="*/ 440 h 1909"/>
                <a:gd name="T72" fmla="*/ 699 w 2771"/>
                <a:gd name="T73" fmla="*/ 461 h 1909"/>
                <a:gd name="T74" fmla="*/ 646 w 2771"/>
                <a:gd name="T75" fmla="*/ 482 h 1909"/>
                <a:gd name="T76" fmla="*/ 565 w 2771"/>
                <a:gd name="T77" fmla="*/ 509 h 1909"/>
                <a:gd name="T78" fmla="*/ 455 w 2771"/>
                <a:gd name="T79" fmla="*/ 540 h 1909"/>
                <a:gd name="T80" fmla="*/ 347 w 2771"/>
                <a:gd name="T81" fmla="*/ 567 h 1909"/>
                <a:gd name="T82" fmla="*/ 247 w 2771"/>
                <a:gd name="T83" fmla="*/ 591 h 1909"/>
                <a:gd name="T84" fmla="*/ 120 w 2771"/>
                <a:gd name="T85" fmla="*/ 616 h 1909"/>
                <a:gd name="T86" fmla="*/ 0 w 2771"/>
                <a:gd name="T87" fmla="*/ 636 h 1909"/>
                <a:gd name="T88" fmla="*/ 11 w 2771"/>
                <a:gd name="T89" fmla="*/ 583 h 1909"/>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2771"/>
                <a:gd name="T136" fmla="*/ 0 h 1909"/>
                <a:gd name="T137" fmla="*/ 2771 w 2771"/>
                <a:gd name="T138" fmla="*/ 1909 h 1909"/>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2771" h="1909">
                  <a:moveTo>
                    <a:pt x="22" y="1751"/>
                  </a:moveTo>
                  <a:lnTo>
                    <a:pt x="492" y="1667"/>
                  </a:lnTo>
                  <a:lnTo>
                    <a:pt x="605" y="1633"/>
                  </a:lnTo>
                  <a:lnTo>
                    <a:pt x="724" y="1594"/>
                  </a:lnTo>
                  <a:lnTo>
                    <a:pt x="850" y="1546"/>
                  </a:lnTo>
                  <a:lnTo>
                    <a:pt x="983" y="1491"/>
                  </a:lnTo>
                  <a:lnTo>
                    <a:pt x="1051" y="1459"/>
                  </a:lnTo>
                  <a:lnTo>
                    <a:pt x="1119" y="1424"/>
                  </a:lnTo>
                  <a:lnTo>
                    <a:pt x="1191" y="1389"/>
                  </a:lnTo>
                  <a:lnTo>
                    <a:pt x="1263" y="1350"/>
                  </a:lnTo>
                  <a:lnTo>
                    <a:pt x="1332" y="1308"/>
                  </a:lnTo>
                  <a:lnTo>
                    <a:pt x="1405" y="1262"/>
                  </a:lnTo>
                  <a:lnTo>
                    <a:pt x="1479" y="1215"/>
                  </a:lnTo>
                  <a:lnTo>
                    <a:pt x="1552" y="1164"/>
                  </a:lnTo>
                  <a:lnTo>
                    <a:pt x="1624" y="1111"/>
                  </a:lnTo>
                  <a:lnTo>
                    <a:pt x="1694" y="1060"/>
                  </a:lnTo>
                  <a:lnTo>
                    <a:pt x="1761" y="1007"/>
                  </a:lnTo>
                  <a:lnTo>
                    <a:pt x="1829" y="954"/>
                  </a:lnTo>
                  <a:lnTo>
                    <a:pt x="1892" y="902"/>
                  </a:lnTo>
                  <a:lnTo>
                    <a:pt x="1953" y="849"/>
                  </a:lnTo>
                  <a:lnTo>
                    <a:pt x="2013" y="800"/>
                  </a:lnTo>
                  <a:lnTo>
                    <a:pt x="2071" y="748"/>
                  </a:lnTo>
                  <a:lnTo>
                    <a:pt x="2127" y="696"/>
                  </a:lnTo>
                  <a:lnTo>
                    <a:pt x="2181" y="646"/>
                  </a:lnTo>
                  <a:lnTo>
                    <a:pt x="2230" y="599"/>
                  </a:lnTo>
                  <a:lnTo>
                    <a:pt x="2279" y="550"/>
                  </a:lnTo>
                  <a:lnTo>
                    <a:pt x="2327" y="505"/>
                  </a:lnTo>
                  <a:lnTo>
                    <a:pt x="2372" y="460"/>
                  </a:lnTo>
                  <a:lnTo>
                    <a:pt x="2415" y="416"/>
                  </a:lnTo>
                  <a:lnTo>
                    <a:pt x="2452" y="372"/>
                  </a:lnTo>
                  <a:lnTo>
                    <a:pt x="2490" y="333"/>
                  </a:lnTo>
                  <a:lnTo>
                    <a:pt x="2525" y="293"/>
                  </a:lnTo>
                  <a:lnTo>
                    <a:pt x="2559" y="257"/>
                  </a:lnTo>
                  <a:lnTo>
                    <a:pt x="2590" y="221"/>
                  </a:lnTo>
                  <a:lnTo>
                    <a:pt x="2617" y="190"/>
                  </a:lnTo>
                  <a:lnTo>
                    <a:pt x="2644" y="158"/>
                  </a:lnTo>
                  <a:lnTo>
                    <a:pt x="2689" y="104"/>
                  </a:lnTo>
                  <a:lnTo>
                    <a:pt x="2724" y="61"/>
                  </a:lnTo>
                  <a:lnTo>
                    <a:pt x="2748" y="27"/>
                  </a:lnTo>
                  <a:lnTo>
                    <a:pt x="2767" y="0"/>
                  </a:lnTo>
                  <a:lnTo>
                    <a:pt x="2771" y="246"/>
                  </a:lnTo>
                  <a:lnTo>
                    <a:pt x="2755" y="344"/>
                  </a:lnTo>
                  <a:lnTo>
                    <a:pt x="2745" y="393"/>
                  </a:lnTo>
                  <a:lnTo>
                    <a:pt x="2728" y="438"/>
                  </a:lnTo>
                  <a:lnTo>
                    <a:pt x="2707" y="479"/>
                  </a:lnTo>
                  <a:lnTo>
                    <a:pt x="2685" y="517"/>
                  </a:lnTo>
                  <a:lnTo>
                    <a:pt x="2653" y="546"/>
                  </a:lnTo>
                  <a:lnTo>
                    <a:pt x="2619" y="571"/>
                  </a:lnTo>
                  <a:lnTo>
                    <a:pt x="2544" y="601"/>
                  </a:lnTo>
                  <a:lnTo>
                    <a:pt x="2477" y="619"/>
                  </a:lnTo>
                  <a:lnTo>
                    <a:pt x="2362" y="633"/>
                  </a:lnTo>
                  <a:lnTo>
                    <a:pt x="2259" y="619"/>
                  </a:lnTo>
                  <a:lnTo>
                    <a:pt x="2240" y="645"/>
                  </a:lnTo>
                  <a:lnTo>
                    <a:pt x="2213" y="673"/>
                  </a:lnTo>
                  <a:lnTo>
                    <a:pt x="2181" y="713"/>
                  </a:lnTo>
                  <a:lnTo>
                    <a:pt x="2139" y="760"/>
                  </a:lnTo>
                  <a:lnTo>
                    <a:pt x="2088" y="814"/>
                  </a:lnTo>
                  <a:lnTo>
                    <a:pt x="2060" y="842"/>
                  </a:lnTo>
                  <a:lnTo>
                    <a:pt x="2031" y="874"/>
                  </a:lnTo>
                  <a:lnTo>
                    <a:pt x="1998" y="906"/>
                  </a:lnTo>
                  <a:lnTo>
                    <a:pt x="1965" y="937"/>
                  </a:lnTo>
                  <a:lnTo>
                    <a:pt x="1931" y="972"/>
                  </a:lnTo>
                  <a:lnTo>
                    <a:pt x="1892" y="1007"/>
                  </a:lnTo>
                  <a:lnTo>
                    <a:pt x="1856" y="1041"/>
                  </a:lnTo>
                  <a:lnTo>
                    <a:pt x="1815" y="1076"/>
                  </a:lnTo>
                  <a:lnTo>
                    <a:pt x="1775" y="1111"/>
                  </a:lnTo>
                  <a:lnTo>
                    <a:pt x="1730" y="1147"/>
                  </a:lnTo>
                  <a:lnTo>
                    <a:pt x="1687" y="1183"/>
                  </a:lnTo>
                  <a:lnTo>
                    <a:pt x="1642" y="1217"/>
                  </a:lnTo>
                  <a:lnTo>
                    <a:pt x="1595" y="1253"/>
                  </a:lnTo>
                  <a:lnTo>
                    <a:pt x="1548" y="1286"/>
                  </a:lnTo>
                  <a:lnTo>
                    <a:pt x="1499" y="1322"/>
                  </a:lnTo>
                  <a:lnTo>
                    <a:pt x="1447" y="1353"/>
                  </a:lnTo>
                  <a:lnTo>
                    <a:pt x="1398" y="1385"/>
                  </a:lnTo>
                  <a:lnTo>
                    <a:pt x="1345" y="1416"/>
                  </a:lnTo>
                  <a:lnTo>
                    <a:pt x="1293" y="1446"/>
                  </a:lnTo>
                  <a:lnTo>
                    <a:pt x="1239" y="1474"/>
                  </a:lnTo>
                  <a:lnTo>
                    <a:pt x="1130" y="1527"/>
                  </a:lnTo>
                  <a:lnTo>
                    <a:pt x="1018" y="1574"/>
                  </a:lnTo>
                  <a:lnTo>
                    <a:pt x="910" y="1622"/>
                  </a:lnTo>
                  <a:lnTo>
                    <a:pt x="801" y="1664"/>
                  </a:lnTo>
                  <a:lnTo>
                    <a:pt x="694" y="1702"/>
                  </a:lnTo>
                  <a:lnTo>
                    <a:pt x="593" y="1739"/>
                  </a:lnTo>
                  <a:lnTo>
                    <a:pt x="495" y="1773"/>
                  </a:lnTo>
                  <a:lnTo>
                    <a:pt x="403" y="1801"/>
                  </a:lnTo>
                  <a:lnTo>
                    <a:pt x="240" y="1848"/>
                  </a:lnTo>
                  <a:lnTo>
                    <a:pt x="113" y="1882"/>
                  </a:lnTo>
                  <a:lnTo>
                    <a:pt x="0" y="1909"/>
                  </a:lnTo>
                  <a:lnTo>
                    <a:pt x="22" y="1751"/>
                  </a:lnTo>
                  <a:close/>
                </a:path>
              </a:pathLst>
            </a:custGeom>
            <a:solidFill>
              <a:srgbClr val="000000"/>
            </a:solidFill>
            <a:ln w="9525">
              <a:noFill/>
              <a:round/>
              <a:headEnd/>
              <a:tailEnd/>
            </a:ln>
          </p:spPr>
          <p:txBody>
            <a:bodyPr/>
            <a:lstStyle/>
            <a:p>
              <a:endParaRPr lang="en-US"/>
            </a:p>
          </p:txBody>
        </p:sp>
        <p:sp>
          <p:nvSpPr>
            <p:cNvPr id="37900" name="Freeform 12"/>
            <p:cNvSpPr>
              <a:spLocks/>
            </p:cNvSpPr>
            <p:nvPr/>
          </p:nvSpPr>
          <p:spPr bwMode="auto">
            <a:xfrm>
              <a:off x="3245" y="876"/>
              <a:ext cx="288" cy="190"/>
            </a:xfrm>
            <a:custGeom>
              <a:avLst/>
              <a:gdLst>
                <a:gd name="T0" fmla="*/ 288 w 575"/>
                <a:gd name="T1" fmla="*/ 0 h 571"/>
                <a:gd name="T2" fmla="*/ 260 w 575"/>
                <a:gd name="T3" fmla="*/ 8 h 571"/>
                <a:gd name="T4" fmla="*/ 196 w 575"/>
                <a:gd name="T5" fmla="*/ 27 h 571"/>
                <a:gd name="T6" fmla="*/ 159 w 575"/>
                <a:gd name="T7" fmla="*/ 40 h 571"/>
                <a:gd name="T8" fmla="*/ 123 w 575"/>
                <a:gd name="T9" fmla="*/ 55 h 571"/>
                <a:gd name="T10" fmla="*/ 93 w 575"/>
                <a:gd name="T11" fmla="*/ 70 h 571"/>
                <a:gd name="T12" fmla="*/ 71 w 575"/>
                <a:gd name="T13" fmla="*/ 87 h 571"/>
                <a:gd name="T14" fmla="*/ 58 w 575"/>
                <a:gd name="T15" fmla="*/ 103 h 571"/>
                <a:gd name="T16" fmla="*/ 51 w 575"/>
                <a:gd name="T17" fmla="*/ 121 h 571"/>
                <a:gd name="T18" fmla="*/ 49 w 575"/>
                <a:gd name="T19" fmla="*/ 155 h 571"/>
                <a:gd name="T20" fmla="*/ 56 w 575"/>
                <a:gd name="T21" fmla="*/ 180 h 571"/>
                <a:gd name="T22" fmla="*/ 60 w 575"/>
                <a:gd name="T23" fmla="*/ 190 h 571"/>
                <a:gd name="T24" fmla="*/ 46 w 575"/>
                <a:gd name="T25" fmla="*/ 178 h 571"/>
                <a:gd name="T26" fmla="*/ 33 w 575"/>
                <a:gd name="T27" fmla="*/ 165 h 571"/>
                <a:gd name="T28" fmla="*/ 19 w 575"/>
                <a:gd name="T29" fmla="*/ 149 h 571"/>
                <a:gd name="T30" fmla="*/ 7 w 575"/>
                <a:gd name="T31" fmla="*/ 131 h 571"/>
                <a:gd name="T32" fmla="*/ 0 w 575"/>
                <a:gd name="T33" fmla="*/ 112 h 571"/>
                <a:gd name="T34" fmla="*/ 1 w 575"/>
                <a:gd name="T35" fmla="*/ 92 h 571"/>
                <a:gd name="T36" fmla="*/ 13 w 575"/>
                <a:gd name="T37" fmla="*/ 74 h 571"/>
                <a:gd name="T38" fmla="*/ 24 w 575"/>
                <a:gd name="T39" fmla="*/ 66 h 571"/>
                <a:gd name="T40" fmla="*/ 38 w 575"/>
                <a:gd name="T41" fmla="*/ 58 h 571"/>
                <a:gd name="T42" fmla="*/ 76 w 575"/>
                <a:gd name="T43" fmla="*/ 43 h 571"/>
                <a:gd name="T44" fmla="*/ 120 w 575"/>
                <a:gd name="T45" fmla="*/ 30 h 571"/>
                <a:gd name="T46" fmla="*/ 169 w 575"/>
                <a:gd name="T47" fmla="*/ 19 h 571"/>
                <a:gd name="T48" fmla="*/ 251 w 575"/>
                <a:gd name="T49" fmla="*/ 5 h 571"/>
                <a:gd name="T50" fmla="*/ 288 w 575"/>
                <a:gd name="T51" fmla="*/ 0 h 571"/>
                <a:gd name="T52" fmla="*/ 288 w 575"/>
                <a:gd name="T53" fmla="*/ 0 h 57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575"/>
                <a:gd name="T82" fmla="*/ 0 h 571"/>
                <a:gd name="T83" fmla="*/ 575 w 575"/>
                <a:gd name="T84" fmla="*/ 571 h 571"/>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575" h="571">
                  <a:moveTo>
                    <a:pt x="575" y="0"/>
                  </a:moveTo>
                  <a:lnTo>
                    <a:pt x="520" y="23"/>
                  </a:lnTo>
                  <a:lnTo>
                    <a:pt x="392" y="80"/>
                  </a:lnTo>
                  <a:lnTo>
                    <a:pt x="318" y="119"/>
                  </a:lnTo>
                  <a:lnTo>
                    <a:pt x="246" y="164"/>
                  </a:lnTo>
                  <a:lnTo>
                    <a:pt x="185" y="211"/>
                  </a:lnTo>
                  <a:lnTo>
                    <a:pt x="141" y="260"/>
                  </a:lnTo>
                  <a:lnTo>
                    <a:pt x="115" y="311"/>
                  </a:lnTo>
                  <a:lnTo>
                    <a:pt x="101" y="364"/>
                  </a:lnTo>
                  <a:lnTo>
                    <a:pt x="97" y="465"/>
                  </a:lnTo>
                  <a:lnTo>
                    <a:pt x="111" y="540"/>
                  </a:lnTo>
                  <a:lnTo>
                    <a:pt x="119" y="571"/>
                  </a:lnTo>
                  <a:lnTo>
                    <a:pt x="91" y="535"/>
                  </a:lnTo>
                  <a:lnTo>
                    <a:pt x="65" y="497"/>
                  </a:lnTo>
                  <a:lnTo>
                    <a:pt x="37" y="448"/>
                  </a:lnTo>
                  <a:lnTo>
                    <a:pt x="13" y="393"/>
                  </a:lnTo>
                  <a:lnTo>
                    <a:pt x="0" y="336"/>
                  </a:lnTo>
                  <a:lnTo>
                    <a:pt x="1" y="276"/>
                  </a:lnTo>
                  <a:lnTo>
                    <a:pt x="25" y="223"/>
                  </a:lnTo>
                  <a:lnTo>
                    <a:pt x="47" y="198"/>
                  </a:lnTo>
                  <a:lnTo>
                    <a:pt x="76" y="173"/>
                  </a:lnTo>
                  <a:lnTo>
                    <a:pt x="151" y="130"/>
                  </a:lnTo>
                  <a:lnTo>
                    <a:pt x="240" y="90"/>
                  </a:lnTo>
                  <a:lnTo>
                    <a:pt x="337" y="58"/>
                  </a:lnTo>
                  <a:lnTo>
                    <a:pt x="502" y="15"/>
                  </a:lnTo>
                  <a:lnTo>
                    <a:pt x="575" y="0"/>
                  </a:lnTo>
                  <a:close/>
                </a:path>
              </a:pathLst>
            </a:custGeom>
            <a:solidFill>
              <a:srgbClr val="000000"/>
            </a:solidFill>
            <a:ln w="9525">
              <a:noFill/>
              <a:round/>
              <a:headEnd/>
              <a:tailEnd/>
            </a:ln>
          </p:spPr>
          <p:txBody>
            <a:bodyPr/>
            <a:lstStyle/>
            <a:p>
              <a:endParaRPr lang="en-US"/>
            </a:p>
          </p:txBody>
        </p:sp>
        <p:sp>
          <p:nvSpPr>
            <p:cNvPr id="37901" name="Freeform 13"/>
            <p:cNvSpPr>
              <a:spLocks/>
            </p:cNvSpPr>
            <p:nvPr/>
          </p:nvSpPr>
          <p:spPr bwMode="auto">
            <a:xfrm>
              <a:off x="2990" y="1219"/>
              <a:ext cx="570" cy="68"/>
            </a:xfrm>
            <a:custGeom>
              <a:avLst/>
              <a:gdLst>
                <a:gd name="T0" fmla="*/ 0 w 1140"/>
                <a:gd name="T1" fmla="*/ 68 h 204"/>
                <a:gd name="T2" fmla="*/ 570 w 1140"/>
                <a:gd name="T3" fmla="*/ 31 h 204"/>
                <a:gd name="T4" fmla="*/ 540 w 1140"/>
                <a:gd name="T5" fmla="*/ 25 h 204"/>
                <a:gd name="T6" fmla="*/ 464 w 1140"/>
                <a:gd name="T7" fmla="*/ 11 h 204"/>
                <a:gd name="T8" fmla="*/ 364 w 1140"/>
                <a:gd name="T9" fmla="*/ 0 h 204"/>
                <a:gd name="T10" fmla="*/ 261 w 1140"/>
                <a:gd name="T11" fmla="*/ 3 h 204"/>
                <a:gd name="T12" fmla="*/ 165 w 1140"/>
                <a:gd name="T13" fmla="*/ 20 h 204"/>
                <a:gd name="T14" fmla="*/ 122 w 1140"/>
                <a:gd name="T15" fmla="*/ 31 h 204"/>
                <a:gd name="T16" fmla="*/ 82 w 1140"/>
                <a:gd name="T17" fmla="*/ 41 h 204"/>
                <a:gd name="T18" fmla="*/ 22 w 1140"/>
                <a:gd name="T19" fmla="*/ 60 h 204"/>
                <a:gd name="T20" fmla="*/ 0 w 1140"/>
                <a:gd name="T21" fmla="*/ 68 h 204"/>
                <a:gd name="T22" fmla="*/ 0 w 1140"/>
                <a:gd name="T23" fmla="*/ 68 h 20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140"/>
                <a:gd name="T37" fmla="*/ 0 h 204"/>
                <a:gd name="T38" fmla="*/ 1140 w 1140"/>
                <a:gd name="T39" fmla="*/ 204 h 20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140" h="204">
                  <a:moveTo>
                    <a:pt x="0" y="204"/>
                  </a:moveTo>
                  <a:lnTo>
                    <a:pt x="1140" y="94"/>
                  </a:lnTo>
                  <a:lnTo>
                    <a:pt x="1080" y="75"/>
                  </a:lnTo>
                  <a:lnTo>
                    <a:pt x="928" y="32"/>
                  </a:lnTo>
                  <a:lnTo>
                    <a:pt x="728" y="0"/>
                  </a:lnTo>
                  <a:lnTo>
                    <a:pt x="522" y="8"/>
                  </a:lnTo>
                  <a:lnTo>
                    <a:pt x="331" y="59"/>
                  </a:lnTo>
                  <a:lnTo>
                    <a:pt x="244" y="92"/>
                  </a:lnTo>
                  <a:lnTo>
                    <a:pt x="165" y="124"/>
                  </a:lnTo>
                  <a:lnTo>
                    <a:pt x="45" y="180"/>
                  </a:lnTo>
                  <a:lnTo>
                    <a:pt x="0" y="204"/>
                  </a:lnTo>
                  <a:close/>
                </a:path>
              </a:pathLst>
            </a:custGeom>
            <a:solidFill>
              <a:srgbClr val="000000"/>
            </a:solidFill>
            <a:ln w="9525">
              <a:noFill/>
              <a:round/>
              <a:headEnd/>
              <a:tailEnd/>
            </a:ln>
          </p:spPr>
          <p:txBody>
            <a:bodyPr/>
            <a:lstStyle/>
            <a:p>
              <a:endParaRPr lang="en-US"/>
            </a:p>
          </p:txBody>
        </p:sp>
        <p:sp>
          <p:nvSpPr>
            <p:cNvPr id="37902" name="Freeform 14"/>
            <p:cNvSpPr>
              <a:spLocks/>
            </p:cNvSpPr>
            <p:nvPr/>
          </p:nvSpPr>
          <p:spPr bwMode="auto">
            <a:xfrm>
              <a:off x="3016" y="1264"/>
              <a:ext cx="544" cy="130"/>
            </a:xfrm>
            <a:custGeom>
              <a:avLst/>
              <a:gdLst>
                <a:gd name="T0" fmla="*/ 0 w 1087"/>
                <a:gd name="T1" fmla="*/ 63 h 392"/>
                <a:gd name="T2" fmla="*/ 31 w 1087"/>
                <a:gd name="T3" fmla="*/ 71 h 392"/>
                <a:gd name="T4" fmla="*/ 66 w 1087"/>
                <a:gd name="T5" fmla="*/ 79 h 392"/>
                <a:gd name="T6" fmla="*/ 111 w 1087"/>
                <a:gd name="T7" fmla="*/ 87 h 392"/>
                <a:gd name="T8" fmla="*/ 217 w 1087"/>
                <a:gd name="T9" fmla="*/ 97 h 392"/>
                <a:gd name="T10" fmla="*/ 327 w 1087"/>
                <a:gd name="T11" fmla="*/ 86 h 392"/>
                <a:gd name="T12" fmla="*/ 376 w 1087"/>
                <a:gd name="T13" fmla="*/ 73 h 392"/>
                <a:gd name="T14" fmla="*/ 419 w 1087"/>
                <a:gd name="T15" fmla="*/ 58 h 392"/>
                <a:gd name="T16" fmla="*/ 456 w 1087"/>
                <a:gd name="T17" fmla="*/ 44 h 392"/>
                <a:gd name="T18" fmla="*/ 488 w 1087"/>
                <a:gd name="T19" fmla="*/ 31 h 392"/>
                <a:gd name="T20" fmla="*/ 513 w 1087"/>
                <a:gd name="T21" fmla="*/ 18 h 392"/>
                <a:gd name="T22" fmla="*/ 530 w 1087"/>
                <a:gd name="T23" fmla="*/ 9 h 392"/>
                <a:gd name="T24" fmla="*/ 544 w 1087"/>
                <a:gd name="T25" fmla="*/ 0 h 392"/>
                <a:gd name="T26" fmla="*/ 540 w 1087"/>
                <a:gd name="T27" fmla="*/ 5 h 392"/>
                <a:gd name="T28" fmla="*/ 530 w 1087"/>
                <a:gd name="T29" fmla="*/ 19 h 392"/>
                <a:gd name="T30" fmla="*/ 522 w 1087"/>
                <a:gd name="T31" fmla="*/ 28 h 392"/>
                <a:gd name="T32" fmla="*/ 513 w 1087"/>
                <a:gd name="T33" fmla="*/ 37 h 392"/>
                <a:gd name="T34" fmla="*/ 501 w 1087"/>
                <a:gd name="T35" fmla="*/ 48 h 392"/>
                <a:gd name="T36" fmla="*/ 488 w 1087"/>
                <a:gd name="T37" fmla="*/ 60 h 392"/>
                <a:gd name="T38" fmla="*/ 473 w 1087"/>
                <a:gd name="T39" fmla="*/ 72 h 392"/>
                <a:gd name="T40" fmla="*/ 456 w 1087"/>
                <a:gd name="T41" fmla="*/ 84 h 392"/>
                <a:gd name="T42" fmla="*/ 438 w 1087"/>
                <a:gd name="T43" fmla="*/ 95 h 392"/>
                <a:gd name="T44" fmla="*/ 419 w 1087"/>
                <a:gd name="T45" fmla="*/ 104 h 392"/>
                <a:gd name="T46" fmla="*/ 396 w 1087"/>
                <a:gd name="T47" fmla="*/ 113 h 392"/>
                <a:gd name="T48" fmla="*/ 373 w 1087"/>
                <a:gd name="T49" fmla="*/ 121 h 392"/>
                <a:gd name="T50" fmla="*/ 320 w 1087"/>
                <a:gd name="T51" fmla="*/ 130 h 392"/>
                <a:gd name="T52" fmla="*/ 207 w 1087"/>
                <a:gd name="T53" fmla="*/ 125 h 392"/>
                <a:gd name="T54" fmla="*/ 103 w 1087"/>
                <a:gd name="T55" fmla="*/ 101 h 392"/>
                <a:gd name="T56" fmla="*/ 61 w 1087"/>
                <a:gd name="T57" fmla="*/ 87 h 392"/>
                <a:gd name="T58" fmla="*/ 29 w 1087"/>
                <a:gd name="T59" fmla="*/ 75 h 392"/>
                <a:gd name="T60" fmla="*/ 0 w 1087"/>
                <a:gd name="T61" fmla="*/ 63 h 392"/>
                <a:gd name="T62" fmla="*/ 0 w 1087"/>
                <a:gd name="T63" fmla="*/ 63 h 39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87"/>
                <a:gd name="T97" fmla="*/ 0 h 392"/>
                <a:gd name="T98" fmla="*/ 1087 w 1087"/>
                <a:gd name="T99" fmla="*/ 392 h 392"/>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87" h="392">
                  <a:moveTo>
                    <a:pt x="0" y="189"/>
                  </a:moveTo>
                  <a:lnTo>
                    <a:pt x="62" y="214"/>
                  </a:lnTo>
                  <a:lnTo>
                    <a:pt x="132" y="239"/>
                  </a:lnTo>
                  <a:lnTo>
                    <a:pt x="222" y="261"/>
                  </a:lnTo>
                  <a:lnTo>
                    <a:pt x="434" y="291"/>
                  </a:lnTo>
                  <a:lnTo>
                    <a:pt x="653" y="259"/>
                  </a:lnTo>
                  <a:lnTo>
                    <a:pt x="752" y="219"/>
                  </a:lnTo>
                  <a:lnTo>
                    <a:pt x="838" y="176"/>
                  </a:lnTo>
                  <a:lnTo>
                    <a:pt x="912" y="133"/>
                  </a:lnTo>
                  <a:lnTo>
                    <a:pt x="976" y="92"/>
                  </a:lnTo>
                  <a:lnTo>
                    <a:pt x="1025" y="54"/>
                  </a:lnTo>
                  <a:lnTo>
                    <a:pt x="1060" y="26"/>
                  </a:lnTo>
                  <a:lnTo>
                    <a:pt x="1087" y="0"/>
                  </a:lnTo>
                  <a:lnTo>
                    <a:pt x="1080" y="14"/>
                  </a:lnTo>
                  <a:lnTo>
                    <a:pt x="1060" y="56"/>
                  </a:lnTo>
                  <a:lnTo>
                    <a:pt x="1044" y="83"/>
                  </a:lnTo>
                  <a:lnTo>
                    <a:pt x="1025" y="113"/>
                  </a:lnTo>
                  <a:lnTo>
                    <a:pt x="1001" y="146"/>
                  </a:lnTo>
                  <a:lnTo>
                    <a:pt x="976" y="180"/>
                  </a:lnTo>
                  <a:lnTo>
                    <a:pt x="946" y="217"/>
                  </a:lnTo>
                  <a:lnTo>
                    <a:pt x="912" y="252"/>
                  </a:lnTo>
                  <a:lnTo>
                    <a:pt x="875" y="285"/>
                  </a:lnTo>
                  <a:lnTo>
                    <a:pt x="837" y="314"/>
                  </a:lnTo>
                  <a:lnTo>
                    <a:pt x="791" y="341"/>
                  </a:lnTo>
                  <a:lnTo>
                    <a:pt x="745" y="364"/>
                  </a:lnTo>
                  <a:lnTo>
                    <a:pt x="639" y="392"/>
                  </a:lnTo>
                  <a:lnTo>
                    <a:pt x="414" y="376"/>
                  </a:lnTo>
                  <a:lnTo>
                    <a:pt x="206" y="304"/>
                  </a:lnTo>
                  <a:lnTo>
                    <a:pt x="122" y="262"/>
                  </a:lnTo>
                  <a:lnTo>
                    <a:pt x="58" y="226"/>
                  </a:lnTo>
                  <a:lnTo>
                    <a:pt x="0" y="189"/>
                  </a:lnTo>
                  <a:close/>
                </a:path>
              </a:pathLst>
            </a:custGeom>
            <a:solidFill>
              <a:srgbClr val="000000"/>
            </a:solidFill>
            <a:ln w="9525">
              <a:noFill/>
              <a:round/>
              <a:headEnd/>
              <a:tailEnd/>
            </a:ln>
          </p:spPr>
          <p:txBody>
            <a:bodyPr/>
            <a:lstStyle/>
            <a:p>
              <a:endParaRPr lang="en-US"/>
            </a:p>
          </p:txBody>
        </p:sp>
        <p:sp>
          <p:nvSpPr>
            <p:cNvPr id="37903" name="Freeform 15"/>
            <p:cNvSpPr>
              <a:spLocks/>
            </p:cNvSpPr>
            <p:nvPr/>
          </p:nvSpPr>
          <p:spPr bwMode="auto">
            <a:xfrm>
              <a:off x="2798" y="979"/>
              <a:ext cx="163" cy="306"/>
            </a:xfrm>
            <a:custGeom>
              <a:avLst/>
              <a:gdLst>
                <a:gd name="T0" fmla="*/ 163 w 327"/>
                <a:gd name="T1" fmla="*/ 306 h 917"/>
                <a:gd name="T2" fmla="*/ 58 w 327"/>
                <a:gd name="T3" fmla="*/ 0 h 917"/>
                <a:gd name="T4" fmla="*/ 54 w 327"/>
                <a:gd name="T5" fmla="*/ 8 h 917"/>
                <a:gd name="T6" fmla="*/ 43 w 327"/>
                <a:gd name="T7" fmla="*/ 28 h 917"/>
                <a:gd name="T8" fmla="*/ 37 w 327"/>
                <a:gd name="T9" fmla="*/ 42 h 917"/>
                <a:gd name="T10" fmla="*/ 30 w 327"/>
                <a:gd name="T11" fmla="*/ 58 h 917"/>
                <a:gd name="T12" fmla="*/ 22 w 327"/>
                <a:gd name="T13" fmla="*/ 75 h 917"/>
                <a:gd name="T14" fmla="*/ 15 w 327"/>
                <a:gd name="T15" fmla="*/ 93 h 917"/>
                <a:gd name="T16" fmla="*/ 0 w 327"/>
                <a:gd name="T17" fmla="*/ 169 h 917"/>
                <a:gd name="T18" fmla="*/ 4 w 327"/>
                <a:gd name="T19" fmla="*/ 202 h 917"/>
                <a:gd name="T20" fmla="*/ 10 w 327"/>
                <a:gd name="T21" fmla="*/ 215 h 917"/>
                <a:gd name="T22" fmla="*/ 21 w 327"/>
                <a:gd name="T23" fmla="*/ 226 h 917"/>
                <a:gd name="T24" fmla="*/ 45 w 327"/>
                <a:gd name="T25" fmla="*/ 244 h 917"/>
                <a:gd name="T26" fmla="*/ 70 w 327"/>
                <a:gd name="T27" fmla="*/ 260 h 917"/>
                <a:gd name="T28" fmla="*/ 95 w 327"/>
                <a:gd name="T29" fmla="*/ 273 h 917"/>
                <a:gd name="T30" fmla="*/ 117 w 327"/>
                <a:gd name="T31" fmla="*/ 285 h 917"/>
                <a:gd name="T32" fmla="*/ 151 w 327"/>
                <a:gd name="T33" fmla="*/ 300 h 917"/>
                <a:gd name="T34" fmla="*/ 163 w 327"/>
                <a:gd name="T35" fmla="*/ 306 h 917"/>
                <a:gd name="T36" fmla="*/ 163 w 327"/>
                <a:gd name="T37" fmla="*/ 306 h 91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27"/>
                <a:gd name="T58" fmla="*/ 0 h 917"/>
                <a:gd name="T59" fmla="*/ 327 w 327"/>
                <a:gd name="T60" fmla="*/ 917 h 91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27" h="917">
                  <a:moveTo>
                    <a:pt x="327" y="917"/>
                  </a:moveTo>
                  <a:lnTo>
                    <a:pt x="117" y="0"/>
                  </a:lnTo>
                  <a:lnTo>
                    <a:pt x="109" y="23"/>
                  </a:lnTo>
                  <a:lnTo>
                    <a:pt x="87" y="85"/>
                  </a:lnTo>
                  <a:lnTo>
                    <a:pt x="74" y="126"/>
                  </a:lnTo>
                  <a:lnTo>
                    <a:pt x="60" y="174"/>
                  </a:lnTo>
                  <a:lnTo>
                    <a:pt x="44" y="226"/>
                  </a:lnTo>
                  <a:lnTo>
                    <a:pt x="31" y="280"/>
                  </a:lnTo>
                  <a:lnTo>
                    <a:pt x="0" y="506"/>
                  </a:lnTo>
                  <a:lnTo>
                    <a:pt x="8" y="604"/>
                  </a:lnTo>
                  <a:lnTo>
                    <a:pt x="21" y="643"/>
                  </a:lnTo>
                  <a:lnTo>
                    <a:pt x="42" y="676"/>
                  </a:lnTo>
                  <a:lnTo>
                    <a:pt x="91" y="730"/>
                  </a:lnTo>
                  <a:lnTo>
                    <a:pt x="141" y="778"/>
                  </a:lnTo>
                  <a:lnTo>
                    <a:pt x="190" y="819"/>
                  </a:lnTo>
                  <a:lnTo>
                    <a:pt x="235" y="853"/>
                  </a:lnTo>
                  <a:lnTo>
                    <a:pt x="302" y="900"/>
                  </a:lnTo>
                  <a:lnTo>
                    <a:pt x="327" y="917"/>
                  </a:lnTo>
                  <a:close/>
                </a:path>
              </a:pathLst>
            </a:custGeom>
            <a:solidFill>
              <a:srgbClr val="000000"/>
            </a:solidFill>
            <a:ln w="9525">
              <a:noFill/>
              <a:round/>
              <a:headEnd/>
              <a:tailEnd/>
            </a:ln>
          </p:spPr>
          <p:txBody>
            <a:bodyPr/>
            <a:lstStyle/>
            <a:p>
              <a:endParaRPr lang="en-US"/>
            </a:p>
          </p:txBody>
        </p:sp>
        <p:sp>
          <p:nvSpPr>
            <p:cNvPr id="37904" name="Freeform 16"/>
            <p:cNvSpPr>
              <a:spLocks/>
            </p:cNvSpPr>
            <p:nvPr/>
          </p:nvSpPr>
          <p:spPr bwMode="auto">
            <a:xfrm>
              <a:off x="2897" y="977"/>
              <a:ext cx="208" cy="263"/>
            </a:xfrm>
            <a:custGeom>
              <a:avLst/>
              <a:gdLst>
                <a:gd name="T0" fmla="*/ 0 w 416"/>
                <a:gd name="T1" fmla="*/ 0 h 790"/>
                <a:gd name="T2" fmla="*/ 20 w 416"/>
                <a:gd name="T3" fmla="*/ 13 h 790"/>
                <a:gd name="T4" fmla="*/ 39 w 416"/>
                <a:gd name="T5" fmla="*/ 27 h 790"/>
                <a:gd name="T6" fmla="*/ 63 w 416"/>
                <a:gd name="T7" fmla="*/ 45 h 790"/>
                <a:gd name="T8" fmla="*/ 75 w 416"/>
                <a:gd name="T9" fmla="*/ 56 h 790"/>
                <a:gd name="T10" fmla="*/ 87 w 416"/>
                <a:gd name="T11" fmla="*/ 67 h 790"/>
                <a:gd name="T12" fmla="*/ 98 w 416"/>
                <a:gd name="T13" fmla="*/ 78 h 790"/>
                <a:gd name="T14" fmla="*/ 110 w 416"/>
                <a:gd name="T15" fmla="*/ 90 h 790"/>
                <a:gd name="T16" fmla="*/ 119 w 416"/>
                <a:gd name="T17" fmla="*/ 102 h 790"/>
                <a:gd name="T18" fmla="*/ 128 w 416"/>
                <a:gd name="T19" fmla="*/ 114 h 790"/>
                <a:gd name="T20" fmla="*/ 140 w 416"/>
                <a:gd name="T21" fmla="*/ 139 h 790"/>
                <a:gd name="T22" fmla="*/ 145 w 416"/>
                <a:gd name="T23" fmla="*/ 186 h 790"/>
                <a:gd name="T24" fmla="*/ 141 w 416"/>
                <a:gd name="T25" fmla="*/ 207 h 790"/>
                <a:gd name="T26" fmla="*/ 138 w 416"/>
                <a:gd name="T27" fmla="*/ 217 h 790"/>
                <a:gd name="T28" fmla="*/ 134 w 416"/>
                <a:gd name="T29" fmla="*/ 225 h 790"/>
                <a:gd name="T30" fmla="*/ 126 w 416"/>
                <a:gd name="T31" fmla="*/ 241 h 790"/>
                <a:gd name="T32" fmla="*/ 120 w 416"/>
                <a:gd name="T33" fmla="*/ 253 h 790"/>
                <a:gd name="T34" fmla="*/ 113 w 416"/>
                <a:gd name="T35" fmla="*/ 263 h 790"/>
                <a:gd name="T36" fmla="*/ 131 w 416"/>
                <a:gd name="T37" fmla="*/ 249 h 790"/>
                <a:gd name="T38" fmla="*/ 149 w 416"/>
                <a:gd name="T39" fmla="*/ 233 h 790"/>
                <a:gd name="T40" fmla="*/ 169 w 416"/>
                <a:gd name="T41" fmla="*/ 213 h 790"/>
                <a:gd name="T42" fmla="*/ 179 w 416"/>
                <a:gd name="T43" fmla="*/ 203 h 790"/>
                <a:gd name="T44" fmla="*/ 187 w 416"/>
                <a:gd name="T45" fmla="*/ 191 h 790"/>
                <a:gd name="T46" fmla="*/ 202 w 416"/>
                <a:gd name="T47" fmla="*/ 168 h 790"/>
                <a:gd name="T48" fmla="*/ 208 w 416"/>
                <a:gd name="T49" fmla="*/ 145 h 790"/>
                <a:gd name="T50" fmla="*/ 205 w 416"/>
                <a:gd name="T51" fmla="*/ 125 h 790"/>
                <a:gd name="T52" fmla="*/ 198 w 416"/>
                <a:gd name="T53" fmla="*/ 114 h 790"/>
                <a:gd name="T54" fmla="*/ 189 w 416"/>
                <a:gd name="T55" fmla="*/ 104 h 790"/>
                <a:gd name="T56" fmla="*/ 176 w 416"/>
                <a:gd name="T57" fmla="*/ 93 h 790"/>
                <a:gd name="T58" fmla="*/ 162 w 416"/>
                <a:gd name="T59" fmla="*/ 83 h 790"/>
                <a:gd name="T60" fmla="*/ 128 w 416"/>
                <a:gd name="T61" fmla="*/ 62 h 790"/>
                <a:gd name="T62" fmla="*/ 110 w 416"/>
                <a:gd name="T63" fmla="*/ 52 h 790"/>
                <a:gd name="T64" fmla="*/ 93 w 416"/>
                <a:gd name="T65" fmla="*/ 43 h 790"/>
                <a:gd name="T66" fmla="*/ 58 w 416"/>
                <a:gd name="T67" fmla="*/ 25 h 790"/>
                <a:gd name="T68" fmla="*/ 29 w 416"/>
                <a:gd name="T69" fmla="*/ 12 h 790"/>
                <a:gd name="T70" fmla="*/ 0 w 416"/>
                <a:gd name="T71" fmla="*/ 0 h 790"/>
                <a:gd name="T72" fmla="*/ 0 w 416"/>
                <a:gd name="T73" fmla="*/ 0 h 79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416"/>
                <a:gd name="T112" fmla="*/ 0 h 790"/>
                <a:gd name="T113" fmla="*/ 416 w 416"/>
                <a:gd name="T114" fmla="*/ 790 h 790"/>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416" h="790">
                  <a:moveTo>
                    <a:pt x="0" y="0"/>
                  </a:moveTo>
                  <a:lnTo>
                    <a:pt x="40" y="38"/>
                  </a:lnTo>
                  <a:lnTo>
                    <a:pt x="78" y="81"/>
                  </a:lnTo>
                  <a:lnTo>
                    <a:pt x="126" y="135"/>
                  </a:lnTo>
                  <a:lnTo>
                    <a:pt x="149" y="168"/>
                  </a:lnTo>
                  <a:lnTo>
                    <a:pt x="174" y="200"/>
                  </a:lnTo>
                  <a:lnTo>
                    <a:pt x="196" y="235"/>
                  </a:lnTo>
                  <a:lnTo>
                    <a:pt x="220" y="269"/>
                  </a:lnTo>
                  <a:lnTo>
                    <a:pt x="239" y="307"/>
                  </a:lnTo>
                  <a:lnTo>
                    <a:pt x="256" y="342"/>
                  </a:lnTo>
                  <a:lnTo>
                    <a:pt x="280" y="418"/>
                  </a:lnTo>
                  <a:lnTo>
                    <a:pt x="289" y="558"/>
                  </a:lnTo>
                  <a:lnTo>
                    <a:pt x="281" y="622"/>
                  </a:lnTo>
                  <a:lnTo>
                    <a:pt x="275" y="651"/>
                  </a:lnTo>
                  <a:lnTo>
                    <a:pt x="268" y="677"/>
                  </a:lnTo>
                  <a:lnTo>
                    <a:pt x="253" y="723"/>
                  </a:lnTo>
                  <a:lnTo>
                    <a:pt x="240" y="759"/>
                  </a:lnTo>
                  <a:lnTo>
                    <a:pt x="226" y="790"/>
                  </a:lnTo>
                  <a:lnTo>
                    <a:pt x="262" y="747"/>
                  </a:lnTo>
                  <a:lnTo>
                    <a:pt x="298" y="699"/>
                  </a:lnTo>
                  <a:lnTo>
                    <a:pt x="337" y="640"/>
                  </a:lnTo>
                  <a:lnTo>
                    <a:pt x="357" y="609"/>
                  </a:lnTo>
                  <a:lnTo>
                    <a:pt x="374" y="575"/>
                  </a:lnTo>
                  <a:lnTo>
                    <a:pt x="403" y="505"/>
                  </a:lnTo>
                  <a:lnTo>
                    <a:pt x="416" y="436"/>
                  </a:lnTo>
                  <a:lnTo>
                    <a:pt x="409" y="374"/>
                  </a:lnTo>
                  <a:lnTo>
                    <a:pt x="396" y="342"/>
                  </a:lnTo>
                  <a:lnTo>
                    <a:pt x="377" y="311"/>
                  </a:lnTo>
                  <a:lnTo>
                    <a:pt x="352" y="280"/>
                  </a:lnTo>
                  <a:lnTo>
                    <a:pt x="323" y="249"/>
                  </a:lnTo>
                  <a:lnTo>
                    <a:pt x="256" y="187"/>
                  </a:lnTo>
                  <a:lnTo>
                    <a:pt x="221" y="156"/>
                  </a:lnTo>
                  <a:lnTo>
                    <a:pt x="186" y="128"/>
                  </a:lnTo>
                  <a:lnTo>
                    <a:pt x="116" y="76"/>
                  </a:lnTo>
                  <a:lnTo>
                    <a:pt x="58" y="36"/>
                  </a:lnTo>
                  <a:lnTo>
                    <a:pt x="0" y="0"/>
                  </a:lnTo>
                  <a:close/>
                </a:path>
              </a:pathLst>
            </a:custGeom>
            <a:solidFill>
              <a:srgbClr val="000000"/>
            </a:solidFill>
            <a:ln w="9525">
              <a:noFill/>
              <a:round/>
              <a:headEnd/>
              <a:tailEnd/>
            </a:ln>
          </p:spPr>
          <p:txBody>
            <a:bodyPr/>
            <a:lstStyle/>
            <a:p>
              <a:endParaRPr lang="en-US"/>
            </a:p>
          </p:txBody>
        </p:sp>
        <p:sp>
          <p:nvSpPr>
            <p:cNvPr id="37905" name="Freeform 17"/>
            <p:cNvSpPr>
              <a:spLocks/>
            </p:cNvSpPr>
            <p:nvPr/>
          </p:nvSpPr>
          <p:spPr bwMode="auto">
            <a:xfrm>
              <a:off x="2409" y="1102"/>
              <a:ext cx="111" cy="324"/>
            </a:xfrm>
            <a:custGeom>
              <a:avLst/>
              <a:gdLst>
                <a:gd name="T0" fmla="*/ 87 w 221"/>
                <a:gd name="T1" fmla="*/ 324 h 973"/>
                <a:gd name="T2" fmla="*/ 111 w 221"/>
                <a:gd name="T3" fmla="*/ 0 h 973"/>
                <a:gd name="T4" fmla="*/ 106 w 221"/>
                <a:gd name="T5" fmla="*/ 6 h 973"/>
                <a:gd name="T6" fmla="*/ 91 w 221"/>
                <a:gd name="T7" fmla="*/ 24 h 973"/>
                <a:gd name="T8" fmla="*/ 81 w 221"/>
                <a:gd name="T9" fmla="*/ 36 h 973"/>
                <a:gd name="T10" fmla="*/ 71 w 221"/>
                <a:gd name="T11" fmla="*/ 50 h 973"/>
                <a:gd name="T12" fmla="*/ 59 w 221"/>
                <a:gd name="T13" fmla="*/ 65 h 973"/>
                <a:gd name="T14" fmla="*/ 47 w 221"/>
                <a:gd name="T15" fmla="*/ 81 h 973"/>
                <a:gd name="T16" fmla="*/ 37 w 221"/>
                <a:gd name="T17" fmla="*/ 98 h 973"/>
                <a:gd name="T18" fmla="*/ 26 w 221"/>
                <a:gd name="T19" fmla="*/ 115 h 973"/>
                <a:gd name="T20" fmla="*/ 17 w 221"/>
                <a:gd name="T21" fmla="*/ 132 h 973"/>
                <a:gd name="T22" fmla="*/ 9 w 221"/>
                <a:gd name="T23" fmla="*/ 149 h 973"/>
                <a:gd name="T24" fmla="*/ 0 w 221"/>
                <a:gd name="T25" fmla="*/ 180 h 973"/>
                <a:gd name="T26" fmla="*/ 2 w 221"/>
                <a:gd name="T27" fmla="*/ 206 h 973"/>
                <a:gd name="T28" fmla="*/ 7 w 221"/>
                <a:gd name="T29" fmla="*/ 217 h 973"/>
                <a:gd name="T30" fmla="*/ 13 w 221"/>
                <a:gd name="T31" fmla="*/ 228 h 973"/>
                <a:gd name="T32" fmla="*/ 19 w 221"/>
                <a:gd name="T33" fmla="*/ 239 h 973"/>
                <a:gd name="T34" fmla="*/ 25 w 221"/>
                <a:gd name="T35" fmla="*/ 249 h 973"/>
                <a:gd name="T36" fmla="*/ 32 w 221"/>
                <a:gd name="T37" fmla="*/ 260 h 973"/>
                <a:gd name="T38" fmla="*/ 40 w 221"/>
                <a:gd name="T39" fmla="*/ 269 h 973"/>
                <a:gd name="T40" fmla="*/ 53 w 221"/>
                <a:gd name="T41" fmla="*/ 287 h 973"/>
                <a:gd name="T42" fmla="*/ 67 w 221"/>
                <a:gd name="T43" fmla="*/ 302 h 973"/>
                <a:gd name="T44" fmla="*/ 77 w 221"/>
                <a:gd name="T45" fmla="*/ 313 h 973"/>
                <a:gd name="T46" fmla="*/ 87 w 221"/>
                <a:gd name="T47" fmla="*/ 324 h 973"/>
                <a:gd name="T48" fmla="*/ 87 w 221"/>
                <a:gd name="T49" fmla="*/ 324 h 97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21"/>
                <a:gd name="T76" fmla="*/ 0 h 973"/>
                <a:gd name="T77" fmla="*/ 221 w 221"/>
                <a:gd name="T78" fmla="*/ 973 h 97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21" h="973">
                  <a:moveTo>
                    <a:pt x="173" y="973"/>
                  </a:moveTo>
                  <a:lnTo>
                    <a:pt x="221" y="0"/>
                  </a:lnTo>
                  <a:lnTo>
                    <a:pt x="211" y="18"/>
                  </a:lnTo>
                  <a:lnTo>
                    <a:pt x="181" y="71"/>
                  </a:lnTo>
                  <a:lnTo>
                    <a:pt x="161" y="108"/>
                  </a:lnTo>
                  <a:lnTo>
                    <a:pt x="141" y="149"/>
                  </a:lnTo>
                  <a:lnTo>
                    <a:pt x="118" y="195"/>
                  </a:lnTo>
                  <a:lnTo>
                    <a:pt x="94" y="242"/>
                  </a:lnTo>
                  <a:lnTo>
                    <a:pt x="73" y="294"/>
                  </a:lnTo>
                  <a:lnTo>
                    <a:pt x="52" y="345"/>
                  </a:lnTo>
                  <a:lnTo>
                    <a:pt x="33" y="397"/>
                  </a:lnTo>
                  <a:lnTo>
                    <a:pt x="18" y="446"/>
                  </a:lnTo>
                  <a:lnTo>
                    <a:pt x="0" y="540"/>
                  </a:lnTo>
                  <a:lnTo>
                    <a:pt x="3" y="619"/>
                  </a:lnTo>
                  <a:lnTo>
                    <a:pt x="13" y="652"/>
                  </a:lnTo>
                  <a:lnTo>
                    <a:pt x="25" y="685"/>
                  </a:lnTo>
                  <a:lnTo>
                    <a:pt x="38" y="717"/>
                  </a:lnTo>
                  <a:lnTo>
                    <a:pt x="50" y="747"/>
                  </a:lnTo>
                  <a:lnTo>
                    <a:pt x="64" y="780"/>
                  </a:lnTo>
                  <a:lnTo>
                    <a:pt x="79" y="808"/>
                  </a:lnTo>
                  <a:lnTo>
                    <a:pt x="106" y="862"/>
                  </a:lnTo>
                  <a:lnTo>
                    <a:pt x="133" y="907"/>
                  </a:lnTo>
                  <a:lnTo>
                    <a:pt x="153" y="941"/>
                  </a:lnTo>
                  <a:lnTo>
                    <a:pt x="173" y="973"/>
                  </a:lnTo>
                  <a:close/>
                </a:path>
              </a:pathLst>
            </a:custGeom>
            <a:solidFill>
              <a:srgbClr val="000000"/>
            </a:solidFill>
            <a:ln w="9525">
              <a:noFill/>
              <a:round/>
              <a:headEnd/>
              <a:tailEnd/>
            </a:ln>
          </p:spPr>
          <p:txBody>
            <a:bodyPr/>
            <a:lstStyle/>
            <a:p>
              <a:endParaRPr lang="en-US"/>
            </a:p>
          </p:txBody>
        </p:sp>
        <p:sp>
          <p:nvSpPr>
            <p:cNvPr id="37906" name="Freeform 18"/>
            <p:cNvSpPr>
              <a:spLocks/>
            </p:cNvSpPr>
            <p:nvPr/>
          </p:nvSpPr>
          <p:spPr bwMode="auto">
            <a:xfrm>
              <a:off x="2503" y="1116"/>
              <a:ext cx="187" cy="304"/>
            </a:xfrm>
            <a:custGeom>
              <a:avLst/>
              <a:gdLst>
                <a:gd name="T0" fmla="*/ 57 w 374"/>
                <a:gd name="T1" fmla="*/ 0 h 910"/>
                <a:gd name="T2" fmla="*/ 62 w 374"/>
                <a:gd name="T3" fmla="*/ 4 h 910"/>
                <a:gd name="T4" fmla="*/ 76 w 374"/>
                <a:gd name="T5" fmla="*/ 19 h 910"/>
                <a:gd name="T6" fmla="*/ 83 w 374"/>
                <a:gd name="T7" fmla="*/ 28 h 910"/>
                <a:gd name="T8" fmla="*/ 92 w 374"/>
                <a:gd name="T9" fmla="*/ 39 h 910"/>
                <a:gd name="T10" fmla="*/ 100 w 374"/>
                <a:gd name="T11" fmla="*/ 51 h 910"/>
                <a:gd name="T12" fmla="*/ 109 w 374"/>
                <a:gd name="T13" fmla="*/ 64 h 910"/>
                <a:gd name="T14" fmla="*/ 117 w 374"/>
                <a:gd name="T15" fmla="*/ 78 h 910"/>
                <a:gd name="T16" fmla="*/ 123 w 374"/>
                <a:gd name="T17" fmla="*/ 93 h 910"/>
                <a:gd name="T18" fmla="*/ 131 w 374"/>
                <a:gd name="T19" fmla="*/ 124 h 910"/>
                <a:gd name="T20" fmla="*/ 128 w 374"/>
                <a:gd name="T21" fmla="*/ 154 h 910"/>
                <a:gd name="T22" fmla="*/ 121 w 374"/>
                <a:gd name="T23" fmla="*/ 168 h 910"/>
                <a:gd name="T24" fmla="*/ 112 w 374"/>
                <a:gd name="T25" fmla="*/ 181 h 910"/>
                <a:gd name="T26" fmla="*/ 100 w 374"/>
                <a:gd name="T27" fmla="*/ 194 h 910"/>
                <a:gd name="T28" fmla="*/ 89 w 374"/>
                <a:gd name="T29" fmla="*/ 206 h 910"/>
                <a:gd name="T30" fmla="*/ 77 w 374"/>
                <a:gd name="T31" fmla="*/ 219 h 910"/>
                <a:gd name="T32" fmla="*/ 67 w 374"/>
                <a:gd name="T33" fmla="*/ 230 h 910"/>
                <a:gd name="T34" fmla="*/ 57 w 374"/>
                <a:gd name="T35" fmla="*/ 241 h 910"/>
                <a:gd name="T36" fmla="*/ 48 w 374"/>
                <a:gd name="T37" fmla="*/ 251 h 910"/>
                <a:gd name="T38" fmla="*/ 31 w 374"/>
                <a:gd name="T39" fmla="*/ 269 h 910"/>
                <a:gd name="T40" fmla="*/ 19 w 374"/>
                <a:gd name="T41" fmla="*/ 284 h 910"/>
                <a:gd name="T42" fmla="*/ 9 w 374"/>
                <a:gd name="T43" fmla="*/ 294 h 910"/>
                <a:gd name="T44" fmla="*/ 0 w 374"/>
                <a:gd name="T45" fmla="*/ 304 h 910"/>
                <a:gd name="T46" fmla="*/ 28 w 374"/>
                <a:gd name="T47" fmla="*/ 293 h 910"/>
                <a:gd name="T48" fmla="*/ 57 w 374"/>
                <a:gd name="T49" fmla="*/ 280 h 910"/>
                <a:gd name="T50" fmla="*/ 91 w 374"/>
                <a:gd name="T51" fmla="*/ 261 h 910"/>
                <a:gd name="T52" fmla="*/ 124 w 374"/>
                <a:gd name="T53" fmla="*/ 239 h 910"/>
                <a:gd name="T54" fmla="*/ 141 w 374"/>
                <a:gd name="T55" fmla="*/ 225 h 910"/>
                <a:gd name="T56" fmla="*/ 155 w 374"/>
                <a:gd name="T57" fmla="*/ 210 h 910"/>
                <a:gd name="T58" fmla="*/ 167 w 374"/>
                <a:gd name="T59" fmla="*/ 194 h 910"/>
                <a:gd name="T60" fmla="*/ 178 w 374"/>
                <a:gd name="T61" fmla="*/ 178 h 910"/>
                <a:gd name="T62" fmla="*/ 187 w 374"/>
                <a:gd name="T63" fmla="*/ 141 h 910"/>
                <a:gd name="T64" fmla="*/ 184 w 374"/>
                <a:gd name="T65" fmla="*/ 106 h 910"/>
                <a:gd name="T66" fmla="*/ 178 w 374"/>
                <a:gd name="T67" fmla="*/ 90 h 910"/>
                <a:gd name="T68" fmla="*/ 170 w 374"/>
                <a:gd name="T69" fmla="*/ 75 h 910"/>
                <a:gd name="T70" fmla="*/ 160 w 374"/>
                <a:gd name="T71" fmla="*/ 63 h 910"/>
                <a:gd name="T72" fmla="*/ 149 w 374"/>
                <a:gd name="T73" fmla="*/ 51 h 910"/>
                <a:gd name="T74" fmla="*/ 137 w 374"/>
                <a:gd name="T75" fmla="*/ 41 h 910"/>
                <a:gd name="T76" fmla="*/ 124 w 374"/>
                <a:gd name="T77" fmla="*/ 32 h 910"/>
                <a:gd name="T78" fmla="*/ 100 w 374"/>
                <a:gd name="T79" fmla="*/ 17 h 910"/>
                <a:gd name="T80" fmla="*/ 79 w 374"/>
                <a:gd name="T81" fmla="*/ 8 h 910"/>
                <a:gd name="T82" fmla="*/ 57 w 374"/>
                <a:gd name="T83" fmla="*/ 0 h 910"/>
                <a:gd name="T84" fmla="*/ 57 w 374"/>
                <a:gd name="T85" fmla="*/ 0 h 91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74"/>
                <a:gd name="T130" fmla="*/ 0 h 910"/>
                <a:gd name="T131" fmla="*/ 374 w 374"/>
                <a:gd name="T132" fmla="*/ 910 h 910"/>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74" h="910">
                  <a:moveTo>
                    <a:pt x="115" y="0"/>
                  </a:moveTo>
                  <a:lnTo>
                    <a:pt x="124" y="13"/>
                  </a:lnTo>
                  <a:lnTo>
                    <a:pt x="151" y="56"/>
                  </a:lnTo>
                  <a:lnTo>
                    <a:pt x="166" y="83"/>
                  </a:lnTo>
                  <a:lnTo>
                    <a:pt x="184" y="116"/>
                  </a:lnTo>
                  <a:lnTo>
                    <a:pt x="200" y="153"/>
                  </a:lnTo>
                  <a:lnTo>
                    <a:pt x="219" y="193"/>
                  </a:lnTo>
                  <a:lnTo>
                    <a:pt x="234" y="234"/>
                  </a:lnTo>
                  <a:lnTo>
                    <a:pt x="246" y="279"/>
                  </a:lnTo>
                  <a:lnTo>
                    <a:pt x="261" y="370"/>
                  </a:lnTo>
                  <a:lnTo>
                    <a:pt x="256" y="461"/>
                  </a:lnTo>
                  <a:lnTo>
                    <a:pt x="243" y="503"/>
                  </a:lnTo>
                  <a:lnTo>
                    <a:pt x="225" y="543"/>
                  </a:lnTo>
                  <a:lnTo>
                    <a:pt x="200" y="580"/>
                  </a:lnTo>
                  <a:lnTo>
                    <a:pt x="178" y="618"/>
                  </a:lnTo>
                  <a:lnTo>
                    <a:pt x="154" y="655"/>
                  </a:lnTo>
                  <a:lnTo>
                    <a:pt x="134" y="688"/>
                  </a:lnTo>
                  <a:lnTo>
                    <a:pt x="115" y="721"/>
                  </a:lnTo>
                  <a:lnTo>
                    <a:pt x="97" y="751"/>
                  </a:lnTo>
                  <a:lnTo>
                    <a:pt x="63" y="805"/>
                  </a:lnTo>
                  <a:lnTo>
                    <a:pt x="37" y="849"/>
                  </a:lnTo>
                  <a:lnTo>
                    <a:pt x="17" y="881"/>
                  </a:lnTo>
                  <a:lnTo>
                    <a:pt x="0" y="910"/>
                  </a:lnTo>
                  <a:lnTo>
                    <a:pt x="57" y="877"/>
                  </a:lnTo>
                  <a:lnTo>
                    <a:pt x="115" y="838"/>
                  </a:lnTo>
                  <a:lnTo>
                    <a:pt x="181" y="782"/>
                  </a:lnTo>
                  <a:lnTo>
                    <a:pt x="249" y="714"/>
                  </a:lnTo>
                  <a:lnTo>
                    <a:pt x="282" y="673"/>
                  </a:lnTo>
                  <a:lnTo>
                    <a:pt x="309" y="629"/>
                  </a:lnTo>
                  <a:lnTo>
                    <a:pt x="334" y="582"/>
                  </a:lnTo>
                  <a:lnTo>
                    <a:pt x="355" y="533"/>
                  </a:lnTo>
                  <a:lnTo>
                    <a:pt x="374" y="423"/>
                  </a:lnTo>
                  <a:lnTo>
                    <a:pt x="368" y="316"/>
                  </a:lnTo>
                  <a:lnTo>
                    <a:pt x="355" y="269"/>
                  </a:lnTo>
                  <a:lnTo>
                    <a:pt x="340" y="225"/>
                  </a:lnTo>
                  <a:lnTo>
                    <a:pt x="320" y="188"/>
                  </a:lnTo>
                  <a:lnTo>
                    <a:pt x="297" y="153"/>
                  </a:lnTo>
                  <a:lnTo>
                    <a:pt x="274" y="122"/>
                  </a:lnTo>
                  <a:lnTo>
                    <a:pt x="249" y="95"/>
                  </a:lnTo>
                  <a:lnTo>
                    <a:pt x="200" y="52"/>
                  </a:lnTo>
                  <a:lnTo>
                    <a:pt x="157" y="24"/>
                  </a:lnTo>
                  <a:lnTo>
                    <a:pt x="115" y="0"/>
                  </a:lnTo>
                  <a:close/>
                </a:path>
              </a:pathLst>
            </a:custGeom>
            <a:solidFill>
              <a:srgbClr val="000000"/>
            </a:solidFill>
            <a:ln w="9525">
              <a:noFill/>
              <a:round/>
              <a:headEnd/>
              <a:tailEnd/>
            </a:ln>
          </p:spPr>
          <p:txBody>
            <a:bodyPr/>
            <a:lstStyle/>
            <a:p>
              <a:endParaRPr lang="en-US"/>
            </a:p>
          </p:txBody>
        </p:sp>
        <p:sp>
          <p:nvSpPr>
            <p:cNvPr id="37907" name="Freeform 19"/>
            <p:cNvSpPr>
              <a:spLocks/>
            </p:cNvSpPr>
            <p:nvPr/>
          </p:nvSpPr>
          <p:spPr bwMode="auto">
            <a:xfrm>
              <a:off x="2525" y="1442"/>
              <a:ext cx="419" cy="150"/>
            </a:xfrm>
            <a:custGeom>
              <a:avLst/>
              <a:gdLst>
                <a:gd name="T0" fmla="*/ 15 w 838"/>
                <a:gd name="T1" fmla="*/ 0 h 449"/>
                <a:gd name="T2" fmla="*/ 419 w 838"/>
                <a:gd name="T3" fmla="*/ 144 h 449"/>
                <a:gd name="T4" fmla="*/ 375 w 838"/>
                <a:gd name="T5" fmla="*/ 148 h 449"/>
                <a:gd name="T6" fmla="*/ 271 w 838"/>
                <a:gd name="T7" fmla="*/ 150 h 449"/>
                <a:gd name="T8" fmla="*/ 149 w 838"/>
                <a:gd name="T9" fmla="*/ 139 h 449"/>
                <a:gd name="T10" fmla="*/ 95 w 838"/>
                <a:gd name="T11" fmla="*/ 123 h 449"/>
                <a:gd name="T12" fmla="*/ 52 w 838"/>
                <a:gd name="T13" fmla="*/ 99 h 449"/>
                <a:gd name="T14" fmla="*/ 37 w 838"/>
                <a:gd name="T15" fmla="*/ 86 h 449"/>
                <a:gd name="T16" fmla="*/ 25 w 838"/>
                <a:gd name="T17" fmla="*/ 73 h 449"/>
                <a:gd name="T18" fmla="*/ 8 w 838"/>
                <a:gd name="T19" fmla="*/ 52 h 449"/>
                <a:gd name="T20" fmla="*/ 0 w 838"/>
                <a:gd name="T21" fmla="*/ 22 h 449"/>
                <a:gd name="T22" fmla="*/ 8 w 838"/>
                <a:gd name="T23" fmla="*/ 5 h 449"/>
                <a:gd name="T24" fmla="*/ 15 w 838"/>
                <a:gd name="T25" fmla="*/ 0 h 449"/>
                <a:gd name="T26" fmla="*/ 15 w 838"/>
                <a:gd name="T27" fmla="*/ 0 h 44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838"/>
                <a:gd name="T43" fmla="*/ 0 h 449"/>
                <a:gd name="T44" fmla="*/ 838 w 838"/>
                <a:gd name="T45" fmla="*/ 449 h 449"/>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838" h="449">
                  <a:moveTo>
                    <a:pt x="30" y="0"/>
                  </a:moveTo>
                  <a:lnTo>
                    <a:pt x="838" y="430"/>
                  </a:lnTo>
                  <a:lnTo>
                    <a:pt x="749" y="442"/>
                  </a:lnTo>
                  <a:lnTo>
                    <a:pt x="541" y="449"/>
                  </a:lnTo>
                  <a:lnTo>
                    <a:pt x="297" y="415"/>
                  </a:lnTo>
                  <a:lnTo>
                    <a:pt x="190" y="368"/>
                  </a:lnTo>
                  <a:lnTo>
                    <a:pt x="104" y="297"/>
                  </a:lnTo>
                  <a:lnTo>
                    <a:pt x="74" y="256"/>
                  </a:lnTo>
                  <a:lnTo>
                    <a:pt x="49" y="219"/>
                  </a:lnTo>
                  <a:lnTo>
                    <a:pt x="16" y="156"/>
                  </a:lnTo>
                  <a:lnTo>
                    <a:pt x="0" y="65"/>
                  </a:lnTo>
                  <a:lnTo>
                    <a:pt x="16" y="14"/>
                  </a:lnTo>
                  <a:lnTo>
                    <a:pt x="30" y="0"/>
                  </a:lnTo>
                  <a:close/>
                </a:path>
              </a:pathLst>
            </a:custGeom>
            <a:solidFill>
              <a:srgbClr val="000000"/>
            </a:solidFill>
            <a:ln w="9525">
              <a:noFill/>
              <a:round/>
              <a:headEnd/>
              <a:tailEnd/>
            </a:ln>
          </p:spPr>
          <p:txBody>
            <a:bodyPr/>
            <a:lstStyle/>
            <a:p>
              <a:endParaRPr lang="en-US"/>
            </a:p>
          </p:txBody>
        </p:sp>
        <p:sp>
          <p:nvSpPr>
            <p:cNvPr id="37908" name="Freeform 20"/>
            <p:cNvSpPr>
              <a:spLocks/>
            </p:cNvSpPr>
            <p:nvPr/>
          </p:nvSpPr>
          <p:spPr bwMode="auto">
            <a:xfrm>
              <a:off x="2622" y="1405"/>
              <a:ext cx="368" cy="174"/>
            </a:xfrm>
            <a:custGeom>
              <a:avLst/>
              <a:gdLst>
                <a:gd name="T0" fmla="*/ 0 w 735"/>
                <a:gd name="T1" fmla="*/ 21 h 523"/>
                <a:gd name="T2" fmla="*/ 29 w 735"/>
                <a:gd name="T3" fmla="*/ 17 h 523"/>
                <a:gd name="T4" fmla="*/ 100 w 735"/>
                <a:gd name="T5" fmla="*/ 17 h 523"/>
                <a:gd name="T6" fmla="*/ 187 w 735"/>
                <a:gd name="T7" fmla="*/ 33 h 523"/>
                <a:gd name="T8" fmla="*/ 229 w 735"/>
                <a:gd name="T9" fmla="*/ 53 h 523"/>
                <a:gd name="T10" fmla="*/ 248 w 735"/>
                <a:gd name="T11" fmla="*/ 66 h 523"/>
                <a:gd name="T12" fmla="*/ 265 w 735"/>
                <a:gd name="T13" fmla="*/ 82 h 523"/>
                <a:gd name="T14" fmla="*/ 280 w 735"/>
                <a:gd name="T15" fmla="*/ 98 h 523"/>
                <a:gd name="T16" fmla="*/ 294 w 735"/>
                <a:gd name="T17" fmla="*/ 112 h 523"/>
                <a:gd name="T18" fmla="*/ 306 w 735"/>
                <a:gd name="T19" fmla="*/ 124 h 523"/>
                <a:gd name="T20" fmla="*/ 318 w 735"/>
                <a:gd name="T21" fmla="*/ 135 h 523"/>
                <a:gd name="T22" fmla="*/ 335 w 735"/>
                <a:gd name="T23" fmla="*/ 151 h 523"/>
                <a:gd name="T24" fmla="*/ 348 w 735"/>
                <a:gd name="T25" fmla="*/ 163 h 523"/>
                <a:gd name="T26" fmla="*/ 368 w 735"/>
                <a:gd name="T27" fmla="*/ 174 h 523"/>
                <a:gd name="T28" fmla="*/ 365 w 735"/>
                <a:gd name="T29" fmla="*/ 121 h 523"/>
                <a:gd name="T30" fmla="*/ 358 w 735"/>
                <a:gd name="T31" fmla="*/ 97 h 523"/>
                <a:gd name="T32" fmla="*/ 352 w 735"/>
                <a:gd name="T33" fmla="*/ 85 h 523"/>
                <a:gd name="T34" fmla="*/ 344 w 735"/>
                <a:gd name="T35" fmla="*/ 72 h 523"/>
                <a:gd name="T36" fmla="*/ 334 w 735"/>
                <a:gd name="T37" fmla="*/ 60 h 523"/>
                <a:gd name="T38" fmla="*/ 322 w 735"/>
                <a:gd name="T39" fmla="*/ 48 h 523"/>
                <a:gd name="T40" fmla="*/ 309 w 735"/>
                <a:gd name="T41" fmla="*/ 36 h 523"/>
                <a:gd name="T42" fmla="*/ 292 w 735"/>
                <a:gd name="T43" fmla="*/ 25 h 523"/>
                <a:gd name="T44" fmla="*/ 274 w 735"/>
                <a:gd name="T45" fmla="*/ 16 h 523"/>
                <a:gd name="T46" fmla="*/ 253 w 735"/>
                <a:gd name="T47" fmla="*/ 9 h 523"/>
                <a:gd name="T48" fmla="*/ 207 w 735"/>
                <a:gd name="T49" fmla="*/ 0 h 523"/>
                <a:gd name="T50" fmla="*/ 110 w 735"/>
                <a:gd name="T51" fmla="*/ 1 h 523"/>
                <a:gd name="T52" fmla="*/ 32 w 735"/>
                <a:gd name="T53" fmla="*/ 14 h 523"/>
                <a:gd name="T54" fmla="*/ 0 w 735"/>
                <a:gd name="T55" fmla="*/ 21 h 523"/>
                <a:gd name="T56" fmla="*/ 0 w 735"/>
                <a:gd name="T57" fmla="*/ 21 h 523"/>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735"/>
                <a:gd name="T88" fmla="*/ 0 h 523"/>
                <a:gd name="T89" fmla="*/ 735 w 735"/>
                <a:gd name="T90" fmla="*/ 523 h 523"/>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735" h="523">
                  <a:moveTo>
                    <a:pt x="0" y="63"/>
                  </a:moveTo>
                  <a:lnTo>
                    <a:pt x="58" y="52"/>
                  </a:lnTo>
                  <a:lnTo>
                    <a:pt x="199" y="50"/>
                  </a:lnTo>
                  <a:lnTo>
                    <a:pt x="374" y="99"/>
                  </a:lnTo>
                  <a:lnTo>
                    <a:pt x="458" y="159"/>
                  </a:lnTo>
                  <a:lnTo>
                    <a:pt x="495" y="198"/>
                  </a:lnTo>
                  <a:lnTo>
                    <a:pt x="530" y="245"/>
                  </a:lnTo>
                  <a:lnTo>
                    <a:pt x="560" y="295"/>
                  </a:lnTo>
                  <a:lnTo>
                    <a:pt x="588" y="338"/>
                  </a:lnTo>
                  <a:lnTo>
                    <a:pt x="611" y="374"/>
                  </a:lnTo>
                  <a:lnTo>
                    <a:pt x="635" y="407"/>
                  </a:lnTo>
                  <a:lnTo>
                    <a:pt x="669" y="455"/>
                  </a:lnTo>
                  <a:lnTo>
                    <a:pt x="696" y="489"/>
                  </a:lnTo>
                  <a:lnTo>
                    <a:pt x="735" y="523"/>
                  </a:lnTo>
                  <a:lnTo>
                    <a:pt x="730" y="363"/>
                  </a:lnTo>
                  <a:lnTo>
                    <a:pt x="715" y="293"/>
                  </a:lnTo>
                  <a:lnTo>
                    <a:pt x="703" y="255"/>
                  </a:lnTo>
                  <a:lnTo>
                    <a:pt x="687" y="217"/>
                  </a:lnTo>
                  <a:lnTo>
                    <a:pt x="668" y="179"/>
                  </a:lnTo>
                  <a:lnTo>
                    <a:pt x="644" y="144"/>
                  </a:lnTo>
                  <a:lnTo>
                    <a:pt x="618" y="109"/>
                  </a:lnTo>
                  <a:lnTo>
                    <a:pt x="583" y="76"/>
                  </a:lnTo>
                  <a:lnTo>
                    <a:pt x="547" y="47"/>
                  </a:lnTo>
                  <a:lnTo>
                    <a:pt x="505" y="26"/>
                  </a:lnTo>
                  <a:lnTo>
                    <a:pt x="413" y="0"/>
                  </a:lnTo>
                  <a:lnTo>
                    <a:pt x="220" y="4"/>
                  </a:lnTo>
                  <a:lnTo>
                    <a:pt x="64" y="41"/>
                  </a:lnTo>
                  <a:lnTo>
                    <a:pt x="0" y="63"/>
                  </a:lnTo>
                  <a:close/>
                </a:path>
              </a:pathLst>
            </a:custGeom>
            <a:solidFill>
              <a:srgbClr val="000000"/>
            </a:solidFill>
            <a:ln w="9525">
              <a:noFill/>
              <a:round/>
              <a:headEnd/>
              <a:tailEnd/>
            </a:ln>
          </p:spPr>
          <p:txBody>
            <a:bodyPr/>
            <a:lstStyle/>
            <a:p>
              <a:endParaRPr lang="en-US"/>
            </a:p>
          </p:txBody>
        </p:sp>
        <p:sp>
          <p:nvSpPr>
            <p:cNvPr id="37909" name="Freeform 21"/>
            <p:cNvSpPr>
              <a:spLocks/>
            </p:cNvSpPr>
            <p:nvPr/>
          </p:nvSpPr>
          <p:spPr bwMode="auto">
            <a:xfrm>
              <a:off x="2744" y="1230"/>
              <a:ext cx="60" cy="132"/>
            </a:xfrm>
            <a:custGeom>
              <a:avLst/>
              <a:gdLst>
                <a:gd name="T0" fmla="*/ 20 w 120"/>
                <a:gd name="T1" fmla="*/ 132 h 397"/>
                <a:gd name="T2" fmla="*/ 4 w 120"/>
                <a:gd name="T3" fmla="*/ 61 h 397"/>
                <a:gd name="T4" fmla="*/ 0 w 120"/>
                <a:gd name="T5" fmla="*/ 10 h 397"/>
                <a:gd name="T6" fmla="*/ 47 w 120"/>
                <a:gd name="T7" fmla="*/ 0 h 397"/>
                <a:gd name="T8" fmla="*/ 60 w 120"/>
                <a:gd name="T9" fmla="*/ 11 h 397"/>
                <a:gd name="T10" fmla="*/ 55 w 120"/>
                <a:gd name="T11" fmla="*/ 31 h 397"/>
                <a:gd name="T12" fmla="*/ 48 w 120"/>
                <a:gd name="T13" fmla="*/ 41 h 397"/>
                <a:gd name="T14" fmla="*/ 41 w 120"/>
                <a:gd name="T15" fmla="*/ 51 h 397"/>
                <a:gd name="T16" fmla="*/ 35 w 120"/>
                <a:gd name="T17" fmla="*/ 72 h 397"/>
                <a:gd name="T18" fmla="*/ 38 w 120"/>
                <a:gd name="T19" fmla="*/ 99 h 397"/>
                <a:gd name="T20" fmla="*/ 44 w 120"/>
                <a:gd name="T21" fmla="*/ 122 h 397"/>
                <a:gd name="T22" fmla="*/ 48 w 120"/>
                <a:gd name="T23" fmla="*/ 132 h 397"/>
                <a:gd name="T24" fmla="*/ 20 w 120"/>
                <a:gd name="T25" fmla="*/ 132 h 397"/>
                <a:gd name="T26" fmla="*/ 20 w 120"/>
                <a:gd name="T27" fmla="*/ 132 h 39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20"/>
                <a:gd name="T43" fmla="*/ 0 h 397"/>
                <a:gd name="T44" fmla="*/ 120 w 120"/>
                <a:gd name="T45" fmla="*/ 397 h 39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20" h="397">
                  <a:moveTo>
                    <a:pt x="40" y="397"/>
                  </a:moveTo>
                  <a:lnTo>
                    <a:pt x="7" y="182"/>
                  </a:lnTo>
                  <a:lnTo>
                    <a:pt x="0" y="31"/>
                  </a:lnTo>
                  <a:lnTo>
                    <a:pt x="93" y="0"/>
                  </a:lnTo>
                  <a:lnTo>
                    <a:pt x="120" y="32"/>
                  </a:lnTo>
                  <a:lnTo>
                    <a:pt x="109" y="93"/>
                  </a:lnTo>
                  <a:lnTo>
                    <a:pt x="96" y="124"/>
                  </a:lnTo>
                  <a:lnTo>
                    <a:pt x="82" y="152"/>
                  </a:lnTo>
                  <a:lnTo>
                    <a:pt x="69" y="217"/>
                  </a:lnTo>
                  <a:lnTo>
                    <a:pt x="76" y="299"/>
                  </a:lnTo>
                  <a:lnTo>
                    <a:pt x="88" y="368"/>
                  </a:lnTo>
                  <a:lnTo>
                    <a:pt x="96" y="397"/>
                  </a:lnTo>
                  <a:lnTo>
                    <a:pt x="40" y="397"/>
                  </a:lnTo>
                  <a:close/>
                </a:path>
              </a:pathLst>
            </a:custGeom>
            <a:solidFill>
              <a:srgbClr val="000000"/>
            </a:solidFill>
            <a:ln w="9525">
              <a:noFill/>
              <a:round/>
              <a:headEnd/>
              <a:tailEnd/>
            </a:ln>
          </p:spPr>
          <p:txBody>
            <a:bodyPr/>
            <a:lstStyle/>
            <a:p>
              <a:endParaRPr lang="en-US"/>
            </a:p>
          </p:txBody>
        </p:sp>
        <p:sp>
          <p:nvSpPr>
            <p:cNvPr id="37910" name="Freeform 22"/>
            <p:cNvSpPr>
              <a:spLocks/>
            </p:cNvSpPr>
            <p:nvPr/>
          </p:nvSpPr>
          <p:spPr bwMode="auto">
            <a:xfrm>
              <a:off x="2781" y="1357"/>
              <a:ext cx="347" cy="92"/>
            </a:xfrm>
            <a:custGeom>
              <a:avLst/>
              <a:gdLst>
                <a:gd name="T0" fmla="*/ 42 w 694"/>
                <a:gd name="T1" fmla="*/ 0 h 277"/>
                <a:gd name="T2" fmla="*/ 246 w 694"/>
                <a:gd name="T3" fmla="*/ 29 h 277"/>
                <a:gd name="T4" fmla="*/ 260 w 694"/>
                <a:gd name="T5" fmla="*/ 25 h 277"/>
                <a:gd name="T6" fmla="*/ 292 w 694"/>
                <a:gd name="T7" fmla="*/ 20 h 277"/>
                <a:gd name="T8" fmla="*/ 326 w 694"/>
                <a:gd name="T9" fmla="*/ 21 h 277"/>
                <a:gd name="T10" fmla="*/ 347 w 694"/>
                <a:gd name="T11" fmla="*/ 38 h 277"/>
                <a:gd name="T12" fmla="*/ 347 w 694"/>
                <a:gd name="T13" fmla="*/ 51 h 277"/>
                <a:gd name="T14" fmla="*/ 340 w 694"/>
                <a:gd name="T15" fmla="*/ 64 h 277"/>
                <a:gd name="T16" fmla="*/ 327 w 694"/>
                <a:gd name="T17" fmla="*/ 75 h 277"/>
                <a:gd name="T18" fmla="*/ 308 w 694"/>
                <a:gd name="T19" fmla="*/ 84 h 277"/>
                <a:gd name="T20" fmla="*/ 269 w 694"/>
                <a:gd name="T21" fmla="*/ 92 h 277"/>
                <a:gd name="T22" fmla="*/ 238 w 694"/>
                <a:gd name="T23" fmla="*/ 79 h 277"/>
                <a:gd name="T24" fmla="*/ 226 w 694"/>
                <a:gd name="T25" fmla="*/ 61 h 277"/>
                <a:gd name="T26" fmla="*/ 226 w 694"/>
                <a:gd name="T27" fmla="*/ 53 h 277"/>
                <a:gd name="T28" fmla="*/ 235 w 694"/>
                <a:gd name="T29" fmla="*/ 52 h 277"/>
                <a:gd name="T30" fmla="*/ 0 w 694"/>
                <a:gd name="T31" fmla="*/ 10 h 277"/>
                <a:gd name="T32" fmla="*/ 42 w 694"/>
                <a:gd name="T33" fmla="*/ 0 h 277"/>
                <a:gd name="T34" fmla="*/ 42 w 694"/>
                <a:gd name="T35" fmla="*/ 0 h 27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94"/>
                <a:gd name="T55" fmla="*/ 0 h 277"/>
                <a:gd name="T56" fmla="*/ 694 w 694"/>
                <a:gd name="T57" fmla="*/ 277 h 27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94" h="277">
                  <a:moveTo>
                    <a:pt x="83" y="0"/>
                  </a:moveTo>
                  <a:lnTo>
                    <a:pt x="492" y="87"/>
                  </a:lnTo>
                  <a:lnTo>
                    <a:pt x="519" y="76"/>
                  </a:lnTo>
                  <a:lnTo>
                    <a:pt x="583" y="60"/>
                  </a:lnTo>
                  <a:lnTo>
                    <a:pt x="651" y="62"/>
                  </a:lnTo>
                  <a:lnTo>
                    <a:pt x="694" y="113"/>
                  </a:lnTo>
                  <a:lnTo>
                    <a:pt x="694" y="154"/>
                  </a:lnTo>
                  <a:lnTo>
                    <a:pt x="680" y="192"/>
                  </a:lnTo>
                  <a:lnTo>
                    <a:pt x="653" y="227"/>
                  </a:lnTo>
                  <a:lnTo>
                    <a:pt x="616" y="254"/>
                  </a:lnTo>
                  <a:lnTo>
                    <a:pt x="538" y="277"/>
                  </a:lnTo>
                  <a:lnTo>
                    <a:pt x="477" y="238"/>
                  </a:lnTo>
                  <a:lnTo>
                    <a:pt x="453" y="183"/>
                  </a:lnTo>
                  <a:lnTo>
                    <a:pt x="453" y="160"/>
                  </a:lnTo>
                  <a:lnTo>
                    <a:pt x="470" y="157"/>
                  </a:lnTo>
                  <a:lnTo>
                    <a:pt x="0" y="31"/>
                  </a:lnTo>
                  <a:lnTo>
                    <a:pt x="83" y="0"/>
                  </a:lnTo>
                  <a:close/>
                </a:path>
              </a:pathLst>
            </a:custGeom>
            <a:solidFill>
              <a:srgbClr val="000000"/>
            </a:solidFill>
            <a:ln w="9525">
              <a:noFill/>
              <a:round/>
              <a:headEnd/>
              <a:tailEnd/>
            </a:ln>
          </p:spPr>
          <p:txBody>
            <a:bodyPr/>
            <a:lstStyle/>
            <a:p>
              <a:endParaRPr lang="en-US"/>
            </a:p>
          </p:txBody>
        </p:sp>
        <p:sp>
          <p:nvSpPr>
            <p:cNvPr id="37911" name="Freeform 23"/>
            <p:cNvSpPr>
              <a:spLocks/>
            </p:cNvSpPr>
            <p:nvPr/>
          </p:nvSpPr>
          <p:spPr bwMode="auto">
            <a:xfrm>
              <a:off x="3087" y="1002"/>
              <a:ext cx="114" cy="183"/>
            </a:xfrm>
            <a:custGeom>
              <a:avLst/>
              <a:gdLst>
                <a:gd name="T0" fmla="*/ 61 w 227"/>
                <a:gd name="T1" fmla="*/ 183 h 549"/>
                <a:gd name="T2" fmla="*/ 61 w 227"/>
                <a:gd name="T3" fmla="*/ 59 h 549"/>
                <a:gd name="T4" fmla="*/ 22 w 227"/>
                <a:gd name="T5" fmla="*/ 49 h 549"/>
                <a:gd name="T6" fmla="*/ 1 w 227"/>
                <a:gd name="T7" fmla="*/ 35 h 549"/>
                <a:gd name="T8" fmla="*/ 0 w 227"/>
                <a:gd name="T9" fmla="*/ 27 h 549"/>
                <a:gd name="T10" fmla="*/ 7 w 227"/>
                <a:gd name="T11" fmla="*/ 17 h 549"/>
                <a:gd name="T12" fmla="*/ 22 w 227"/>
                <a:gd name="T13" fmla="*/ 8 h 549"/>
                <a:gd name="T14" fmla="*/ 41 w 227"/>
                <a:gd name="T15" fmla="*/ 3 h 549"/>
                <a:gd name="T16" fmla="*/ 81 w 227"/>
                <a:gd name="T17" fmla="*/ 0 h 549"/>
                <a:gd name="T18" fmla="*/ 109 w 227"/>
                <a:gd name="T19" fmla="*/ 10 h 549"/>
                <a:gd name="T20" fmla="*/ 114 w 227"/>
                <a:gd name="T21" fmla="*/ 18 h 549"/>
                <a:gd name="T22" fmla="*/ 113 w 227"/>
                <a:gd name="T23" fmla="*/ 24 h 549"/>
                <a:gd name="T24" fmla="*/ 109 w 227"/>
                <a:gd name="T25" fmla="*/ 30 h 549"/>
                <a:gd name="T26" fmla="*/ 100 w 227"/>
                <a:gd name="T27" fmla="*/ 40 h 549"/>
                <a:gd name="T28" fmla="*/ 94 w 227"/>
                <a:gd name="T29" fmla="*/ 47 h 549"/>
                <a:gd name="T30" fmla="*/ 85 w 227"/>
                <a:gd name="T31" fmla="*/ 54 h 549"/>
                <a:gd name="T32" fmla="*/ 82 w 227"/>
                <a:gd name="T33" fmla="*/ 53 h 549"/>
                <a:gd name="T34" fmla="*/ 89 w 227"/>
                <a:gd name="T35" fmla="*/ 174 h 549"/>
                <a:gd name="T36" fmla="*/ 61 w 227"/>
                <a:gd name="T37" fmla="*/ 183 h 549"/>
                <a:gd name="T38" fmla="*/ 61 w 227"/>
                <a:gd name="T39" fmla="*/ 183 h 549"/>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27"/>
                <a:gd name="T61" fmla="*/ 0 h 549"/>
                <a:gd name="T62" fmla="*/ 227 w 227"/>
                <a:gd name="T63" fmla="*/ 549 h 549"/>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27" h="549">
                  <a:moveTo>
                    <a:pt x="122" y="549"/>
                  </a:moveTo>
                  <a:lnTo>
                    <a:pt x="122" y="177"/>
                  </a:lnTo>
                  <a:lnTo>
                    <a:pt x="43" y="146"/>
                  </a:lnTo>
                  <a:lnTo>
                    <a:pt x="2" y="106"/>
                  </a:lnTo>
                  <a:lnTo>
                    <a:pt x="0" y="80"/>
                  </a:lnTo>
                  <a:lnTo>
                    <a:pt x="14" y="51"/>
                  </a:lnTo>
                  <a:lnTo>
                    <a:pt x="44" y="25"/>
                  </a:lnTo>
                  <a:lnTo>
                    <a:pt x="81" y="9"/>
                  </a:lnTo>
                  <a:lnTo>
                    <a:pt x="162" y="0"/>
                  </a:lnTo>
                  <a:lnTo>
                    <a:pt x="218" y="30"/>
                  </a:lnTo>
                  <a:lnTo>
                    <a:pt x="227" y="54"/>
                  </a:lnTo>
                  <a:lnTo>
                    <a:pt x="225" y="71"/>
                  </a:lnTo>
                  <a:lnTo>
                    <a:pt x="218" y="90"/>
                  </a:lnTo>
                  <a:lnTo>
                    <a:pt x="200" y="121"/>
                  </a:lnTo>
                  <a:lnTo>
                    <a:pt x="188" y="141"/>
                  </a:lnTo>
                  <a:lnTo>
                    <a:pt x="170" y="161"/>
                  </a:lnTo>
                  <a:lnTo>
                    <a:pt x="163" y="159"/>
                  </a:lnTo>
                  <a:lnTo>
                    <a:pt x="177" y="523"/>
                  </a:lnTo>
                  <a:lnTo>
                    <a:pt x="122" y="549"/>
                  </a:lnTo>
                  <a:close/>
                </a:path>
              </a:pathLst>
            </a:custGeom>
            <a:solidFill>
              <a:srgbClr val="000000"/>
            </a:solidFill>
            <a:ln w="9525">
              <a:noFill/>
              <a:round/>
              <a:headEnd/>
              <a:tailEnd/>
            </a:ln>
          </p:spPr>
          <p:txBody>
            <a:bodyPr/>
            <a:lstStyle/>
            <a:p>
              <a:endParaRPr lang="en-US"/>
            </a:p>
          </p:txBody>
        </p:sp>
        <p:sp>
          <p:nvSpPr>
            <p:cNvPr id="37912" name="Freeform 24"/>
            <p:cNvSpPr>
              <a:spLocks/>
            </p:cNvSpPr>
            <p:nvPr/>
          </p:nvSpPr>
          <p:spPr bwMode="auto">
            <a:xfrm>
              <a:off x="3156" y="1093"/>
              <a:ext cx="427" cy="99"/>
            </a:xfrm>
            <a:custGeom>
              <a:avLst/>
              <a:gdLst>
                <a:gd name="T0" fmla="*/ 37 w 855"/>
                <a:gd name="T1" fmla="*/ 78 h 295"/>
                <a:gd name="T2" fmla="*/ 330 w 855"/>
                <a:gd name="T3" fmla="*/ 47 h 295"/>
                <a:gd name="T4" fmla="*/ 334 w 855"/>
                <a:gd name="T5" fmla="*/ 36 h 295"/>
                <a:gd name="T6" fmla="*/ 340 w 855"/>
                <a:gd name="T7" fmla="*/ 27 h 295"/>
                <a:gd name="T8" fmla="*/ 348 w 855"/>
                <a:gd name="T9" fmla="*/ 16 h 295"/>
                <a:gd name="T10" fmla="*/ 357 w 855"/>
                <a:gd name="T11" fmla="*/ 6 h 295"/>
                <a:gd name="T12" fmla="*/ 369 w 855"/>
                <a:gd name="T13" fmla="*/ 0 h 295"/>
                <a:gd name="T14" fmla="*/ 394 w 855"/>
                <a:gd name="T15" fmla="*/ 2 h 295"/>
                <a:gd name="T16" fmla="*/ 417 w 855"/>
                <a:gd name="T17" fmla="*/ 21 h 295"/>
                <a:gd name="T18" fmla="*/ 427 w 855"/>
                <a:gd name="T19" fmla="*/ 45 h 295"/>
                <a:gd name="T20" fmla="*/ 423 w 855"/>
                <a:gd name="T21" fmla="*/ 68 h 295"/>
                <a:gd name="T22" fmla="*/ 413 w 855"/>
                <a:gd name="T23" fmla="*/ 79 h 295"/>
                <a:gd name="T24" fmla="*/ 397 w 855"/>
                <a:gd name="T25" fmla="*/ 89 h 295"/>
                <a:gd name="T26" fmla="*/ 366 w 855"/>
                <a:gd name="T27" fmla="*/ 97 h 295"/>
                <a:gd name="T28" fmla="*/ 342 w 855"/>
                <a:gd name="T29" fmla="*/ 92 h 295"/>
                <a:gd name="T30" fmla="*/ 323 w 855"/>
                <a:gd name="T31" fmla="*/ 78 h 295"/>
                <a:gd name="T32" fmla="*/ 0 w 855"/>
                <a:gd name="T33" fmla="*/ 99 h 295"/>
                <a:gd name="T34" fmla="*/ 37 w 855"/>
                <a:gd name="T35" fmla="*/ 78 h 295"/>
                <a:gd name="T36" fmla="*/ 37 w 855"/>
                <a:gd name="T37" fmla="*/ 78 h 29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855"/>
                <a:gd name="T58" fmla="*/ 0 h 295"/>
                <a:gd name="T59" fmla="*/ 855 w 855"/>
                <a:gd name="T60" fmla="*/ 295 h 29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855" h="295">
                  <a:moveTo>
                    <a:pt x="75" y="233"/>
                  </a:moveTo>
                  <a:lnTo>
                    <a:pt x="660" y="139"/>
                  </a:lnTo>
                  <a:lnTo>
                    <a:pt x="668" y="108"/>
                  </a:lnTo>
                  <a:lnTo>
                    <a:pt x="680" y="80"/>
                  </a:lnTo>
                  <a:lnTo>
                    <a:pt x="697" y="47"/>
                  </a:lnTo>
                  <a:lnTo>
                    <a:pt x="714" y="19"/>
                  </a:lnTo>
                  <a:lnTo>
                    <a:pt x="738" y="0"/>
                  </a:lnTo>
                  <a:lnTo>
                    <a:pt x="788" y="6"/>
                  </a:lnTo>
                  <a:lnTo>
                    <a:pt x="835" y="63"/>
                  </a:lnTo>
                  <a:lnTo>
                    <a:pt x="855" y="133"/>
                  </a:lnTo>
                  <a:lnTo>
                    <a:pt x="846" y="203"/>
                  </a:lnTo>
                  <a:lnTo>
                    <a:pt x="826" y="236"/>
                  </a:lnTo>
                  <a:lnTo>
                    <a:pt x="795" y="264"/>
                  </a:lnTo>
                  <a:lnTo>
                    <a:pt x="733" y="289"/>
                  </a:lnTo>
                  <a:lnTo>
                    <a:pt x="685" y="275"/>
                  </a:lnTo>
                  <a:lnTo>
                    <a:pt x="647" y="233"/>
                  </a:lnTo>
                  <a:lnTo>
                    <a:pt x="0" y="295"/>
                  </a:lnTo>
                  <a:lnTo>
                    <a:pt x="75" y="233"/>
                  </a:lnTo>
                  <a:close/>
                </a:path>
              </a:pathLst>
            </a:custGeom>
            <a:solidFill>
              <a:srgbClr val="000000"/>
            </a:solidFill>
            <a:ln w="9525">
              <a:noFill/>
              <a:round/>
              <a:headEnd/>
              <a:tailEnd/>
            </a:ln>
          </p:spPr>
          <p:txBody>
            <a:bodyPr/>
            <a:lstStyle/>
            <a:p>
              <a:endParaRPr lang="en-US"/>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body" idx="1"/>
          </p:nvPr>
        </p:nvSpPr>
        <p:spPr>
          <a:xfrm>
            <a:off x="1000664" y="2346385"/>
            <a:ext cx="7030528" cy="3818626"/>
          </a:xfrm>
        </p:spPr>
        <p:txBody>
          <a:bodyPr/>
          <a:lstStyle/>
          <a:p>
            <a:pPr marL="514350" indent="-514350" eaLnBrk="1" hangingPunct="1"/>
            <a:endParaRPr lang="en-US" sz="2800" dirty="0"/>
          </a:p>
          <a:p>
            <a:pPr marL="514350" indent="-514350" eaLnBrk="1" hangingPunct="1"/>
            <a:r>
              <a:rPr lang="en-US" sz="2800" dirty="0"/>
              <a:t>Heart Rate 160 </a:t>
            </a:r>
            <a:r>
              <a:rPr lang="en-US" sz="2800" dirty="0" err="1"/>
              <a:t>bpm</a:t>
            </a:r>
            <a:endParaRPr lang="en-US" sz="2800" dirty="0"/>
          </a:p>
          <a:p>
            <a:pPr marL="514350" indent="-514350" eaLnBrk="1" hangingPunct="1"/>
            <a:r>
              <a:rPr lang="en-US" sz="2800" dirty="0"/>
              <a:t>No cardiac murmur</a:t>
            </a:r>
          </a:p>
          <a:p>
            <a:pPr marL="514350" indent="-514350" eaLnBrk="1" hangingPunct="1"/>
            <a:r>
              <a:rPr lang="en-US" sz="2800" dirty="0"/>
              <a:t>No pulmonary congestion detected</a:t>
            </a:r>
          </a:p>
        </p:txBody>
      </p:sp>
      <p:sp>
        <p:nvSpPr>
          <p:cNvPr id="5123" name="Line 4"/>
          <p:cNvSpPr>
            <a:spLocks noChangeShapeType="1"/>
          </p:cNvSpPr>
          <p:nvPr/>
        </p:nvSpPr>
        <p:spPr bwMode="auto">
          <a:xfrm>
            <a:off x="0" y="1828800"/>
            <a:ext cx="7391400" cy="0"/>
          </a:xfrm>
          <a:prstGeom prst="line">
            <a:avLst/>
          </a:prstGeom>
          <a:noFill/>
          <a:ln w="127000">
            <a:solidFill>
              <a:srgbClr val="CC00CC"/>
            </a:solidFill>
            <a:round/>
            <a:headEnd/>
            <a:tailEnd/>
          </a:ln>
        </p:spPr>
        <p:txBody>
          <a:bodyPr wrap="none" anchor="ctr"/>
          <a:lstStyle/>
          <a:p>
            <a:endParaRPr lang="en-US"/>
          </a:p>
        </p:txBody>
      </p:sp>
      <p:sp>
        <p:nvSpPr>
          <p:cNvPr id="25" name="Title 24"/>
          <p:cNvSpPr>
            <a:spLocks noGrp="1"/>
          </p:cNvSpPr>
          <p:nvPr>
            <p:ph type="title"/>
          </p:nvPr>
        </p:nvSpPr>
        <p:spPr>
          <a:xfrm>
            <a:off x="685800" y="241540"/>
            <a:ext cx="7772400" cy="1511060"/>
          </a:xfrm>
        </p:spPr>
        <p:txBody>
          <a:bodyPr/>
          <a:lstStyle/>
          <a:p>
            <a:r>
              <a:rPr lang="en-US" dirty="0"/>
              <a:t>Physical Examination</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1016000" y="533400"/>
            <a:ext cx="7772400" cy="1143000"/>
          </a:xfrm>
        </p:spPr>
        <p:txBody>
          <a:bodyPr/>
          <a:lstStyle/>
          <a:p>
            <a:pPr eaLnBrk="1" hangingPunct="1"/>
            <a:endParaRPr lang="en-US" sz="4000"/>
          </a:p>
        </p:txBody>
      </p:sp>
      <p:sp>
        <p:nvSpPr>
          <p:cNvPr id="38915" name="Rectangle 3"/>
          <p:cNvSpPr>
            <a:spLocks noGrp="1" noChangeArrowheads="1"/>
          </p:cNvSpPr>
          <p:nvPr>
            <p:ph type="body" idx="1"/>
          </p:nvPr>
        </p:nvSpPr>
        <p:spPr>
          <a:xfrm>
            <a:off x="1255713" y="2432050"/>
            <a:ext cx="7300912" cy="4114800"/>
          </a:xfrm>
        </p:spPr>
        <p:txBody>
          <a:bodyPr/>
          <a:lstStyle/>
          <a:p>
            <a:pPr marL="609600" indent="-609600" eaLnBrk="1" hangingPunct="1">
              <a:buFontTx/>
              <a:buNone/>
            </a:pPr>
            <a:endParaRPr lang="en-US"/>
          </a:p>
          <a:p>
            <a:pPr marL="609600" indent="-609600" eaLnBrk="1" hangingPunct="1">
              <a:buFontTx/>
              <a:buNone/>
            </a:pPr>
            <a:r>
              <a:rPr lang="en-US"/>
              <a:t> </a:t>
            </a:r>
            <a:endParaRPr lang="en-US" sz="3600"/>
          </a:p>
        </p:txBody>
      </p:sp>
      <p:sp>
        <p:nvSpPr>
          <p:cNvPr id="38916" name="Line 4"/>
          <p:cNvSpPr>
            <a:spLocks noChangeShapeType="1"/>
          </p:cNvSpPr>
          <p:nvPr/>
        </p:nvSpPr>
        <p:spPr bwMode="auto">
          <a:xfrm>
            <a:off x="0" y="1828800"/>
            <a:ext cx="7391400" cy="0"/>
          </a:xfrm>
          <a:prstGeom prst="line">
            <a:avLst/>
          </a:prstGeom>
          <a:noFill/>
          <a:ln w="127000">
            <a:solidFill>
              <a:srgbClr val="CC00CC"/>
            </a:solidFill>
            <a:round/>
            <a:headEnd/>
            <a:tailEnd/>
          </a:ln>
        </p:spPr>
        <p:txBody>
          <a:bodyPr wrap="none" anchor="ctr"/>
          <a:lstStyle/>
          <a:p>
            <a:endParaRPr lang="en-US"/>
          </a:p>
        </p:txBody>
      </p:sp>
      <p:grpSp>
        <p:nvGrpSpPr>
          <p:cNvPr id="38917" name="Group 5"/>
          <p:cNvGrpSpPr>
            <a:grpSpLocks/>
          </p:cNvGrpSpPr>
          <p:nvPr/>
        </p:nvGrpSpPr>
        <p:grpSpPr bwMode="auto">
          <a:xfrm>
            <a:off x="287338" y="363538"/>
            <a:ext cx="1306512" cy="749300"/>
            <a:chOff x="2203" y="852"/>
            <a:chExt cx="1404" cy="740"/>
          </a:xfrm>
        </p:grpSpPr>
        <p:sp>
          <p:nvSpPr>
            <p:cNvPr id="38918" name="Freeform 6"/>
            <p:cNvSpPr>
              <a:spLocks/>
            </p:cNvSpPr>
            <p:nvPr/>
          </p:nvSpPr>
          <p:spPr bwMode="auto">
            <a:xfrm>
              <a:off x="2529" y="1410"/>
              <a:ext cx="469" cy="179"/>
            </a:xfrm>
            <a:custGeom>
              <a:avLst/>
              <a:gdLst>
                <a:gd name="T0" fmla="*/ 0 w 937"/>
                <a:gd name="T1" fmla="*/ 25 h 536"/>
                <a:gd name="T2" fmla="*/ 195 w 937"/>
                <a:gd name="T3" fmla="*/ 0 h 536"/>
                <a:gd name="T4" fmla="*/ 351 w 937"/>
                <a:gd name="T5" fmla="*/ 29 h 536"/>
                <a:gd name="T6" fmla="*/ 469 w 937"/>
                <a:gd name="T7" fmla="*/ 179 h 536"/>
                <a:gd name="T8" fmla="*/ 279 w 937"/>
                <a:gd name="T9" fmla="*/ 164 h 536"/>
                <a:gd name="T10" fmla="*/ 25 w 937"/>
                <a:gd name="T11" fmla="*/ 57 h 536"/>
                <a:gd name="T12" fmla="*/ 0 w 937"/>
                <a:gd name="T13" fmla="*/ 25 h 536"/>
                <a:gd name="T14" fmla="*/ 0 w 937"/>
                <a:gd name="T15" fmla="*/ 25 h 536"/>
                <a:gd name="T16" fmla="*/ 0 60000 65536"/>
                <a:gd name="T17" fmla="*/ 0 60000 65536"/>
                <a:gd name="T18" fmla="*/ 0 60000 65536"/>
                <a:gd name="T19" fmla="*/ 0 60000 65536"/>
                <a:gd name="T20" fmla="*/ 0 60000 65536"/>
                <a:gd name="T21" fmla="*/ 0 60000 65536"/>
                <a:gd name="T22" fmla="*/ 0 60000 65536"/>
                <a:gd name="T23" fmla="*/ 0 60000 65536"/>
                <a:gd name="T24" fmla="*/ 0 w 937"/>
                <a:gd name="T25" fmla="*/ 0 h 536"/>
                <a:gd name="T26" fmla="*/ 937 w 937"/>
                <a:gd name="T27" fmla="*/ 536 h 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37" h="536">
                  <a:moveTo>
                    <a:pt x="0" y="74"/>
                  </a:moveTo>
                  <a:lnTo>
                    <a:pt x="390" y="0"/>
                  </a:lnTo>
                  <a:lnTo>
                    <a:pt x="702" y="86"/>
                  </a:lnTo>
                  <a:lnTo>
                    <a:pt x="937" y="536"/>
                  </a:lnTo>
                  <a:lnTo>
                    <a:pt x="558" y="492"/>
                  </a:lnTo>
                  <a:lnTo>
                    <a:pt x="49" y="170"/>
                  </a:lnTo>
                  <a:lnTo>
                    <a:pt x="0" y="74"/>
                  </a:lnTo>
                  <a:close/>
                </a:path>
              </a:pathLst>
            </a:custGeom>
            <a:solidFill>
              <a:srgbClr val="84D184"/>
            </a:solidFill>
            <a:ln w="9525">
              <a:noFill/>
              <a:round/>
              <a:headEnd/>
              <a:tailEnd/>
            </a:ln>
          </p:spPr>
          <p:txBody>
            <a:bodyPr/>
            <a:lstStyle/>
            <a:p>
              <a:endParaRPr lang="en-US"/>
            </a:p>
          </p:txBody>
        </p:sp>
        <p:sp>
          <p:nvSpPr>
            <p:cNvPr id="38919" name="Freeform 7"/>
            <p:cNvSpPr>
              <a:spLocks/>
            </p:cNvSpPr>
            <p:nvPr/>
          </p:nvSpPr>
          <p:spPr bwMode="auto">
            <a:xfrm>
              <a:off x="2964" y="1250"/>
              <a:ext cx="610" cy="123"/>
            </a:xfrm>
            <a:custGeom>
              <a:avLst/>
              <a:gdLst>
                <a:gd name="T0" fmla="*/ 0 w 1219"/>
                <a:gd name="T1" fmla="*/ 35 h 369"/>
                <a:gd name="T2" fmla="*/ 72 w 1219"/>
                <a:gd name="T3" fmla="*/ 82 h 369"/>
                <a:gd name="T4" fmla="*/ 214 w 1219"/>
                <a:gd name="T5" fmla="*/ 123 h 369"/>
                <a:gd name="T6" fmla="*/ 336 w 1219"/>
                <a:gd name="T7" fmla="*/ 114 h 369"/>
                <a:gd name="T8" fmla="*/ 463 w 1219"/>
                <a:gd name="T9" fmla="*/ 99 h 369"/>
                <a:gd name="T10" fmla="*/ 585 w 1219"/>
                <a:gd name="T11" fmla="*/ 32 h 369"/>
                <a:gd name="T12" fmla="*/ 610 w 1219"/>
                <a:gd name="T13" fmla="*/ 0 h 369"/>
                <a:gd name="T14" fmla="*/ 216 w 1219"/>
                <a:gd name="T15" fmla="*/ 6 h 369"/>
                <a:gd name="T16" fmla="*/ 0 w 1219"/>
                <a:gd name="T17" fmla="*/ 35 h 369"/>
                <a:gd name="T18" fmla="*/ 0 w 1219"/>
                <a:gd name="T19" fmla="*/ 35 h 36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219"/>
                <a:gd name="T31" fmla="*/ 0 h 369"/>
                <a:gd name="T32" fmla="*/ 1219 w 1219"/>
                <a:gd name="T33" fmla="*/ 369 h 36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219" h="369">
                  <a:moveTo>
                    <a:pt x="0" y="106"/>
                  </a:moveTo>
                  <a:lnTo>
                    <a:pt x="144" y="246"/>
                  </a:lnTo>
                  <a:lnTo>
                    <a:pt x="427" y="369"/>
                  </a:lnTo>
                  <a:lnTo>
                    <a:pt x="672" y="341"/>
                  </a:lnTo>
                  <a:lnTo>
                    <a:pt x="925" y="297"/>
                  </a:lnTo>
                  <a:lnTo>
                    <a:pt x="1170" y="95"/>
                  </a:lnTo>
                  <a:lnTo>
                    <a:pt x="1219" y="0"/>
                  </a:lnTo>
                  <a:lnTo>
                    <a:pt x="432" y="18"/>
                  </a:lnTo>
                  <a:lnTo>
                    <a:pt x="0" y="106"/>
                  </a:lnTo>
                  <a:close/>
                </a:path>
              </a:pathLst>
            </a:custGeom>
            <a:solidFill>
              <a:srgbClr val="84D184"/>
            </a:solidFill>
            <a:ln w="9525">
              <a:noFill/>
              <a:round/>
              <a:headEnd/>
              <a:tailEnd/>
            </a:ln>
          </p:spPr>
          <p:txBody>
            <a:bodyPr/>
            <a:lstStyle/>
            <a:p>
              <a:endParaRPr lang="en-US"/>
            </a:p>
          </p:txBody>
        </p:sp>
        <p:sp>
          <p:nvSpPr>
            <p:cNvPr id="38920" name="Freeform 8"/>
            <p:cNvSpPr>
              <a:spLocks/>
            </p:cNvSpPr>
            <p:nvPr/>
          </p:nvSpPr>
          <p:spPr bwMode="auto">
            <a:xfrm>
              <a:off x="3261" y="852"/>
              <a:ext cx="346" cy="226"/>
            </a:xfrm>
            <a:custGeom>
              <a:avLst/>
              <a:gdLst>
                <a:gd name="T0" fmla="*/ 61 w 692"/>
                <a:gd name="T1" fmla="*/ 226 h 677"/>
                <a:gd name="T2" fmla="*/ 25 w 692"/>
                <a:gd name="T3" fmla="*/ 190 h 677"/>
                <a:gd name="T4" fmla="*/ 0 w 692"/>
                <a:gd name="T5" fmla="*/ 138 h 677"/>
                <a:gd name="T6" fmla="*/ 34 w 692"/>
                <a:gd name="T7" fmla="*/ 97 h 677"/>
                <a:gd name="T8" fmla="*/ 99 w 692"/>
                <a:gd name="T9" fmla="*/ 65 h 677"/>
                <a:gd name="T10" fmla="*/ 198 w 692"/>
                <a:gd name="T11" fmla="*/ 41 h 677"/>
                <a:gd name="T12" fmla="*/ 346 w 692"/>
                <a:gd name="T13" fmla="*/ 0 h 677"/>
                <a:gd name="T14" fmla="*/ 241 w 692"/>
                <a:gd name="T15" fmla="*/ 129 h 677"/>
                <a:gd name="T16" fmla="*/ 61 w 692"/>
                <a:gd name="T17" fmla="*/ 226 h 677"/>
                <a:gd name="T18" fmla="*/ 61 w 692"/>
                <a:gd name="T19" fmla="*/ 226 h 67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92"/>
                <a:gd name="T31" fmla="*/ 0 h 677"/>
                <a:gd name="T32" fmla="*/ 692 w 692"/>
                <a:gd name="T33" fmla="*/ 677 h 67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92" h="677">
                  <a:moveTo>
                    <a:pt x="123" y="677"/>
                  </a:moveTo>
                  <a:lnTo>
                    <a:pt x="50" y="570"/>
                  </a:lnTo>
                  <a:lnTo>
                    <a:pt x="0" y="413"/>
                  </a:lnTo>
                  <a:lnTo>
                    <a:pt x="67" y="290"/>
                  </a:lnTo>
                  <a:lnTo>
                    <a:pt x="199" y="195"/>
                  </a:lnTo>
                  <a:lnTo>
                    <a:pt x="397" y="123"/>
                  </a:lnTo>
                  <a:lnTo>
                    <a:pt x="692" y="0"/>
                  </a:lnTo>
                  <a:lnTo>
                    <a:pt x="482" y="386"/>
                  </a:lnTo>
                  <a:lnTo>
                    <a:pt x="123" y="677"/>
                  </a:lnTo>
                  <a:close/>
                </a:path>
              </a:pathLst>
            </a:custGeom>
            <a:solidFill>
              <a:srgbClr val="84D184"/>
            </a:solidFill>
            <a:ln w="9525">
              <a:noFill/>
              <a:round/>
              <a:headEnd/>
              <a:tailEnd/>
            </a:ln>
          </p:spPr>
          <p:txBody>
            <a:bodyPr/>
            <a:lstStyle/>
            <a:p>
              <a:endParaRPr lang="en-US"/>
            </a:p>
          </p:txBody>
        </p:sp>
        <p:sp>
          <p:nvSpPr>
            <p:cNvPr id="38921" name="Freeform 9"/>
            <p:cNvSpPr>
              <a:spLocks/>
            </p:cNvSpPr>
            <p:nvPr/>
          </p:nvSpPr>
          <p:spPr bwMode="auto">
            <a:xfrm>
              <a:off x="2851" y="973"/>
              <a:ext cx="203" cy="308"/>
            </a:xfrm>
            <a:custGeom>
              <a:avLst/>
              <a:gdLst>
                <a:gd name="T0" fmla="*/ 0 w 408"/>
                <a:gd name="T1" fmla="*/ 0 h 922"/>
                <a:gd name="T2" fmla="*/ 104 w 408"/>
                <a:gd name="T3" fmla="*/ 308 h 922"/>
                <a:gd name="T4" fmla="*/ 185 w 408"/>
                <a:gd name="T5" fmla="*/ 241 h 922"/>
                <a:gd name="T6" fmla="*/ 203 w 408"/>
                <a:gd name="T7" fmla="*/ 140 h 922"/>
                <a:gd name="T8" fmla="*/ 155 w 408"/>
                <a:gd name="T9" fmla="*/ 69 h 922"/>
                <a:gd name="T10" fmla="*/ 96 w 408"/>
                <a:gd name="T11" fmla="*/ 26 h 922"/>
                <a:gd name="T12" fmla="*/ 0 w 408"/>
                <a:gd name="T13" fmla="*/ 0 h 922"/>
                <a:gd name="T14" fmla="*/ 0 w 408"/>
                <a:gd name="T15" fmla="*/ 0 h 922"/>
                <a:gd name="T16" fmla="*/ 0 60000 65536"/>
                <a:gd name="T17" fmla="*/ 0 60000 65536"/>
                <a:gd name="T18" fmla="*/ 0 60000 65536"/>
                <a:gd name="T19" fmla="*/ 0 60000 65536"/>
                <a:gd name="T20" fmla="*/ 0 60000 65536"/>
                <a:gd name="T21" fmla="*/ 0 60000 65536"/>
                <a:gd name="T22" fmla="*/ 0 60000 65536"/>
                <a:gd name="T23" fmla="*/ 0 60000 65536"/>
                <a:gd name="T24" fmla="*/ 0 w 408"/>
                <a:gd name="T25" fmla="*/ 0 h 922"/>
                <a:gd name="T26" fmla="*/ 408 w 408"/>
                <a:gd name="T27" fmla="*/ 922 h 92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08" h="922">
                  <a:moveTo>
                    <a:pt x="0" y="0"/>
                  </a:moveTo>
                  <a:lnTo>
                    <a:pt x="210" y="922"/>
                  </a:lnTo>
                  <a:lnTo>
                    <a:pt x="372" y="720"/>
                  </a:lnTo>
                  <a:lnTo>
                    <a:pt x="408" y="419"/>
                  </a:lnTo>
                  <a:lnTo>
                    <a:pt x="312" y="207"/>
                  </a:lnTo>
                  <a:lnTo>
                    <a:pt x="192" y="78"/>
                  </a:lnTo>
                  <a:lnTo>
                    <a:pt x="0" y="0"/>
                  </a:lnTo>
                  <a:close/>
                </a:path>
              </a:pathLst>
            </a:custGeom>
            <a:solidFill>
              <a:srgbClr val="84D184"/>
            </a:solidFill>
            <a:ln w="9525">
              <a:noFill/>
              <a:round/>
              <a:headEnd/>
              <a:tailEnd/>
            </a:ln>
          </p:spPr>
          <p:txBody>
            <a:bodyPr/>
            <a:lstStyle/>
            <a:p>
              <a:endParaRPr lang="en-US"/>
            </a:p>
          </p:txBody>
        </p:sp>
        <p:sp>
          <p:nvSpPr>
            <p:cNvPr id="38922" name="Freeform 10"/>
            <p:cNvSpPr>
              <a:spLocks/>
            </p:cNvSpPr>
            <p:nvPr/>
          </p:nvSpPr>
          <p:spPr bwMode="auto">
            <a:xfrm>
              <a:off x="2499" y="1093"/>
              <a:ext cx="154" cy="342"/>
            </a:xfrm>
            <a:custGeom>
              <a:avLst/>
              <a:gdLst>
                <a:gd name="T0" fmla="*/ 0 w 306"/>
                <a:gd name="T1" fmla="*/ 342 h 1026"/>
                <a:gd name="T2" fmla="*/ 21 w 306"/>
                <a:gd name="T3" fmla="*/ 0 h 1026"/>
                <a:gd name="T4" fmla="*/ 126 w 306"/>
                <a:gd name="T5" fmla="*/ 70 h 1026"/>
                <a:gd name="T6" fmla="*/ 154 w 306"/>
                <a:gd name="T7" fmla="*/ 162 h 1026"/>
                <a:gd name="T8" fmla="*/ 111 w 306"/>
                <a:gd name="T9" fmla="*/ 269 h 1026"/>
                <a:gd name="T10" fmla="*/ 0 w 306"/>
                <a:gd name="T11" fmla="*/ 342 h 1026"/>
                <a:gd name="T12" fmla="*/ 0 w 306"/>
                <a:gd name="T13" fmla="*/ 342 h 1026"/>
                <a:gd name="T14" fmla="*/ 0 60000 65536"/>
                <a:gd name="T15" fmla="*/ 0 60000 65536"/>
                <a:gd name="T16" fmla="*/ 0 60000 65536"/>
                <a:gd name="T17" fmla="*/ 0 60000 65536"/>
                <a:gd name="T18" fmla="*/ 0 60000 65536"/>
                <a:gd name="T19" fmla="*/ 0 60000 65536"/>
                <a:gd name="T20" fmla="*/ 0 60000 65536"/>
                <a:gd name="T21" fmla="*/ 0 w 306"/>
                <a:gd name="T22" fmla="*/ 0 h 1026"/>
                <a:gd name="T23" fmla="*/ 306 w 306"/>
                <a:gd name="T24" fmla="*/ 1026 h 102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06" h="1026">
                  <a:moveTo>
                    <a:pt x="0" y="1026"/>
                  </a:moveTo>
                  <a:lnTo>
                    <a:pt x="42" y="0"/>
                  </a:lnTo>
                  <a:lnTo>
                    <a:pt x="251" y="211"/>
                  </a:lnTo>
                  <a:lnTo>
                    <a:pt x="306" y="485"/>
                  </a:lnTo>
                  <a:lnTo>
                    <a:pt x="221" y="808"/>
                  </a:lnTo>
                  <a:lnTo>
                    <a:pt x="0" y="1026"/>
                  </a:lnTo>
                  <a:close/>
                </a:path>
              </a:pathLst>
            </a:custGeom>
            <a:solidFill>
              <a:srgbClr val="84D184"/>
            </a:solidFill>
            <a:ln w="9525">
              <a:noFill/>
              <a:round/>
              <a:headEnd/>
              <a:tailEnd/>
            </a:ln>
          </p:spPr>
          <p:txBody>
            <a:bodyPr/>
            <a:lstStyle/>
            <a:p>
              <a:endParaRPr lang="en-US"/>
            </a:p>
          </p:txBody>
        </p:sp>
        <p:sp>
          <p:nvSpPr>
            <p:cNvPr id="38923" name="Freeform 11"/>
            <p:cNvSpPr>
              <a:spLocks/>
            </p:cNvSpPr>
            <p:nvPr/>
          </p:nvSpPr>
          <p:spPr bwMode="auto">
            <a:xfrm>
              <a:off x="2203" y="876"/>
              <a:ext cx="1385" cy="636"/>
            </a:xfrm>
            <a:custGeom>
              <a:avLst/>
              <a:gdLst>
                <a:gd name="T0" fmla="*/ 246 w 2771"/>
                <a:gd name="T1" fmla="*/ 555 h 1909"/>
                <a:gd name="T2" fmla="*/ 362 w 2771"/>
                <a:gd name="T3" fmla="*/ 531 h 1909"/>
                <a:gd name="T4" fmla="*/ 491 w 2771"/>
                <a:gd name="T5" fmla="*/ 497 h 1909"/>
                <a:gd name="T6" fmla="*/ 559 w 2771"/>
                <a:gd name="T7" fmla="*/ 474 h 1909"/>
                <a:gd name="T8" fmla="*/ 631 w 2771"/>
                <a:gd name="T9" fmla="*/ 450 h 1909"/>
                <a:gd name="T10" fmla="*/ 702 w 2771"/>
                <a:gd name="T11" fmla="*/ 420 h 1909"/>
                <a:gd name="T12" fmla="*/ 776 w 2771"/>
                <a:gd name="T13" fmla="*/ 388 h 1909"/>
                <a:gd name="T14" fmla="*/ 847 w 2771"/>
                <a:gd name="T15" fmla="*/ 353 h 1909"/>
                <a:gd name="T16" fmla="*/ 914 w 2771"/>
                <a:gd name="T17" fmla="*/ 318 h 1909"/>
                <a:gd name="T18" fmla="*/ 976 w 2771"/>
                <a:gd name="T19" fmla="*/ 283 h 1909"/>
                <a:gd name="T20" fmla="*/ 1035 w 2771"/>
                <a:gd name="T21" fmla="*/ 249 h 1909"/>
                <a:gd name="T22" fmla="*/ 1090 w 2771"/>
                <a:gd name="T23" fmla="*/ 215 h 1909"/>
                <a:gd name="T24" fmla="*/ 1139 w 2771"/>
                <a:gd name="T25" fmla="*/ 183 h 1909"/>
                <a:gd name="T26" fmla="*/ 1186 w 2771"/>
                <a:gd name="T27" fmla="*/ 153 h 1909"/>
                <a:gd name="T28" fmla="*/ 1226 w 2771"/>
                <a:gd name="T29" fmla="*/ 124 h 1909"/>
                <a:gd name="T30" fmla="*/ 1262 w 2771"/>
                <a:gd name="T31" fmla="*/ 98 h 1909"/>
                <a:gd name="T32" fmla="*/ 1295 w 2771"/>
                <a:gd name="T33" fmla="*/ 74 h 1909"/>
                <a:gd name="T34" fmla="*/ 1322 w 2771"/>
                <a:gd name="T35" fmla="*/ 53 h 1909"/>
                <a:gd name="T36" fmla="*/ 1362 w 2771"/>
                <a:gd name="T37" fmla="*/ 20 h 1909"/>
                <a:gd name="T38" fmla="*/ 1383 w 2771"/>
                <a:gd name="T39" fmla="*/ 0 h 1909"/>
                <a:gd name="T40" fmla="*/ 1377 w 2771"/>
                <a:gd name="T41" fmla="*/ 115 h 1909"/>
                <a:gd name="T42" fmla="*/ 1364 w 2771"/>
                <a:gd name="T43" fmla="*/ 146 h 1909"/>
                <a:gd name="T44" fmla="*/ 1342 w 2771"/>
                <a:gd name="T45" fmla="*/ 172 h 1909"/>
                <a:gd name="T46" fmla="*/ 1309 w 2771"/>
                <a:gd name="T47" fmla="*/ 190 h 1909"/>
                <a:gd name="T48" fmla="*/ 1238 w 2771"/>
                <a:gd name="T49" fmla="*/ 206 h 1909"/>
                <a:gd name="T50" fmla="*/ 1129 w 2771"/>
                <a:gd name="T51" fmla="*/ 206 h 1909"/>
                <a:gd name="T52" fmla="*/ 1106 w 2771"/>
                <a:gd name="T53" fmla="*/ 224 h 1909"/>
                <a:gd name="T54" fmla="*/ 1069 w 2771"/>
                <a:gd name="T55" fmla="*/ 253 h 1909"/>
                <a:gd name="T56" fmla="*/ 1030 w 2771"/>
                <a:gd name="T57" fmla="*/ 281 h 1909"/>
                <a:gd name="T58" fmla="*/ 999 w 2771"/>
                <a:gd name="T59" fmla="*/ 302 h 1909"/>
                <a:gd name="T60" fmla="*/ 965 w 2771"/>
                <a:gd name="T61" fmla="*/ 324 h 1909"/>
                <a:gd name="T62" fmla="*/ 928 w 2771"/>
                <a:gd name="T63" fmla="*/ 347 h 1909"/>
                <a:gd name="T64" fmla="*/ 887 w 2771"/>
                <a:gd name="T65" fmla="*/ 370 h 1909"/>
                <a:gd name="T66" fmla="*/ 843 w 2771"/>
                <a:gd name="T67" fmla="*/ 394 h 1909"/>
                <a:gd name="T68" fmla="*/ 797 w 2771"/>
                <a:gd name="T69" fmla="*/ 417 h 1909"/>
                <a:gd name="T70" fmla="*/ 749 w 2771"/>
                <a:gd name="T71" fmla="*/ 440 h 1909"/>
                <a:gd name="T72" fmla="*/ 699 w 2771"/>
                <a:gd name="T73" fmla="*/ 461 h 1909"/>
                <a:gd name="T74" fmla="*/ 646 w 2771"/>
                <a:gd name="T75" fmla="*/ 482 h 1909"/>
                <a:gd name="T76" fmla="*/ 565 w 2771"/>
                <a:gd name="T77" fmla="*/ 509 h 1909"/>
                <a:gd name="T78" fmla="*/ 455 w 2771"/>
                <a:gd name="T79" fmla="*/ 540 h 1909"/>
                <a:gd name="T80" fmla="*/ 347 w 2771"/>
                <a:gd name="T81" fmla="*/ 567 h 1909"/>
                <a:gd name="T82" fmla="*/ 247 w 2771"/>
                <a:gd name="T83" fmla="*/ 591 h 1909"/>
                <a:gd name="T84" fmla="*/ 120 w 2771"/>
                <a:gd name="T85" fmla="*/ 616 h 1909"/>
                <a:gd name="T86" fmla="*/ 0 w 2771"/>
                <a:gd name="T87" fmla="*/ 636 h 1909"/>
                <a:gd name="T88" fmla="*/ 11 w 2771"/>
                <a:gd name="T89" fmla="*/ 583 h 1909"/>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2771"/>
                <a:gd name="T136" fmla="*/ 0 h 1909"/>
                <a:gd name="T137" fmla="*/ 2771 w 2771"/>
                <a:gd name="T138" fmla="*/ 1909 h 1909"/>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2771" h="1909">
                  <a:moveTo>
                    <a:pt x="22" y="1751"/>
                  </a:moveTo>
                  <a:lnTo>
                    <a:pt x="492" y="1667"/>
                  </a:lnTo>
                  <a:lnTo>
                    <a:pt x="605" y="1633"/>
                  </a:lnTo>
                  <a:lnTo>
                    <a:pt x="724" y="1594"/>
                  </a:lnTo>
                  <a:lnTo>
                    <a:pt x="850" y="1546"/>
                  </a:lnTo>
                  <a:lnTo>
                    <a:pt x="983" y="1491"/>
                  </a:lnTo>
                  <a:lnTo>
                    <a:pt x="1051" y="1459"/>
                  </a:lnTo>
                  <a:lnTo>
                    <a:pt x="1119" y="1424"/>
                  </a:lnTo>
                  <a:lnTo>
                    <a:pt x="1191" y="1389"/>
                  </a:lnTo>
                  <a:lnTo>
                    <a:pt x="1263" y="1350"/>
                  </a:lnTo>
                  <a:lnTo>
                    <a:pt x="1332" y="1308"/>
                  </a:lnTo>
                  <a:lnTo>
                    <a:pt x="1405" y="1262"/>
                  </a:lnTo>
                  <a:lnTo>
                    <a:pt x="1479" y="1215"/>
                  </a:lnTo>
                  <a:lnTo>
                    <a:pt x="1552" y="1164"/>
                  </a:lnTo>
                  <a:lnTo>
                    <a:pt x="1624" y="1111"/>
                  </a:lnTo>
                  <a:lnTo>
                    <a:pt x="1694" y="1060"/>
                  </a:lnTo>
                  <a:lnTo>
                    <a:pt x="1761" y="1007"/>
                  </a:lnTo>
                  <a:lnTo>
                    <a:pt x="1829" y="954"/>
                  </a:lnTo>
                  <a:lnTo>
                    <a:pt x="1892" y="902"/>
                  </a:lnTo>
                  <a:lnTo>
                    <a:pt x="1953" y="849"/>
                  </a:lnTo>
                  <a:lnTo>
                    <a:pt x="2013" y="800"/>
                  </a:lnTo>
                  <a:lnTo>
                    <a:pt x="2071" y="748"/>
                  </a:lnTo>
                  <a:lnTo>
                    <a:pt x="2127" y="696"/>
                  </a:lnTo>
                  <a:lnTo>
                    <a:pt x="2181" y="646"/>
                  </a:lnTo>
                  <a:lnTo>
                    <a:pt x="2230" y="599"/>
                  </a:lnTo>
                  <a:lnTo>
                    <a:pt x="2279" y="550"/>
                  </a:lnTo>
                  <a:lnTo>
                    <a:pt x="2327" y="505"/>
                  </a:lnTo>
                  <a:lnTo>
                    <a:pt x="2372" y="460"/>
                  </a:lnTo>
                  <a:lnTo>
                    <a:pt x="2415" y="416"/>
                  </a:lnTo>
                  <a:lnTo>
                    <a:pt x="2452" y="372"/>
                  </a:lnTo>
                  <a:lnTo>
                    <a:pt x="2490" y="333"/>
                  </a:lnTo>
                  <a:lnTo>
                    <a:pt x="2525" y="293"/>
                  </a:lnTo>
                  <a:lnTo>
                    <a:pt x="2559" y="257"/>
                  </a:lnTo>
                  <a:lnTo>
                    <a:pt x="2590" y="221"/>
                  </a:lnTo>
                  <a:lnTo>
                    <a:pt x="2617" y="190"/>
                  </a:lnTo>
                  <a:lnTo>
                    <a:pt x="2644" y="158"/>
                  </a:lnTo>
                  <a:lnTo>
                    <a:pt x="2689" y="104"/>
                  </a:lnTo>
                  <a:lnTo>
                    <a:pt x="2724" y="61"/>
                  </a:lnTo>
                  <a:lnTo>
                    <a:pt x="2748" y="27"/>
                  </a:lnTo>
                  <a:lnTo>
                    <a:pt x="2767" y="0"/>
                  </a:lnTo>
                  <a:lnTo>
                    <a:pt x="2771" y="246"/>
                  </a:lnTo>
                  <a:lnTo>
                    <a:pt x="2755" y="344"/>
                  </a:lnTo>
                  <a:lnTo>
                    <a:pt x="2745" y="393"/>
                  </a:lnTo>
                  <a:lnTo>
                    <a:pt x="2728" y="438"/>
                  </a:lnTo>
                  <a:lnTo>
                    <a:pt x="2707" y="479"/>
                  </a:lnTo>
                  <a:lnTo>
                    <a:pt x="2685" y="517"/>
                  </a:lnTo>
                  <a:lnTo>
                    <a:pt x="2653" y="546"/>
                  </a:lnTo>
                  <a:lnTo>
                    <a:pt x="2619" y="571"/>
                  </a:lnTo>
                  <a:lnTo>
                    <a:pt x="2544" y="601"/>
                  </a:lnTo>
                  <a:lnTo>
                    <a:pt x="2477" y="619"/>
                  </a:lnTo>
                  <a:lnTo>
                    <a:pt x="2362" y="633"/>
                  </a:lnTo>
                  <a:lnTo>
                    <a:pt x="2259" y="619"/>
                  </a:lnTo>
                  <a:lnTo>
                    <a:pt x="2240" y="645"/>
                  </a:lnTo>
                  <a:lnTo>
                    <a:pt x="2213" y="673"/>
                  </a:lnTo>
                  <a:lnTo>
                    <a:pt x="2181" y="713"/>
                  </a:lnTo>
                  <a:lnTo>
                    <a:pt x="2139" y="760"/>
                  </a:lnTo>
                  <a:lnTo>
                    <a:pt x="2088" y="814"/>
                  </a:lnTo>
                  <a:lnTo>
                    <a:pt x="2060" y="842"/>
                  </a:lnTo>
                  <a:lnTo>
                    <a:pt x="2031" y="874"/>
                  </a:lnTo>
                  <a:lnTo>
                    <a:pt x="1998" y="906"/>
                  </a:lnTo>
                  <a:lnTo>
                    <a:pt x="1965" y="937"/>
                  </a:lnTo>
                  <a:lnTo>
                    <a:pt x="1931" y="972"/>
                  </a:lnTo>
                  <a:lnTo>
                    <a:pt x="1892" y="1007"/>
                  </a:lnTo>
                  <a:lnTo>
                    <a:pt x="1856" y="1041"/>
                  </a:lnTo>
                  <a:lnTo>
                    <a:pt x="1815" y="1076"/>
                  </a:lnTo>
                  <a:lnTo>
                    <a:pt x="1775" y="1111"/>
                  </a:lnTo>
                  <a:lnTo>
                    <a:pt x="1730" y="1147"/>
                  </a:lnTo>
                  <a:lnTo>
                    <a:pt x="1687" y="1183"/>
                  </a:lnTo>
                  <a:lnTo>
                    <a:pt x="1642" y="1217"/>
                  </a:lnTo>
                  <a:lnTo>
                    <a:pt x="1595" y="1253"/>
                  </a:lnTo>
                  <a:lnTo>
                    <a:pt x="1548" y="1286"/>
                  </a:lnTo>
                  <a:lnTo>
                    <a:pt x="1499" y="1322"/>
                  </a:lnTo>
                  <a:lnTo>
                    <a:pt x="1447" y="1353"/>
                  </a:lnTo>
                  <a:lnTo>
                    <a:pt x="1398" y="1385"/>
                  </a:lnTo>
                  <a:lnTo>
                    <a:pt x="1345" y="1416"/>
                  </a:lnTo>
                  <a:lnTo>
                    <a:pt x="1293" y="1446"/>
                  </a:lnTo>
                  <a:lnTo>
                    <a:pt x="1239" y="1474"/>
                  </a:lnTo>
                  <a:lnTo>
                    <a:pt x="1130" y="1527"/>
                  </a:lnTo>
                  <a:lnTo>
                    <a:pt x="1018" y="1574"/>
                  </a:lnTo>
                  <a:lnTo>
                    <a:pt x="910" y="1622"/>
                  </a:lnTo>
                  <a:lnTo>
                    <a:pt x="801" y="1664"/>
                  </a:lnTo>
                  <a:lnTo>
                    <a:pt x="694" y="1702"/>
                  </a:lnTo>
                  <a:lnTo>
                    <a:pt x="593" y="1739"/>
                  </a:lnTo>
                  <a:lnTo>
                    <a:pt x="495" y="1773"/>
                  </a:lnTo>
                  <a:lnTo>
                    <a:pt x="403" y="1801"/>
                  </a:lnTo>
                  <a:lnTo>
                    <a:pt x="240" y="1848"/>
                  </a:lnTo>
                  <a:lnTo>
                    <a:pt x="113" y="1882"/>
                  </a:lnTo>
                  <a:lnTo>
                    <a:pt x="0" y="1909"/>
                  </a:lnTo>
                  <a:lnTo>
                    <a:pt x="22" y="1751"/>
                  </a:lnTo>
                  <a:close/>
                </a:path>
              </a:pathLst>
            </a:custGeom>
            <a:solidFill>
              <a:srgbClr val="000000"/>
            </a:solidFill>
            <a:ln w="9525">
              <a:noFill/>
              <a:round/>
              <a:headEnd/>
              <a:tailEnd/>
            </a:ln>
          </p:spPr>
          <p:txBody>
            <a:bodyPr/>
            <a:lstStyle/>
            <a:p>
              <a:endParaRPr lang="en-US"/>
            </a:p>
          </p:txBody>
        </p:sp>
        <p:sp>
          <p:nvSpPr>
            <p:cNvPr id="38924" name="Freeform 12"/>
            <p:cNvSpPr>
              <a:spLocks/>
            </p:cNvSpPr>
            <p:nvPr/>
          </p:nvSpPr>
          <p:spPr bwMode="auto">
            <a:xfrm>
              <a:off x="3245" y="876"/>
              <a:ext cx="288" cy="190"/>
            </a:xfrm>
            <a:custGeom>
              <a:avLst/>
              <a:gdLst>
                <a:gd name="T0" fmla="*/ 288 w 575"/>
                <a:gd name="T1" fmla="*/ 0 h 571"/>
                <a:gd name="T2" fmla="*/ 260 w 575"/>
                <a:gd name="T3" fmla="*/ 8 h 571"/>
                <a:gd name="T4" fmla="*/ 196 w 575"/>
                <a:gd name="T5" fmla="*/ 27 h 571"/>
                <a:gd name="T6" fmla="*/ 159 w 575"/>
                <a:gd name="T7" fmla="*/ 40 h 571"/>
                <a:gd name="T8" fmla="*/ 123 w 575"/>
                <a:gd name="T9" fmla="*/ 55 h 571"/>
                <a:gd name="T10" fmla="*/ 93 w 575"/>
                <a:gd name="T11" fmla="*/ 70 h 571"/>
                <a:gd name="T12" fmla="*/ 71 w 575"/>
                <a:gd name="T13" fmla="*/ 87 h 571"/>
                <a:gd name="T14" fmla="*/ 58 w 575"/>
                <a:gd name="T15" fmla="*/ 103 h 571"/>
                <a:gd name="T16" fmla="*/ 51 w 575"/>
                <a:gd name="T17" fmla="*/ 121 h 571"/>
                <a:gd name="T18" fmla="*/ 49 w 575"/>
                <a:gd name="T19" fmla="*/ 155 h 571"/>
                <a:gd name="T20" fmla="*/ 56 w 575"/>
                <a:gd name="T21" fmla="*/ 180 h 571"/>
                <a:gd name="T22" fmla="*/ 60 w 575"/>
                <a:gd name="T23" fmla="*/ 190 h 571"/>
                <a:gd name="T24" fmla="*/ 46 w 575"/>
                <a:gd name="T25" fmla="*/ 178 h 571"/>
                <a:gd name="T26" fmla="*/ 33 w 575"/>
                <a:gd name="T27" fmla="*/ 165 h 571"/>
                <a:gd name="T28" fmla="*/ 19 w 575"/>
                <a:gd name="T29" fmla="*/ 149 h 571"/>
                <a:gd name="T30" fmla="*/ 7 w 575"/>
                <a:gd name="T31" fmla="*/ 131 h 571"/>
                <a:gd name="T32" fmla="*/ 0 w 575"/>
                <a:gd name="T33" fmla="*/ 112 h 571"/>
                <a:gd name="T34" fmla="*/ 1 w 575"/>
                <a:gd name="T35" fmla="*/ 92 h 571"/>
                <a:gd name="T36" fmla="*/ 13 w 575"/>
                <a:gd name="T37" fmla="*/ 74 h 571"/>
                <a:gd name="T38" fmla="*/ 24 w 575"/>
                <a:gd name="T39" fmla="*/ 66 h 571"/>
                <a:gd name="T40" fmla="*/ 38 w 575"/>
                <a:gd name="T41" fmla="*/ 58 h 571"/>
                <a:gd name="T42" fmla="*/ 76 w 575"/>
                <a:gd name="T43" fmla="*/ 43 h 571"/>
                <a:gd name="T44" fmla="*/ 120 w 575"/>
                <a:gd name="T45" fmla="*/ 30 h 571"/>
                <a:gd name="T46" fmla="*/ 169 w 575"/>
                <a:gd name="T47" fmla="*/ 19 h 571"/>
                <a:gd name="T48" fmla="*/ 251 w 575"/>
                <a:gd name="T49" fmla="*/ 5 h 571"/>
                <a:gd name="T50" fmla="*/ 288 w 575"/>
                <a:gd name="T51" fmla="*/ 0 h 571"/>
                <a:gd name="T52" fmla="*/ 288 w 575"/>
                <a:gd name="T53" fmla="*/ 0 h 57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575"/>
                <a:gd name="T82" fmla="*/ 0 h 571"/>
                <a:gd name="T83" fmla="*/ 575 w 575"/>
                <a:gd name="T84" fmla="*/ 571 h 571"/>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575" h="571">
                  <a:moveTo>
                    <a:pt x="575" y="0"/>
                  </a:moveTo>
                  <a:lnTo>
                    <a:pt x="520" y="23"/>
                  </a:lnTo>
                  <a:lnTo>
                    <a:pt x="392" y="80"/>
                  </a:lnTo>
                  <a:lnTo>
                    <a:pt x="318" y="119"/>
                  </a:lnTo>
                  <a:lnTo>
                    <a:pt x="246" y="164"/>
                  </a:lnTo>
                  <a:lnTo>
                    <a:pt x="185" y="211"/>
                  </a:lnTo>
                  <a:lnTo>
                    <a:pt x="141" y="260"/>
                  </a:lnTo>
                  <a:lnTo>
                    <a:pt x="115" y="311"/>
                  </a:lnTo>
                  <a:lnTo>
                    <a:pt x="101" y="364"/>
                  </a:lnTo>
                  <a:lnTo>
                    <a:pt x="97" y="465"/>
                  </a:lnTo>
                  <a:lnTo>
                    <a:pt x="111" y="540"/>
                  </a:lnTo>
                  <a:lnTo>
                    <a:pt x="119" y="571"/>
                  </a:lnTo>
                  <a:lnTo>
                    <a:pt x="91" y="535"/>
                  </a:lnTo>
                  <a:lnTo>
                    <a:pt x="65" y="497"/>
                  </a:lnTo>
                  <a:lnTo>
                    <a:pt x="37" y="448"/>
                  </a:lnTo>
                  <a:lnTo>
                    <a:pt x="13" y="393"/>
                  </a:lnTo>
                  <a:lnTo>
                    <a:pt x="0" y="336"/>
                  </a:lnTo>
                  <a:lnTo>
                    <a:pt x="1" y="276"/>
                  </a:lnTo>
                  <a:lnTo>
                    <a:pt x="25" y="223"/>
                  </a:lnTo>
                  <a:lnTo>
                    <a:pt x="47" y="198"/>
                  </a:lnTo>
                  <a:lnTo>
                    <a:pt x="76" y="173"/>
                  </a:lnTo>
                  <a:lnTo>
                    <a:pt x="151" y="130"/>
                  </a:lnTo>
                  <a:lnTo>
                    <a:pt x="240" y="90"/>
                  </a:lnTo>
                  <a:lnTo>
                    <a:pt x="337" y="58"/>
                  </a:lnTo>
                  <a:lnTo>
                    <a:pt x="502" y="15"/>
                  </a:lnTo>
                  <a:lnTo>
                    <a:pt x="575" y="0"/>
                  </a:lnTo>
                  <a:close/>
                </a:path>
              </a:pathLst>
            </a:custGeom>
            <a:solidFill>
              <a:srgbClr val="000000"/>
            </a:solidFill>
            <a:ln w="9525">
              <a:noFill/>
              <a:round/>
              <a:headEnd/>
              <a:tailEnd/>
            </a:ln>
          </p:spPr>
          <p:txBody>
            <a:bodyPr/>
            <a:lstStyle/>
            <a:p>
              <a:endParaRPr lang="en-US"/>
            </a:p>
          </p:txBody>
        </p:sp>
        <p:sp>
          <p:nvSpPr>
            <p:cNvPr id="38925" name="Freeform 13"/>
            <p:cNvSpPr>
              <a:spLocks/>
            </p:cNvSpPr>
            <p:nvPr/>
          </p:nvSpPr>
          <p:spPr bwMode="auto">
            <a:xfrm>
              <a:off x="2990" y="1219"/>
              <a:ext cx="570" cy="68"/>
            </a:xfrm>
            <a:custGeom>
              <a:avLst/>
              <a:gdLst>
                <a:gd name="T0" fmla="*/ 0 w 1140"/>
                <a:gd name="T1" fmla="*/ 68 h 204"/>
                <a:gd name="T2" fmla="*/ 570 w 1140"/>
                <a:gd name="T3" fmla="*/ 31 h 204"/>
                <a:gd name="T4" fmla="*/ 540 w 1140"/>
                <a:gd name="T5" fmla="*/ 25 h 204"/>
                <a:gd name="T6" fmla="*/ 464 w 1140"/>
                <a:gd name="T7" fmla="*/ 11 h 204"/>
                <a:gd name="T8" fmla="*/ 364 w 1140"/>
                <a:gd name="T9" fmla="*/ 0 h 204"/>
                <a:gd name="T10" fmla="*/ 261 w 1140"/>
                <a:gd name="T11" fmla="*/ 3 h 204"/>
                <a:gd name="T12" fmla="*/ 165 w 1140"/>
                <a:gd name="T13" fmla="*/ 20 h 204"/>
                <a:gd name="T14" fmla="*/ 122 w 1140"/>
                <a:gd name="T15" fmla="*/ 31 h 204"/>
                <a:gd name="T16" fmla="*/ 82 w 1140"/>
                <a:gd name="T17" fmla="*/ 41 h 204"/>
                <a:gd name="T18" fmla="*/ 22 w 1140"/>
                <a:gd name="T19" fmla="*/ 60 h 204"/>
                <a:gd name="T20" fmla="*/ 0 w 1140"/>
                <a:gd name="T21" fmla="*/ 68 h 204"/>
                <a:gd name="T22" fmla="*/ 0 w 1140"/>
                <a:gd name="T23" fmla="*/ 68 h 20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140"/>
                <a:gd name="T37" fmla="*/ 0 h 204"/>
                <a:gd name="T38" fmla="*/ 1140 w 1140"/>
                <a:gd name="T39" fmla="*/ 204 h 20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140" h="204">
                  <a:moveTo>
                    <a:pt x="0" y="204"/>
                  </a:moveTo>
                  <a:lnTo>
                    <a:pt x="1140" y="94"/>
                  </a:lnTo>
                  <a:lnTo>
                    <a:pt x="1080" y="75"/>
                  </a:lnTo>
                  <a:lnTo>
                    <a:pt x="928" y="32"/>
                  </a:lnTo>
                  <a:lnTo>
                    <a:pt x="728" y="0"/>
                  </a:lnTo>
                  <a:lnTo>
                    <a:pt x="522" y="8"/>
                  </a:lnTo>
                  <a:lnTo>
                    <a:pt x="331" y="59"/>
                  </a:lnTo>
                  <a:lnTo>
                    <a:pt x="244" y="92"/>
                  </a:lnTo>
                  <a:lnTo>
                    <a:pt x="165" y="124"/>
                  </a:lnTo>
                  <a:lnTo>
                    <a:pt x="45" y="180"/>
                  </a:lnTo>
                  <a:lnTo>
                    <a:pt x="0" y="204"/>
                  </a:lnTo>
                  <a:close/>
                </a:path>
              </a:pathLst>
            </a:custGeom>
            <a:solidFill>
              <a:srgbClr val="000000"/>
            </a:solidFill>
            <a:ln w="9525">
              <a:noFill/>
              <a:round/>
              <a:headEnd/>
              <a:tailEnd/>
            </a:ln>
          </p:spPr>
          <p:txBody>
            <a:bodyPr/>
            <a:lstStyle/>
            <a:p>
              <a:endParaRPr lang="en-US"/>
            </a:p>
          </p:txBody>
        </p:sp>
        <p:sp>
          <p:nvSpPr>
            <p:cNvPr id="38926" name="Freeform 14"/>
            <p:cNvSpPr>
              <a:spLocks/>
            </p:cNvSpPr>
            <p:nvPr/>
          </p:nvSpPr>
          <p:spPr bwMode="auto">
            <a:xfrm>
              <a:off x="3016" y="1264"/>
              <a:ext cx="544" cy="130"/>
            </a:xfrm>
            <a:custGeom>
              <a:avLst/>
              <a:gdLst>
                <a:gd name="T0" fmla="*/ 0 w 1087"/>
                <a:gd name="T1" fmla="*/ 63 h 392"/>
                <a:gd name="T2" fmla="*/ 31 w 1087"/>
                <a:gd name="T3" fmla="*/ 71 h 392"/>
                <a:gd name="T4" fmla="*/ 66 w 1087"/>
                <a:gd name="T5" fmla="*/ 79 h 392"/>
                <a:gd name="T6" fmla="*/ 111 w 1087"/>
                <a:gd name="T7" fmla="*/ 87 h 392"/>
                <a:gd name="T8" fmla="*/ 217 w 1087"/>
                <a:gd name="T9" fmla="*/ 97 h 392"/>
                <a:gd name="T10" fmla="*/ 327 w 1087"/>
                <a:gd name="T11" fmla="*/ 86 h 392"/>
                <a:gd name="T12" fmla="*/ 376 w 1087"/>
                <a:gd name="T13" fmla="*/ 73 h 392"/>
                <a:gd name="T14" fmla="*/ 419 w 1087"/>
                <a:gd name="T15" fmla="*/ 58 h 392"/>
                <a:gd name="T16" fmla="*/ 456 w 1087"/>
                <a:gd name="T17" fmla="*/ 44 h 392"/>
                <a:gd name="T18" fmla="*/ 488 w 1087"/>
                <a:gd name="T19" fmla="*/ 31 h 392"/>
                <a:gd name="T20" fmla="*/ 513 w 1087"/>
                <a:gd name="T21" fmla="*/ 18 h 392"/>
                <a:gd name="T22" fmla="*/ 530 w 1087"/>
                <a:gd name="T23" fmla="*/ 9 h 392"/>
                <a:gd name="T24" fmla="*/ 544 w 1087"/>
                <a:gd name="T25" fmla="*/ 0 h 392"/>
                <a:gd name="T26" fmla="*/ 540 w 1087"/>
                <a:gd name="T27" fmla="*/ 5 h 392"/>
                <a:gd name="T28" fmla="*/ 530 w 1087"/>
                <a:gd name="T29" fmla="*/ 19 h 392"/>
                <a:gd name="T30" fmla="*/ 522 w 1087"/>
                <a:gd name="T31" fmla="*/ 28 h 392"/>
                <a:gd name="T32" fmla="*/ 513 w 1087"/>
                <a:gd name="T33" fmla="*/ 37 h 392"/>
                <a:gd name="T34" fmla="*/ 501 w 1087"/>
                <a:gd name="T35" fmla="*/ 48 h 392"/>
                <a:gd name="T36" fmla="*/ 488 w 1087"/>
                <a:gd name="T37" fmla="*/ 60 h 392"/>
                <a:gd name="T38" fmla="*/ 473 w 1087"/>
                <a:gd name="T39" fmla="*/ 72 h 392"/>
                <a:gd name="T40" fmla="*/ 456 w 1087"/>
                <a:gd name="T41" fmla="*/ 84 h 392"/>
                <a:gd name="T42" fmla="*/ 438 w 1087"/>
                <a:gd name="T43" fmla="*/ 95 h 392"/>
                <a:gd name="T44" fmla="*/ 419 w 1087"/>
                <a:gd name="T45" fmla="*/ 104 h 392"/>
                <a:gd name="T46" fmla="*/ 396 w 1087"/>
                <a:gd name="T47" fmla="*/ 113 h 392"/>
                <a:gd name="T48" fmla="*/ 373 w 1087"/>
                <a:gd name="T49" fmla="*/ 121 h 392"/>
                <a:gd name="T50" fmla="*/ 320 w 1087"/>
                <a:gd name="T51" fmla="*/ 130 h 392"/>
                <a:gd name="T52" fmla="*/ 207 w 1087"/>
                <a:gd name="T53" fmla="*/ 125 h 392"/>
                <a:gd name="T54" fmla="*/ 103 w 1087"/>
                <a:gd name="T55" fmla="*/ 101 h 392"/>
                <a:gd name="T56" fmla="*/ 61 w 1087"/>
                <a:gd name="T57" fmla="*/ 87 h 392"/>
                <a:gd name="T58" fmla="*/ 29 w 1087"/>
                <a:gd name="T59" fmla="*/ 75 h 392"/>
                <a:gd name="T60" fmla="*/ 0 w 1087"/>
                <a:gd name="T61" fmla="*/ 63 h 392"/>
                <a:gd name="T62" fmla="*/ 0 w 1087"/>
                <a:gd name="T63" fmla="*/ 63 h 39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87"/>
                <a:gd name="T97" fmla="*/ 0 h 392"/>
                <a:gd name="T98" fmla="*/ 1087 w 1087"/>
                <a:gd name="T99" fmla="*/ 392 h 392"/>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87" h="392">
                  <a:moveTo>
                    <a:pt x="0" y="189"/>
                  </a:moveTo>
                  <a:lnTo>
                    <a:pt x="62" y="214"/>
                  </a:lnTo>
                  <a:lnTo>
                    <a:pt x="132" y="239"/>
                  </a:lnTo>
                  <a:lnTo>
                    <a:pt x="222" y="261"/>
                  </a:lnTo>
                  <a:lnTo>
                    <a:pt x="434" y="291"/>
                  </a:lnTo>
                  <a:lnTo>
                    <a:pt x="653" y="259"/>
                  </a:lnTo>
                  <a:lnTo>
                    <a:pt x="752" y="219"/>
                  </a:lnTo>
                  <a:lnTo>
                    <a:pt x="838" y="176"/>
                  </a:lnTo>
                  <a:lnTo>
                    <a:pt x="912" y="133"/>
                  </a:lnTo>
                  <a:lnTo>
                    <a:pt x="976" y="92"/>
                  </a:lnTo>
                  <a:lnTo>
                    <a:pt x="1025" y="54"/>
                  </a:lnTo>
                  <a:lnTo>
                    <a:pt x="1060" y="26"/>
                  </a:lnTo>
                  <a:lnTo>
                    <a:pt x="1087" y="0"/>
                  </a:lnTo>
                  <a:lnTo>
                    <a:pt x="1080" y="14"/>
                  </a:lnTo>
                  <a:lnTo>
                    <a:pt x="1060" y="56"/>
                  </a:lnTo>
                  <a:lnTo>
                    <a:pt x="1044" y="83"/>
                  </a:lnTo>
                  <a:lnTo>
                    <a:pt x="1025" y="113"/>
                  </a:lnTo>
                  <a:lnTo>
                    <a:pt x="1001" y="146"/>
                  </a:lnTo>
                  <a:lnTo>
                    <a:pt x="976" y="180"/>
                  </a:lnTo>
                  <a:lnTo>
                    <a:pt x="946" y="217"/>
                  </a:lnTo>
                  <a:lnTo>
                    <a:pt x="912" y="252"/>
                  </a:lnTo>
                  <a:lnTo>
                    <a:pt x="875" y="285"/>
                  </a:lnTo>
                  <a:lnTo>
                    <a:pt x="837" y="314"/>
                  </a:lnTo>
                  <a:lnTo>
                    <a:pt x="791" y="341"/>
                  </a:lnTo>
                  <a:lnTo>
                    <a:pt x="745" y="364"/>
                  </a:lnTo>
                  <a:lnTo>
                    <a:pt x="639" y="392"/>
                  </a:lnTo>
                  <a:lnTo>
                    <a:pt x="414" y="376"/>
                  </a:lnTo>
                  <a:lnTo>
                    <a:pt x="206" y="304"/>
                  </a:lnTo>
                  <a:lnTo>
                    <a:pt x="122" y="262"/>
                  </a:lnTo>
                  <a:lnTo>
                    <a:pt x="58" y="226"/>
                  </a:lnTo>
                  <a:lnTo>
                    <a:pt x="0" y="189"/>
                  </a:lnTo>
                  <a:close/>
                </a:path>
              </a:pathLst>
            </a:custGeom>
            <a:solidFill>
              <a:srgbClr val="000000"/>
            </a:solidFill>
            <a:ln w="9525">
              <a:noFill/>
              <a:round/>
              <a:headEnd/>
              <a:tailEnd/>
            </a:ln>
          </p:spPr>
          <p:txBody>
            <a:bodyPr/>
            <a:lstStyle/>
            <a:p>
              <a:endParaRPr lang="en-US"/>
            </a:p>
          </p:txBody>
        </p:sp>
        <p:sp>
          <p:nvSpPr>
            <p:cNvPr id="38927" name="Freeform 15"/>
            <p:cNvSpPr>
              <a:spLocks/>
            </p:cNvSpPr>
            <p:nvPr/>
          </p:nvSpPr>
          <p:spPr bwMode="auto">
            <a:xfrm>
              <a:off x="2798" y="979"/>
              <a:ext cx="163" cy="306"/>
            </a:xfrm>
            <a:custGeom>
              <a:avLst/>
              <a:gdLst>
                <a:gd name="T0" fmla="*/ 163 w 327"/>
                <a:gd name="T1" fmla="*/ 306 h 917"/>
                <a:gd name="T2" fmla="*/ 58 w 327"/>
                <a:gd name="T3" fmla="*/ 0 h 917"/>
                <a:gd name="T4" fmla="*/ 54 w 327"/>
                <a:gd name="T5" fmla="*/ 8 h 917"/>
                <a:gd name="T6" fmla="*/ 43 w 327"/>
                <a:gd name="T7" fmla="*/ 28 h 917"/>
                <a:gd name="T8" fmla="*/ 37 w 327"/>
                <a:gd name="T9" fmla="*/ 42 h 917"/>
                <a:gd name="T10" fmla="*/ 30 w 327"/>
                <a:gd name="T11" fmla="*/ 58 h 917"/>
                <a:gd name="T12" fmla="*/ 22 w 327"/>
                <a:gd name="T13" fmla="*/ 75 h 917"/>
                <a:gd name="T14" fmla="*/ 15 w 327"/>
                <a:gd name="T15" fmla="*/ 93 h 917"/>
                <a:gd name="T16" fmla="*/ 0 w 327"/>
                <a:gd name="T17" fmla="*/ 169 h 917"/>
                <a:gd name="T18" fmla="*/ 4 w 327"/>
                <a:gd name="T19" fmla="*/ 202 h 917"/>
                <a:gd name="T20" fmla="*/ 10 w 327"/>
                <a:gd name="T21" fmla="*/ 215 h 917"/>
                <a:gd name="T22" fmla="*/ 21 w 327"/>
                <a:gd name="T23" fmla="*/ 226 h 917"/>
                <a:gd name="T24" fmla="*/ 45 w 327"/>
                <a:gd name="T25" fmla="*/ 244 h 917"/>
                <a:gd name="T26" fmla="*/ 70 w 327"/>
                <a:gd name="T27" fmla="*/ 260 h 917"/>
                <a:gd name="T28" fmla="*/ 95 w 327"/>
                <a:gd name="T29" fmla="*/ 273 h 917"/>
                <a:gd name="T30" fmla="*/ 117 w 327"/>
                <a:gd name="T31" fmla="*/ 285 h 917"/>
                <a:gd name="T32" fmla="*/ 151 w 327"/>
                <a:gd name="T33" fmla="*/ 300 h 917"/>
                <a:gd name="T34" fmla="*/ 163 w 327"/>
                <a:gd name="T35" fmla="*/ 306 h 917"/>
                <a:gd name="T36" fmla="*/ 163 w 327"/>
                <a:gd name="T37" fmla="*/ 306 h 91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27"/>
                <a:gd name="T58" fmla="*/ 0 h 917"/>
                <a:gd name="T59" fmla="*/ 327 w 327"/>
                <a:gd name="T60" fmla="*/ 917 h 91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27" h="917">
                  <a:moveTo>
                    <a:pt x="327" y="917"/>
                  </a:moveTo>
                  <a:lnTo>
                    <a:pt x="117" y="0"/>
                  </a:lnTo>
                  <a:lnTo>
                    <a:pt x="109" y="23"/>
                  </a:lnTo>
                  <a:lnTo>
                    <a:pt x="87" y="85"/>
                  </a:lnTo>
                  <a:lnTo>
                    <a:pt x="74" y="126"/>
                  </a:lnTo>
                  <a:lnTo>
                    <a:pt x="60" y="174"/>
                  </a:lnTo>
                  <a:lnTo>
                    <a:pt x="44" y="226"/>
                  </a:lnTo>
                  <a:lnTo>
                    <a:pt x="31" y="280"/>
                  </a:lnTo>
                  <a:lnTo>
                    <a:pt x="0" y="506"/>
                  </a:lnTo>
                  <a:lnTo>
                    <a:pt x="8" y="604"/>
                  </a:lnTo>
                  <a:lnTo>
                    <a:pt x="21" y="643"/>
                  </a:lnTo>
                  <a:lnTo>
                    <a:pt x="42" y="676"/>
                  </a:lnTo>
                  <a:lnTo>
                    <a:pt x="91" y="730"/>
                  </a:lnTo>
                  <a:lnTo>
                    <a:pt x="141" y="778"/>
                  </a:lnTo>
                  <a:lnTo>
                    <a:pt x="190" y="819"/>
                  </a:lnTo>
                  <a:lnTo>
                    <a:pt x="235" y="853"/>
                  </a:lnTo>
                  <a:lnTo>
                    <a:pt x="302" y="900"/>
                  </a:lnTo>
                  <a:lnTo>
                    <a:pt x="327" y="917"/>
                  </a:lnTo>
                  <a:close/>
                </a:path>
              </a:pathLst>
            </a:custGeom>
            <a:solidFill>
              <a:srgbClr val="000000"/>
            </a:solidFill>
            <a:ln w="9525">
              <a:noFill/>
              <a:round/>
              <a:headEnd/>
              <a:tailEnd/>
            </a:ln>
          </p:spPr>
          <p:txBody>
            <a:bodyPr/>
            <a:lstStyle/>
            <a:p>
              <a:endParaRPr lang="en-US"/>
            </a:p>
          </p:txBody>
        </p:sp>
        <p:sp>
          <p:nvSpPr>
            <p:cNvPr id="38928" name="Freeform 16"/>
            <p:cNvSpPr>
              <a:spLocks/>
            </p:cNvSpPr>
            <p:nvPr/>
          </p:nvSpPr>
          <p:spPr bwMode="auto">
            <a:xfrm>
              <a:off x="2897" y="977"/>
              <a:ext cx="208" cy="263"/>
            </a:xfrm>
            <a:custGeom>
              <a:avLst/>
              <a:gdLst>
                <a:gd name="T0" fmla="*/ 0 w 416"/>
                <a:gd name="T1" fmla="*/ 0 h 790"/>
                <a:gd name="T2" fmla="*/ 20 w 416"/>
                <a:gd name="T3" fmla="*/ 13 h 790"/>
                <a:gd name="T4" fmla="*/ 39 w 416"/>
                <a:gd name="T5" fmla="*/ 27 h 790"/>
                <a:gd name="T6" fmla="*/ 63 w 416"/>
                <a:gd name="T7" fmla="*/ 45 h 790"/>
                <a:gd name="T8" fmla="*/ 75 w 416"/>
                <a:gd name="T9" fmla="*/ 56 h 790"/>
                <a:gd name="T10" fmla="*/ 87 w 416"/>
                <a:gd name="T11" fmla="*/ 67 h 790"/>
                <a:gd name="T12" fmla="*/ 98 w 416"/>
                <a:gd name="T13" fmla="*/ 78 h 790"/>
                <a:gd name="T14" fmla="*/ 110 w 416"/>
                <a:gd name="T15" fmla="*/ 90 h 790"/>
                <a:gd name="T16" fmla="*/ 119 w 416"/>
                <a:gd name="T17" fmla="*/ 102 h 790"/>
                <a:gd name="T18" fmla="*/ 128 w 416"/>
                <a:gd name="T19" fmla="*/ 114 h 790"/>
                <a:gd name="T20" fmla="*/ 140 w 416"/>
                <a:gd name="T21" fmla="*/ 139 h 790"/>
                <a:gd name="T22" fmla="*/ 145 w 416"/>
                <a:gd name="T23" fmla="*/ 186 h 790"/>
                <a:gd name="T24" fmla="*/ 141 w 416"/>
                <a:gd name="T25" fmla="*/ 207 h 790"/>
                <a:gd name="T26" fmla="*/ 138 w 416"/>
                <a:gd name="T27" fmla="*/ 217 h 790"/>
                <a:gd name="T28" fmla="*/ 134 w 416"/>
                <a:gd name="T29" fmla="*/ 225 h 790"/>
                <a:gd name="T30" fmla="*/ 126 w 416"/>
                <a:gd name="T31" fmla="*/ 241 h 790"/>
                <a:gd name="T32" fmla="*/ 120 w 416"/>
                <a:gd name="T33" fmla="*/ 253 h 790"/>
                <a:gd name="T34" fmla="*/ 113 w 416"/>
                <a:gd name="T35" fmla="*/ 263 h 790"/>
                <a:gd name="T36" fmla="*/ 131 w 416"/>
                <a:gd name="T37" fmla="*/ 249 h 790"/>
                <a:gd name="T38" fmla="*/ 149 w 416"/>
                <a:gd name="T39" fmla="*/ 233 h 790"/>
                <a:gd name="T40" fmla="*/ 169 w 416"/>
                <a:gd name="T41" fmla="*/ 213 h 790"/>
                <a:gd name="T42" fmla="*/ 179 w 416"/>
                <a:gd name="T43" fmla="*/ 203 h 790"/>
                <a:gd name="T44" fmla="*/ 187 w 416"/>
                <a:gd name="T45" fmla="*/ 191 h 790"/>
                <a:gd name="T46" fmla="*/ 202 w 416"/>
                <a:gd name="T47" fmla="*/ 168 h 790"/>
                <a:gd name="T48" fmla="*/ 208 w 416"/>
                <a:gd name="T49" fmla="*/ 145 h 790"/>
                <a:gd name="T50" fmla="*/ 205 w 416"/>
                <a:gd name="T51" fmla="*/ 125 h 790"/>
                <a:gd name="T52" fmla="*/ 198 w 416"/>
                <a:gd name="T53" fmla="*/ 114 h 790"/>
                <a:gd name="T54" fmla="*/ 189 w 416"/>
                <a:gd name="T55" fmla="*/ 104 h 790"/>
                <a:gd name="T56" fmla="*/ 176 w 416"/>
                <a:gd name="T57" fmla="*/ 93 h 790"/>
                <a:gd name="T58" fmla="*/ 162 w 416"/>
                <a:gd name="T59" fmla="*/ 83 h 790"/>
                <a:gd name="T60" fmla="*/ 128 w 416"/>
                <a:gd name="T61" fmla="*/ 62 h 790"/>
                <a:gd name="T62" fmla="*/ 110 w 416"/>
                <a:gd name="T63" fmla="*/ 52 h 790"/>
                <a:gd name="T64" fmla="*/ 93 w 416"/>
                <a:gd name="T65" fmla="*/ 43 h 790"/>
                <a:gd name="T66" fmla="*/ 58 w 416"/>
                <a:gd name="T67" fmla="*/ 25 h 790"/>
                <a:gd name="T68" fmla="*/ 29 w 416"/>
                <a:gd name="T69" fmla="*/ 12 h 790"/>
                <a:gd name="T70" fmla="*/ 0 w 416"/>
                <a:gd name="T71" fmla="*/ 0 h 790"/>
                <a:gd name="T72" fmla="*/ 0 w 416"/>
                <a:gd name="T73" fmla="*/ 0 h 79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416"/>
                <a:gd name="T112" fmla="*/ 0 h 790"/>
                <a:gd name="T113" fmla="*/ 416 w 416"/>
                <a:gd name="T114" fmla="*/ 790 h 790"/>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416" h="790">
                  <a:moveTo>
                    <a:pt x="0" y="0"/>
                  </a:moveTo>
                  <a:lnTo>
                    <a:pt x="40" y="38"/>
                  </a:lnTo>
                  <a:lnTo>
                    <a:pt x="78" y="81"/>
                  </a:lnTo>
                  <a:lnTo>
                    <a:pt x="126" y="135"/>
                  </a:lnTo>
                  <a:lnTo>
                    <a:pt x="149" y="168"/>
                  </a:lnTo>
                  <a:lnTo>
                    <a:pt x="174" y="200"/>
                  </a:lnTo>
                  <a:lnTo>
                    <a:pt x="196" y="235"/>
                  </a:lnTo>
                  <a:lnTo>
                    <a:pt x="220" y="269"/>
                  </a:lnTo>
                  <a:lnTo>
                    <a:pt x="239" y="307"/>
                  </a:lnTo>
                  <a:lnTo>
                    <a:pt x="256" y="342"/>
                  </a:lnTo>
                  <a:lnTo>
                    <a:pt x="280" y="418"/>
                  </a:lnTo>
                  <a:lnTo>
                    <a:pt x="289" y="558"/>
                  </a:lnTo>
                  <a:lnTo>
                    <a:pt x="281" y="622"/>
                  </a:lnTo>
                  <a:lnTo>
                    <a:pt x="275" y="651"/>
                  </a:lnTo>
                  <a:lnTo>
                    <a:pt x="268" y="677"/>
                  </a:lnTo>
                  <a:lnTo>
                    <a:pt x="253" y="723"/>
                  </a:lnTo>
                  <a:lnTo>
                    <a:pt x="240" y="759"/>
                  </a:lnTo>
                  <a:lnTo>
                    <a:pt x="226" y="790"/>
                  </a:lnTo>
                  <a:lnTo>
                    <a:pt x="262" y="747"/>
                  </a:lnTo>
                  <a:lnTo>
                    <a:pt x="298" y="699"/>
                  </a:lnTo>
                  <a:lnTo>
                    <a:pt x="337" y="640"/>
                  </a:lnTo>
                  <a:lnTo>
                    <a:pt x="357" y="609"/>
                  </a:lnTo>
                  <a:lnTo>
                    <a:pt x="374" y="575"/>
                  </a:lnTo>
                  <a:lnTo>
                    <a:pt x="403" y="505"/>
                  </a:lnTo>
                  <a:lnTo>
                    <a:pt x="416" y="436"/>
                  </a:lnTo>
                  <a:lnTo>
                    <a:pt x="409" y="374"/>
                  </a:lnTo>
                  <a:lnTo>
                    <a:pt x="396" y="342"/>
                  </a:lnTo>
                  <a:lnTo>
                    <a:pt x="377" y="311"/>
                  </a:lnTo>
                  <a:lnTo>
                    <a:pt x="352" y="280"/>
                  </a:lnTo>
                  <a:lnTo>
                    <a:pt x="323" y="249"/>
                  </a:lnTo>
                  <a:lnTo>
                    <a:pt x="256" y="187"/>
                  </a:lnTo>
                  <a:lnTo>
                    <a:pt x="221" y="156"/>
                  </a:lnTo>
                  <a:lnTo>
                    <a:pt x="186" y="128"/>
                  </a:lnTo>
                  <a:lnTo>
                    <a:pt x="116" y="76"/>
                  </a:lnTo>
                  <a:lnTo>
                    <a:pt x="58" y="36"/>
                  </a:lnTo>
                  <a:lnTo>
                    <a:pt x="0" y="0"/>
                  </a:lnTo>
                  <a:close/>
                </a:path>
              </a:pathLst>
            </a:custGeom>
            <a:solidFill>
              <a:srgbClr val="000000"/>
            </a:solidFill>
            <a:ln w="9525">
              <a:noFill/>
              <a:round/>
              <a:headEnd/>
              <a:tailEnd/>
            </a:ln>
          </p:spPr>
          <p:txBody>
            <a:bodyPr/>
            <a:lstStyle/>
            <a:p>
              <a:endParaRPr lang="en-US"/>
            </a:p>
          </p:txBody>
        </p:sp>
        <p:sp>
          <p:nvSpPr>
            <p:cNvPr id="38929" name="Freeform 17"/>
            <p:cNvSpPr>
              <a:spLocks/>
            </p:cNvSpPr>
            <p:nvPr/>
          </p:nvSpPr>
          <p:spPr bwMode="auto">
            <a:xfrm>
              <a:off x="2409" y="1102"/>
              <a:ext cx="111" cy="324"/>
            </a:xfrm>
            <a:custGeom>
              <a:avLst/>
              <a:gdLst>
                <a:gd name="T0" fmla="*/ 87 w 221"/>
                <a:gd name="T1" fmla="*/ 324 h 973"/>
                <a:gd name="T2" fmla="*/ 111 w 221"/>
                <a:gd name="T3" fmla="*/ 0 h 973"/>
                <a:gd name="T4" fmla="*/ 106 w 221"/>
                <a:gd name="T5" fmla="*/ 6 h 973"/>
                <a:gd name="T6" fmla="*/ 91 w 221"/>
                <a:gd name="T7" fmla="*/ 24 h 973"/>
                <a:gd name="T8" fmla="*/ 81 w 221"/>
                <a:gd name="T9" fmla="*/ 36 h 973"/>
                <a:gd name="T10" fmla="*/ 71 w 221"/>
                <a:gd name="T11" fmla="*/ 50 h 973"/>
                <a:gd name="T12" fmla="*/ 59 w 221"/>
                <a:gd name="T13" fmla="*/ 65 h 973"/>
                <a:gd name="T14" fmla="*/ 47 w 221"/>
                <a:gd name="T15" fmla="*/ 81 h 973"/>
                <a:gd name="T16" fmla="*/ 37 w 221"/>
                <a:gd name="T17" fmla="*/ 98 h 973"/>
                <a:gd name="T18" fmla="*/ 26 w 221"/>
                <a:gd name="T19" fmla="*/ 115 h 973"/>
                <a:gd name="T20" fmla="*/ 17 w 221"/>
                <a:gd name="T21" fmla="*/ 132 h 973"/>
                <a:gd name="T22" fmla="*/ 9 w 221"/>
                <a:gd name="T23" fmla="*/ 149 h 973"/>
                <a:gd name="T24" fmla="*/ 0 w 221"/>
                <a:gd name="T25" fmla="*/ 180 h 973"/>
                <a:gd name="T26" fmla="*/ 2 w 221"/>
                <a:gd name="T27" fmla="*/ 206 h 973"/>
                <a:gd name="T28" fmla="*/ 7 w 221"/>
                <a:gd name="T29" fmla="*/ 217 h 973"/>
                <a:gd name="T30" fmla="*/ 13 w 221"/>
                <a:gd name="T31" fmla="*/ 228 h 973"/>
                <a:gd name="T32" fmla="*/ 19 w 221"/>
                <a:gd name="T33" fmla="*/ 239 h 973"/>
                <a:gd name="T34" fmla="*/ 25 w 221"/>
                <a:gd name="T35" fmla="*/ 249 h 973"/>
                <a:gd name="T36" fmla="*/ 32 w 221"/>
                <a:gd name="T37" fmla="*/ 260 h 973"/>
                <a:gd name="T38" fmla="*/ 40 w 221"/>
                <a:gd name="T39" fmla="*/ 269 h 973"/>
                <a:gd name="T40" fmla="*/ 53 w 221"/>
                <a:gd name="T41" fmla="*/ 287 h 973"/>
                <a:gd name="T42" fmla="*/ 67 w 221"/>
                <a:gd name="T43" fmla="*/ 302 h 973"/>
                <a:gd name="T44" fmla="*/ 77 w 221"/>
                <a:gd name="T45" fmla="*/ 313 h 973"/>
                <a:gd name="T46" fmla="*/ 87 w 221"/>
                <a:gd name="T47" fmla="*/ 324 h 973"/>
                <a:gd name="T48" fmla="*/ 87 w 221"/>
                <a:gd name="T49" fmla="*/ 324 h 97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21"/>
                <a:gd name="T76" fmla="*/ 0 h 973"/>
                <a:gd name="T77" fmla="*/ 221 w 221"/>
                <a:gd name="T78" fmla="*/ 973 h 97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21" h="973">
                  <a:moveTo>
                    <a:pt x="173" y="973"/>
                  </a:moveTo>
                  <a:lnTo>
                    <a:pt x="221" y="0"/>
                  </a:lnTo>
                  <a:lnTo>
                    <a:pt x="211" y="18"/>
                  </a:lnTo>
                  <a:lnTo>
                    <a:pt x="181" y="71"/>
                  </a:lnTo>
                  <a:lnTo>
                    <a:pt x="161" y="108"/>
                  </a:lnTo>
                  <a:lnTo>
                    <a:pt x="141" y="149"/>
                  </a:lnTo>
                  <a:lnTo>
                    <a:pt x="118" y="195"/>
                  </a:lnTo>
                  <a:lnTo>
                    <a:pt x="94" y="242"/>
                  </a:lnTo>
                  <a:lnTo>
                    <a:pt x="73" y="294"/>
                  </a:lnTo>
                  <a:lnTo>
                    <a:pt x="52" y="345"/>
                  </a:lnTo>
                  <a:lnTo>
                    <a:pt x="33" y="397"/>
                  </a:lnTo>
                  <a:lnTo>
                    <a:pt x="18" y="446"/>
                  </a:lnTo>
                  <a:lnTo>
                    <a:pt x="0" y="540"/>
                  </a:lnTo>
                  <a:lnTo>
                    <a:pt x="3" y="619"/>
                  </a:lnTo>
                  <a:lnTo>
                    <a:pt x="13" y="652"/>
                  </a:lnTo>
                  <a:lnTo>
                    <a:pt x="25" y="685"/>
                  </a:lnTo>
                  <a:lnTo>
                    <a:pt x="38" y="717"/>
                  </a:lnTo>
                  <a:lnTo>
                    <a:pt x="50" y="747"/>
                  </a:lnTo>
                  <a:lnTo>
                    <a:pt x="64" y="780"/>
                  </a:lnTo>
                  <a:lnTo>
                    <a:pt x="79" y="808"/>
                  </a:lnTo>
                  <a:lnTo>
                    <a:pt x="106" y="862"/>
                  </a:lnTo>
                  <a:lnTo>
                    <a:pt x="133" y="907"/>
                  </a:lnTo>
                  <a:lnTo>
                    <a:pt x="153" y="941"/>
                  </a:lnTo>
                  <a:lnTo>
                    <a:pt x="173" y="973"/>
                  </a:lnTo>
                  <a:close/>
                </a:path>
              </a:pathLst>
            </a:custGeom>
            <a:solidFill>
              <a:srgbClr val="000000"/>
            </a:solidFill>
            <a:ln w="9525">
              <a:noFill/>
              <a:round/>
              <a:headEnd/>
              <a:tailEnd/>
            </a:ln>
          </p:spPr>
          <p:txBody>
            <a:bodyPr/>
            <a:lstStyle/>
            <a:p>
              <a:endParaRPr lang="en-US"/>
            </a:p>
          </p:txBody>
        </p:sp>
        <p:sp>
          <p:nvSpPr>
            <p:cNvPr id="38930" name="Freeform 18"/>
            <p:cNvSpPr>
              <a:spLocks/>
            </p:cNvSpPr>
            <p:nvPr/>
          </p:nvSpPr>
          <p:spPr bwMode="auto">
            <a:xfrm>
              <a:off x="2503" y="1116"/>
              <a:ext cx="187" cy="304"/>
            </a:xfrm>
            <a:custGeom>
              <a:avLst/>
              <a:gdLst>
                <a:gd name="T0" fmla="*/ 57 w 374"/>
                <a:gd name="T1" fmla="*/ 0 h 910"/>
                <a:gd name="T2" fmla="*/ 62 w 374"/>
                <a:gd name="T3" fmla="*/ 4 h 910"/>
                <a:gd name="T4" fmla="*/ 76 w 374"/>
                <a:gd name="T5" fmla="*/ 19 h 910"/>
                <a:gd name="T6" fmla="*/ 83 w 374"/>
                <a:gd name="T7" fmla="*/ 28 h 910"/>
                <a:gd name="T8" fmla="*/ 92 w 374"/>
                <a:gd name="T9" fmla="*/ 39 h 910"/>
                <a:gd name="T10" fmla="*/ 100 w 374"/>
                <a:gd name="T11" fmla="*/ 51 h 910"/>
                <a:gd name="T12" fmla="*/ 109 w 374"/>
                <a:gd name="T13" fmla="*/ 64 h 910"/>
                <a:gd name="T14" fmla="*/ 117 w 374"/>
                <a:gd name="T15" fmla="*/ 78 h 910"/>
                <a:gd name="T16" fmla="*/ 123 w 374"/>
                <a:gd name="T17" fmla="*/ 93 h 910"/>
                <a:gd name="T18" fmla="*/ 131 w 374"/>
                <a:gd name="T19" fmla="*/ 124 h 910"/>
                <a:gd name="T20" fmla="*/ 128 w 374"/>
                <a:gd name="T21" fmla="*/ 154 h 910"/>
                <a:gd name="T22" fmla="*/ 121 w 374"/>
                <a:gd name="T23" fmla="*/ 168 h 910"/>
                <a:gd name="T24" fmla="*/ 112 w 374"/>
                <a:gd name="T25" fmla="*/ 181 h 910"/>
                <a:gd name="T26" fmla="*/ 100 w 374"/>
                <a:gd name="T27" fmla="*/ 194 h 910"/>
                <a:gd name="T28" fmla="*/ 89 w 374"/>
                <a:gd name="T29" fmla="*/ 206 h 910"/>
                <a:gd name="T30" fmla="*/ 77 w 374"/>
                <a:gd name="T31" fmla="*/ 219 h 910"/>
                <a:gd name="T32" fmla="*/ 67 w 374"/>
                <a:gd name="T33" fmla="*/ 230 h 910"/>
                <a:gd name="T34" fmla="*/ 57 w 374"/>
                <a:gd name="T35" fmla="*/ 241 h 910"/>
                <a:gd name="T36" fmla="*/ 48 w 374"/>
                <a:gd name="T37" fmla="*/ 251 h 910"/>
                <a:gd name="T38" fmla="*/ 31 w 374"/>
                <a:gd name="T39" fmla="*/ 269 h 910"/>
                <a:gd name="T40" fmla="*/ 19 w 374"/>
                <a:gd name="T41" fmla="*/ 284 h 910"/>
                <a:gd name="T42" fmla="*/ 9 w 374"/>
                <a:gd name="T43" fmla="*/ 294 h 910"/>
                <a:gd name="T44" fmla="*/ 0 w 374"/>
                <a:gd name="T45" fmla="*/ 304 h 910"/>
                <a:gd name="T46" fmla="*/ 28 w 374"/>
                <a:gd name="T47" fmla="*/ 293 h 910"/>
                <a:gd name="T48" fmla="*/ 57 w 374"/>
                <a:gd name="T49" fmla="*/ 280 h 910"/>
                <a:gd name="T50" fmla="*/ 91 w 374"/>
                <a:gd name="T51" fmla="*/ 261 h 910"/>
                <a:gd name="T52" fmla="*/ 124 w 374"/>
                <a:gd name="T53" fmla="*/ 239 h 910"/>
                <a:gd name="T54" fmla="*/ 141 w 374"/>
                <a:gd name="T55" fmla="*/ 225 h 910"/>
                <a:gd name="T56" fmla="*/ 155 w 374"/>
                <a:gd name="T57" fmla="*/ 210 h 910"/>
                <a:gd name="T58" fmla="*/ 167 w 374"/>
                <a:gd name="T59" fmla="*/ 194 h 910"/>
                <a:gd name="T60" fmla="*/ 178 w 374"/>
                <a:gd name="T61" fmla="*/ 178 h 910"/>
                <a:gd name="T62" fmla="*/ 187 w 374"/>
                <a:gd name="T63" fmla="*/ 141 h 910"/>
                <a:gd name="T64" fmla="*/ 184 w 374"/>
                <a:gd name="T65" fmla="*/ 106 h 910"/>
                <a:gd name="T66" fmla="*/ 178 w 374"/>
                <a:gd name="T67" fmla="*/ 90 h 910"/>
                <a:gd name="T68" fmla="*/ 170 w 374"/>
                <a:gd name="T69" fmla="*/ 75 h 910"/>
                <a:gd name="T70" fmla="*/ 160 w 374"/>
                <a:gd name="T71" fmla="*/ 63 h 910"/>
                <a:gd name="T72" fmla="*/ 149 w 374"/>
                <a:gd name="T73" fmla="*/ 51 h 910"/>
                <a:gd name="T74" fmla="*/ 137 w 374"/>
                <a:gd name="T75" fmla="*/ 41 h 910"/>
                <a:gd name="T76" fmla="*/ 124 w 374"/>
                <a:gd name="T77" fmla="*/ 32 h 910"/>
                <a:gd name="T78" fmla="*/ 100 w 374"/>
                <a:gd name="T79" fmla="*/ 17 h 910"/>
                <a:gd name="T80" fmla="*/ 79 w 374"/>
                <a:gd name="T81" fmla="*/ 8 h 910"/>
                <a:gd name="T82" fmla="*/ 57 w 374"/>
                <a:gd name="T83" fmla="*/ 0 h 910"/>
                <a:gd name="T84" fmla="*/ 57 w 374"/>
                <a:gd name="T85" fmla="*/ 0 h 91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74"/>
                <a:gd name="T130" fmla="*/ 0 h 910"/>
                <a:gd name="T131" fmla="*/ 374 w 374"/>
                <a:gd name="T132" fmla="*/ 910 h 910"/>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74" h="910">
                  <a:moveTo>
                    <a:pt x="115" y="0"/>
                  </a:moveTo>
                  <a:lnTo>
                    <a:pt x="124" y="13"/>
                  </a:lnTo>
                  <a:lnTo>
                    <a:pt x="151" y="56"/>
                  </a:lnTo>
                  <a:lnTo>
                    <a:pt x="166" y="83"/>
                  </a:lnTo>
                  <a:lnTo>
                    <a:pt x="184" y="116"/>
                  </a:lnTo>
                  <a:lnTo>
                    <a:pt x="200" y="153"/>
                  </a:lnTo>
                  <a:lnTo>
                    <a:pt x="219" y="193"/>
                  </a:lnTo>
                  <a:lnTo>
                    <a:pt x="234" y="234"/>
                  </a:lnTo>
                  <a:lnTo>
                    <a:pt x="246" y="279"/>
                  </a:lnTo>
                  <a:lnTo>
                    <a:pt x="261" y="370"/>
                  </a:lnTo>
                  <a:lnTo>
                    <a:pt x="256" y="461"/>
                  </a:lnTo>
                  <a:lnTo>
                    <a:pt x="243" y="503"/>
                  </a:lnTo>
                  <a:lnTo>
                    <a:pt x="225" y="543"/>
                  </a:lnTo>
                  <a:lnTo>
                    <a:pt x="200" y="580"/>
                  </a:lnTo>
                  <a:lnTo>
                    <a:pt x="178" y="618"/>
                  </a:lnTo>
                  <a:lnTo>
                    <a:pt x="154" y="655"/>
                  </a:lnTo>
                  <a:lnTo>
                    <a:pt x="134" y="688"/>
                  </a:lnTo>
                  <a:lnTo>
                    <a:pt x="115" y="721"/>
                  </a:lnTo>
                  <a:lnTo>
                    <a:pt x="97" y="751"/>
                  </a:lnTo>
                  <a:lnTo>
                    <a:pt x="63" y="805"/>
                  </a:lnTo>
                  <a:lnTo>
                    <a:pt x="37" y="849"/>
                  </a:lnTo>
                  <a:lnTo>
                    <a:pt x="17" y="881"/>
                  </a:lnTo>
                  <a:lnTo>
                    <a:pt x="0" y="910"/>
                  </a:lnTo>
                  <a:lnTo>
                    <a:pt x="57" y="877"/>
                  </a:lnTo>
                  <a:lnTo>
                    <a:pt x="115" y="838"/>
                  </a:lnTo>
                  <a:lnTo>
                    <a:pt x="181" y="782"/>
                  </a:lnTo>
                  <a:lnTo>
                    <a:pt x="249" y="714"/>
                  </a:lnTo>
                  <a:lnTo>
                    <a:pt x="282" y="673"/>
                  </a:lnTo>
                  <a:lnTo>
                    <a:pt x="309" y="629"/>
                  </a:lnTo>
                  <a:lnTo>
                    <a:pt x="334" y="582"/>
                  </a:lnTo>
                  <a:lnTo>
                    <a:pt x="355" y="533"/>
                  </a:lnTo>
                  <a:lnTo>
                    <a:pt x="374" y="423"/>
                  </a:lnTo>
                  <a:lnTo>
                    <a:pt x="368" y="316"/>
                  </a:lnTo>
                  <a:lnTo>
                    <a:pt x="355" y="269"/>
                  </a:lnTo>
                  <a:lnTo>
                    <a:pt x="340" y="225"/>
                  </a:lnTo>
                  <a:lnTo>
                    <a:pt x="320" y="188"/>
                  </a:lnTo>
                  <a:lnTo>
                    <a:pt x="297" y="153"/>
                  </a:lnTo>
                  <a:lnTo>
                    <a:pt x="274" y="122"/>
                  </a:lnTo>
                  <a:lnTo>
                    <a:pt x="249" y="95"/>
                  </a:lnTo>
                  <a:lnTo>
                    <a:pt x="200" y="52"/>
                  </a:lnTo>
                  <a:lnTo>
                    <a:pt x="157" y="24"/>
                  </a:lnTo>
                  <a:lnTo>
                    <a:pt x="115" y="0"/>
                  </a:lnTo>
                  <a:close/>
                </a:path>
              </a:pathLst>
            </a:custGeom>
            <a:solidFill>
              <a:srgbClr val="000000"/>
            </a:solidFill>
            <a:ln w="9525">
              <a:noFill/>
              <a:round/>
              <a:headEnd/>
              <a:tailEnd/>
            </a:ln>
          </p:spPr>
          <p:txBody>
            <a:bodyPr/>
            <a:lstStyle/>
            <a:p>
              <a:endParaRPr lang="en-US"/>
            </a:p>
          </p:txBody>
        </p:sp>
        <p:sp>
          <p:nvSpPr>
            <p:cNvPr id="38931" name="Freeform 19"/>
            <p:cNvSpPr>
              <a:spLocks/>
            </p:cNvSpPr>
            <p:nvPr/>
          </p:nvSpPr>
          <p:spPr bwMode="auto">
            <a:xfrm>
              <a:off x="2525" y="1442"/>
              <a:ext cx="419" cy="150"/>
            </a:xfrm>
            <a:custGeom>
              <a:avLst/>
              <a:gdLst>
                <a:gd name="T0" fmla="*/ 15 w 838"/>
                <a:gd name="T1" fmla="*/ 0 h 449"/>
                <a:gd name="T2" fmla="*/ 419 w 838"/>
                <a:gd name="T3" fmla="*/ 144 h 449"/>
                <a:gd name="T4" fmla="*/ 375 w 838"/>
                <a:gd name="T5" fmla="*/ 148 h 449"/>
                <a:gd name="T6" fmla="*/ 271 w 838"/>
                <a:gd name="T7" fmla="*/ 150 h 449"/>
                <a:gd name="T8" fmla="*/ 149 w 838"/>
                <a:gd name="T9" fmla="*/ 139 h 449"/>
                <a:gd name="T10" fmla="*/ 95 w 838"/>
                <a:gd name="T11" fmla="*/ 123 h 449"/>
                <a:gd name="T12" fmla="*/ 52 w 838"/>
                <a:gd name="T13" fmla="*/ 99 h 449"/>
                <a:gd name="T14" fmla="*/ 37 w 838"/>
                <a:gd name="T15" fmla="*/ 86 h 449"/>
                <a:gd name="T16" fmla="*/ 25 w 838"/>
                <a:gd name="T17" fmla="*/ 73 h 449"/>
                <a:gd name="T18" fmla="*/ 8 w 838"/>
                <a:gd name="T19" fmla="*/ 52 h 449"/>
                <a:gd name="T20" fmla="*/ 0 w 838"/>
                <a:gd name="T21" fmla="*/ 22 h 449"/>
                <a:gd name="T22" fmla="*/ 8 w 838"/>
                <a:gd name="T23" fmla="*/ 5 h 449"/>
                <a:gd name="T24" fmla="*/ 15 w 838"/>
                <a:gd name="T25" fmla="*/ 0 h 449"/>
                <a:gd name="T26" fmla="*/ 15 w 838"/>
                <a:gd name="T27" fmla="*/ 0 h 44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838"/>
                <a:gd name="T43" fmla="*/ 0 h 449"/>
                <a:gd name="T44" fmla="*/ 838 w 838"/>
                <a:gd name="T45" fmla="*/ 449 h 449"/>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838" h="449">
                  <a:moveTo>
                    <a:pt x="30" y="0"/>
                  </a:moveTo>
                  <a:lnTo>
                    <a:pt x="838" y="430"/>
                  </a:lnTo>
                  <a:lnTo>
                    <a:pt x="749" y="442"/>
                  </a:lnTo>
                  <a:lnTo>
                    <a:pt x="541" y="449"/>
                  </a:lnTo>
                  <a:lnTo>
                    <a:pt x="297" y="415"/>
                  </a:lnTo>
                  <a:lnTo>
                    <a:pt x="190" y="368"/>
                  </a:lnTo>
                  <a:lnTo>
                    <a:pt x="104" y="297"/>
                  </a:lnTo>
                  <a:lnTo>
                    <a:pt x="74" y="256"/>
                  </a:lnTo>
                  <a:lnTo>
                    <a:pt x="49" y="219"/>
                  </a:lnTo>
                  <a:lnTo>
                    <a:pt x="16" y="156"/>
                  </a:lnTo>
                  <a:lnTo>
                    <a:pt x="0" y="65"/>
                  </a:lnTo>
                  <a:lnTo>
                    <a:pt x="16" y="14"/>
                  </a:lnTo>
                  <a:lnTo>
                    <a:pt x="30" y="0"/>
                  </a:lnTo>
                  <a:close/>
                </a:path>
              </a:pathLst>
            </a:custGeom>
            <a:solidFill>
              <a:srgbClr val="000000"/>
            </a:solidFill>
            <a:ln w="9525">
              <a:noFill/>
              <a:round/>
              <a:headEnd/>
              <a:tailEnd/>
            </a:ln>
          </p:spPr>
          <p:txBody>
            <a:bodyPr/>
            <a:lstStyle/>
            <a:p>
              <a:endParaRPr lang="en-US"/>
            </a:p>
          </p:txBody>
        </p:sp>
        <p:sp>
          <p:nvSpPr>
            <p:cNvPr id="38932" name="Freeform 20"/>
            <p:cNvSpPr>
              <a:spLocks/>
            </p:cNvSpPr>
            <p:nvPr/>
          </p:nvSpPr>
          <p:spPr bwMode="auto">
            <a:xfrm>
              <a:off x="2622" y="1405"/>
              <a:ext cx="368" cy="174"/>
            </a:xfrm>
            <a:custGeom>
              <a:avLst/>
              <a:gdLst>
                <a:gd name="T0" fmla="*/ 0 w 735"/>
                <a:gd name="T1" fmla="*/ 21 h 523"/>
                <a:gd name="T2" fmla="*/ 29 w 735"/>
                <a:gd name="T3" fmla="*/ 17 h 523"/>
                <a:gd name="T4" fmla="*/ 100 w 735"/>
                <a:gd name="T5" fmla="*/ 17 h 523"/>
                <a:gd name="T6" fmla="*/ 187 w 735"/>
                <a:gd name="T7" fmla="*/ 33 h 523"/>
                <a:gd name="T8" fmla="*/ 229 w 735"/>
                <a:gd name="T9" fmla="*/ 53 h 523"/>
                <a:gd name="T10" fmla="*/ 248 w 735"/>
                <a:gd name="T11" fmla="*/ 66 h 523"/>
                <a:gd name="T12" fmla="*/ 265 w 735"/>
                <a:gd name="T13" fmla="*/ 82 h 523"/>
                <a:gd name="T14" fmla="*/ 280 w 735"/>
                <a:gd name="T15" fmla="*/ 98 h 523"/>
                <a:gd name="T16" fmla="*/ 294 w 735"/>
                <a:gd name="T17" fmla="*/ 112 h 523"/>
                <a:gd name="T18" fmla="*/ 306 w 735"/>
                <a:gd name="T19" fmla="*/ 124 h 523"/>
                <a:gd name="T20" fmla="*/ 318 w 735"/>
                <a:gd name="T21" fmla="*/ 135 h 523"/>
                <a:gd name="T22" fmla="*/ 335 w 735"/>
                <a:gd name="T23" fmla="*/ 151 h 523"/>
                <a:gd name="T24" fmla="*/ 348 w 735"/>
                <a:gd name="T25" fmla="*/ 163 h 523"/>
                <a:gd name="T26" fmla="*/ 368 w 735"/>
                <a:gd name="T27" fmla="*/ 174 h 523"/>
                <a:gd name="T28" fmla="*/ 365 w 735"/>
                <a:gd name="T29" fmla="*/ 121 h 523"/>
                <a:gd name="T30" fmla="*/ 358 w 735"/>
                <a:gd name="T31" fmla="*/ 97 h 523"/>
                <a:gd name="T32" fmla="*/ 352 w 735"/>
                <a:gd name="T33" fmla="*/ 85 h 523"/>
                <a:gd name="T34" fmla="*/ 344 w 735"/>
                <a:gd name="T35" fmla="*/ 72 h 523"/>
                <a:gd name="T36" fmla="*/ 334 w 735"/>
                <a:gd name="T37" fmla="*/ 60 h 523"/>
                <a:gd name="T38" fmla="*/ 322 w 735"/>
                <a:gd name="T39" fmla="*/ 48 h 523"/>
                <a:gd name="T40" fmla="*/ 309 w 735"/>
                <a:gd name="T41" fmla="*/ 36 h 523"/>
                <a:gd name="T42" fmla="*/ 292 w 735"/>
                <a:gd name="T43" fmla="*/ 25 h 523"/>
                <a:gd name="T44" fmla="*/ 274 w 735"/>
                <a:gd name="T45" fmla="*/ 16 h 523"/>
                <a:gd name="T46" fmla="*/ 253 w 735"/>
                <a:gd name="T47" fmla="*/ 9 h 523"/>
                <a:gd name="T48" fmla="*/ 207 w 735"/>
                <a:gd name="T49" fmla="*/ 0 h 523"/>
                <a:gd name="T50" fmla="*/ 110 w 735"/>
                <a:gd name="T51" fmla="*/ 1 h 523"/>
                <a:gd name="T52" fmla="*/ 32 w 735"/>
                <a:gd name="T53" fmla="*/ 14 h 523"/>
                <a:gd name="T54" fmla="*/ 0 w 735"/>
                <a:gd name="T55" fmla="*/ 21 h 523"/>
                <a:gd name="T56" fmla="*/ 0 w 735"/>
                <a:gd name="T57" fmla="*/ 21 h 523"/>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735"/>
                <a:gd name="T88" fmla="*/ 0 h 523"/>
                <a:gd name="T89" fmla="*/ 735 w 735"/>
                <a:gd name="T90" fmla="*/ 523 h 523"/>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735" h="523">
                  <a:moveTo>
                    <a:pt x="0" y="63"/>
                  </a:moveTo>
                  <a:lnTo>
                    <a:pt x="58" y="52"/>
                  </a:lnTo>
                  <a:lnTo>
                    <a:pt x="199" y="50"/>
                  </a:lnTo>
                  <a:lnTo>
                    <a:pt x="374" y="99"/>
                  </a:lnTo>
                  <a:lnTo>
                    <a:pt x="458" y="159"/>
                  </a:lnTo>
                  <a:lnTo>
                    <a:pt x="495" y="198"/>
                  </a:lnTo>
                  <a:lnTo>
                    <a:pt x="530" y="245"/>
                  </a:lnTo>
                  <a:lnTo>
                    <a:pt x="560" y="295"/>
                  </a:lnTo>
                  <a:lnTo>
                    <a:pt x="588" y="338"/>
                  </a:lnTo>
                  <a:lnTo>
                    <a:pt x="611" y="374"/>
                  </a:lnTo>
                  <a:lnTo>
                    <a:pt x="635" y="407"/>
                  </a:lnTo>
                  <a:lnTo>
                    <a:pt x="669" y="455"/>
                  </a:lnTo>
                  <a:lnTo>
                    <a:pt x="696" y="489"/>
                  </a:lnTo>
                  <a:lnTo>
                    <a:pt x="735" y="523"/>
                  </a:lnTo>
                  <a:lnTo>
                    <a:pt x="730" y="363"/>
                  </a:lnTo>
                  <a:lnTo>
                    <a:pt x="715" y="293"/>
                  </a:lnTo>
                  <a:lnTo>
                    <a:pt x="703" y="255"/>
                  </a:lnTo>
                  <a:lnTo>
                    <a:pt x="687" y="217"/>
                  </a:lnTo>
                  <a:lnTo>
                    <a:pt x="668" y="179"/>
                  </a:lnTo>
                  <a:lnTo>
                    <a:pt x="644" y="144"/>
                  </a:lnTo>
                  <a:lnTo>
                    <a:pt x="618" y="109"/>
                  </a:lnTo>
                  <a:lnTo>
                    <a:pt x="583" y="76"/>
                  </a:lnTo>
                  <a:lnTo>
                    <a:pt x="547" y="47"/>
                  </a:lnTo>
                  <a:lnTo>
                    <a:pt x="505" y="26"/>
                  </a:lnTo>
                  <a:lnTo>
                    <a:pt x="413" y="0"/>
                  </a:lnTo>
                  <a:lnTo>
                    <a:pt x="220" y="4"/>
                  </a:lnTo>
                  <a:lnTo>
                    <a:pt x="64" y="41"/>
                  </a:lnTo>
                  <a:lnTo>
                    <a:pt x="0" y="63"/>
                  </a:lnTo>
                  <a:close/>
                </a:path>
              </a:pathLst>
            </a:custGeom>
            <a:solidFill>
              <a:srgbClr val="000000"/>
            </a:solidFill>
            <a:ln w="9525">
              <a:noFill/>
              <a:round/>
              <a:headEnd/>
              <a:tailEnd/>
            </a:ln>
          </p:spPr>
          <p:txBody>
            <a:bodyPr/>
            <a:lstStyle/>
            <a:p>
              <a:endParaRPr lang="en-US"/>
            </a:p>
          </p:txBody>
        </p:sp>
        <p:sp>
          <p:nvSpPr>
            <p:cNvPr id="38933" name="Freeform 21"/>
            <p:cNvSpPr>
              <a:spLocks/>
            </p:cNvSpPr>
            <p:nvPr/>
          </p:nvSpPr>
          <p:spPr bwMode="auto">
            <a:xfrm>
              <a:off x="2744" y="1230"/>
              <a:ext cx="60" cy="132"/>
            </a:xfrm>
            <a:custGeom>
              <a:avLst/>
              <a:gdLst>
                <a:gd name="T0" fmla="*/ 20 w 120"/>
                <a:gd name="T1" fmla="*/ 132 h 397"/>
                <a:gd name="T2" fmla="*/ 4 w 120"/>
                <a:gd name="T3" fmla="*/ 61 h 397"/>
                <a:gd name="T4" fmla="*/ 0 w 120"/>
                <a:gd name="T5" fmla="*/ 10 h 397"/>
                <a:gd name="T6" fmla="*/ 47 w 120"/>
                <a:gd name="T7" fmla="*/ 0 h 397"/>
                <a:gd name="T8" fmla="*/ 60 w 120"/>
                <a:gd name="T9" fmla="*/ 11 h 397"/>
                <a:gd name="T10" fmla="*/ 55 w 120"/>
                <a:gd name="T11" fmla="*/ 31 h 397"/>
                <a:gd name="T12" fmla="*/ 48 w 120"/>
                <a:gd name="T13" fmla="*/ 41 h 397"/>
                <a:gd name="T14" fmla="*/ 41 w 120"/>
                <a:gd name="T15" fmla="*/ 51 h 397"/>
                <a:gd name="T16" fmla="*/ 35 w 120"/>
                <a:gd name="T17" fmla="*/ 72 h 397"/>
                <a:gd name="T18" fmla="*/ 38 w 120"/>
                <a:gd name="T19" fmla="*/ 99 h 397"/>
                <a:gd name="T20" fmla="*/ 44 w 120"/>
                <a:gd name="T21" fmla="*/ 122 h 397"/>
                <a:gd name="T22" fmla="*/ 48 w 120"/>
                <a:gd name="T23" fmla="*/ 132 h 397"/>
                <a:gd name="T24" fmla="*/ 20 w 120"/>
                <a:gd name="T25" fmla="*/ 132 h 397"/>
                <a:gd name="T26" fmla="*/ 20 w 120"/>
                <a:gd name="T27" fmla="*/ 132 h 39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20"/>
                <a:gd name="T43" fmla="*/ 0 h 397"/>
                <a:gd name="T44" fmla="*/ 120 w 120"/>
                <a:gd name="T45" fmla="*/ 397 h 39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20" h="397">
                  <a:moveTo>
                    <a:pt x="40" y="397"/>
                  </a:moveTo>
                  <a:lnTo>
                    <a:pt x="7" y="182"/>
                  </a:lnTo>
                  <a:lnTo>
                    <a:pt x="0" y="31"/>
                  </a:lnTo>
                  <a:lnTo>
                    <a:pt x="93" y="0"/>
                  </a:lnTo>
                  <a:lnTo>
                    <a:pt x="120" y="32"/>
                  </a:lnTo>
                  <a:lnTo>
                    <a:pt x="109" y="93"/>
                  </a:lnTo>
                  <a:lnTo>
                    <a:pt x="96" y="124"/>
                  </a:lnTo>
                  <a:lnTo>
                    <a:pt x="82" y="152"/>
                  </a:lnTo>
                  <a:lnTo>
                    <a:pt x="69" y="217"/>
                  </a:lnTo>
                  <a:lnTo>
                    <a:pt x="76" y="299"/>
                  </a:lnTo>
                  <a:lnTo>
                    <a:pt x="88" y="368"/>
                  </a:lnTo>
                  <a:lnTo>
                    <a:pt x="96" y="397"/>
                  </a:lnTo>
                  <a:lnTo>
                    <a:pt x="40" y="397"/>
                  </a:lnTo>
                  <a:close/>
                </a:path>
              </a:pathLst>
            </a:custGeom>
            <a:solidFill>
              <a:srgbClr val="000000"/>
            </a:solidFill>
            <a:ln w="9525">
              <a:noFill/>
              <a:round/>
              <a:headEnd/>
              <a:tailEnd/>
            </a:ln>
          </p:spPr>
          <p:txBody>
            <a:bodyPr/>
            <a:lstStyle/>
            <a:p>
              <a:endParaRPr lang="en-US"/>
            </a:p>
          </p:txBody>
        </p:sp>
        <p:sp>
          <p:nvSpPr>
            <p:cNvPr id="38934" name="Freeform 22"/>
            <p:cNvSpPr>
              <a:spLocks/>
            </p:cNvSpPr>
            <p:nvPr/>
          </p:nvSpPr>
          <p:spPr bwMode="auto">
            <a:xfrm>
              <a:off x="2781" y="1357"/>
              <a:ext cx="347" cy="92"/>
            </a:xfrm>
            <a:custGeom>
              <a:avLst/>
              <a:gdLst>
                <a:gd name="T0" fmla="*/ 42 w 694"/>
                <a:gd name="T1" fmla="*/ 0 h 277"/>
                <a:gd name="T2" fmla="*/ 246 w 694"/>
                <a:gd name="T3" fmla="*/ 29 h 277"/>
                <a:gd name="T4" fmla="*/ 260 w 694"/>
                <a:gd name="T5" fmla="*/ 25 h 277"/>
                <a:gd name="T6" fmla="*/ 292 w 694"/>
                <a:gd name="T7" fmla="*/ 20 h 277"/>
                <a:gd name="T8" fmla="*/ 326 w 694"/>
                <a:gd name="T9" fmla="*/ 21 h 277"/>
                <a:gd name="T10" fmla="*/ 347 w 694"/>
                <a:gd name="T11" fmla="*/ 38 h 277"/>
                <a:gd name="T12" fmla="*/ 347 w 694"/>
                <a:gd name="T13" fmla="*/ 51 h 277"/>
                <a:gd name="T14" fmla="*/ 340 w 694"/>
                <a:gd name="T15" fmla="*/ 64 h 277"/>
                <a:gd name="T16" fmla="*/ 327 w 694"/>
                <a:gd name="T17" fmla="*/ 75 h 277"/>
                <a:gd name="T18" fmla="*/ 308 w 694"/>
                <a:gd name="T19" fmla="*/ 84 h 277"/>
                <a:gd name="T20" fmla="*/ 269 w 694"/>
                <a:gd name="T21" fmla="*/ 92 h 277"/>
                <a:gd name="T22" fmla="*/ 238 w 694"/>
                <a:gd name="T23" fmla="*/ 79 h 277"/>
                <a:gd name="T24" fmla="*/ 226 w 694"/>
                <a:gd name="T25" fmla="*/ 61 h 277"/>
                <a:gd name="T26" fmla="*/ 226 w 694"/>
                <a:gd name="T27" fmla="*/ 53 h 277"/>
                <a:gd name="T28" fmla="*/ 235 w 694"/>
                <a:gd name="T29" fmla="*/ 52 h 277"/>
                <a:gd name="T30" fmla="*/ 0 w 694"/>
                <a:gd name="T31" fmla="*/ 10 h 277"/>
                <a:gd name="T32" fmla="*/ 42 w 694"/>
                <a:gd name="T33" fmla="*/ 0 h 277"/>
                <a:gd name="T34" fmla="*/ 42 w 694"/>
                <a:gd name="T35" fmla="*/ 0 h 27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94"/>
                <a:gd name="T55" fmla="*/ 0 h 277"/>
                <a:gd name="T56" fmla="*/ 694 w 694"/>
                <a:gd name="T57" fmla="*/ 277 h 27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94" h="277">
                  <a:moveTo>
                    <a:pt x="83" y="0"/>
                  </a:moveTo>
                  <a:lnTo>
                    <a:pt x="492" y="87"/>
                  </a:lnTo>
                  <a:lnTo>
                    <a:pt x="519" y="76"/>
                  </a:lnTo>
                  <a:lnTo>
                    <a:pt x="583" y="60"/>
                  </a:lnTo>
                  <a:lnTo>
                    <a:pt x="651" y="62"/>
                  </a:lnTo>
                  <a:lnTo>
                    <a:pt x="694" y="113"/>
                  </a:lnTo>
                  <a:lnTo>
                    <a:pt x="694" y="154"/>
                  </a:lnTo>
                  <a:lnTo>
                    <a:pt x="680" y="192"/>
                  </a:lnTo>
                  <a:lnTo>
                    <a:pt x="653" y="227"/>
                  </a:lnTo>
                  <a:lnTo>
                    <a:pt x="616" y="254"/>
                  </a:lnTo>
                  <a:lnTo>
                    <a:pt x="538" y="277"/>
                  </a:lnTo>
                  <a:lnTo>
                    <a:pt x="477" y="238"/>
                  </a:lnTo>
                  <a:lnTo>
                    <a:pt x="453" y="183"/>
                  </a:lnTo>
                  <a:lnTo>
                    <a:pt x="453" y="160"/>
                  </a:lnTo>
                  <a:lnTo>
                    <a:pt x="470" y="157"/>
                  </a:lnTo>
                  <a:lnTo>
                    <a:pt x="0" y="31"/>
                  </a:lnTo>
                  <a:lnTo>
                    <a:pt x="83" y="0"/>
                  </a:lnTo>
                  <a:close/>
                </a:path>
              </a:pathLst>
            </a:custGeom>
            <a:solidFill>
              <a:srgbClr val="000000"/>
            </a:solidFill>
            <a:ln w="9525">
              <a:noFill/>
              <a:round/>
              <a:headEnd/>
              <a:tailEnd/>
            </a:ln>
          </p:spPr>
          <p:txBody>
            <a:bodyPr/>
            <a:lstStyle/>
            <a:p>
              <a:endParaRPr lang="en-US"/>
            </a:p>
          </p:txBody>
        </p:sp>
        <p:sp>
          <p:nvSpPr>
            <p:cNvPr id="38935" name="Freeform 23"/>
            <p:cNvSpPr>
              <a:spLocks/>
            </p:cNvSpPr>
            <p:nvPr/>
          </p:nvSpPr>
          <p:spPr bwMode="auto">
            <a:xfrm>
              <a:off x="3087" y="1002"/>
              <a:ext cx="114" cy="183"/>
            </a:xfrm>
            <a:custGeom>
              <a:avLst/>
              <a:gdLst>
                <a:gd name="T0" fmla="*/ 61 w 227"/>
                <a:gd name="T1" fmla="*/ 183 h 549"/>
                <a:gd name="T2" fmla="*/ 61 w 227"/>
                <a:gd name="T3" fmla="*/ 59 h 549"/>
                <a:gd name="T4" fmla="*/ 22 w 227"/>
                <a:gd name="T5" fmla="*/ 49 h 549"/>
                <a:gd name="T6" fmla="*/ 1 w 227"/>
                <a:gd name="T7" fmla="*/ 35 h 549"/>
                <a:gd name="T8" fmla="*/ 0 w 227"/>
                <a:gd name="T9" fmla="*/ 27 h 549"/>
                <a:gd name="T10" fmla="*/ 7 w 227"/>
                <a:gd name="T11" fmla="*/ 17 h 549"/>
                <a:gd name="T12" fmla="*/ 22 w 227"/>
                <a:gd name="T13" fmla="*/ 8 h 549"/>
                <a:gd name="T14" fmla="*/ 41 w 227"/>
                <a:gd name="T15" fmla="*/ 3 h 549"/>
                <a:gd name="T16" fmla="*/ 81 w 227"/>
                <a:gd name="T17" fmla="*/ 0 h 549"/>
                <a:gd name="T18" fmla="*/ 109 w 227"/>
                <a:gd name="T19" fmla="*/ 10 h 549"/>
                <a:gd name="T20" fmla="*/ 114 w 227"/>
                <a:gd name="T21" fmla="*/ 18 h 549"/>
                <a:gd name="T22" fmla="*/ 113 w 227"/>
                <a:gd name="T23" fmla="*/ 24 h 549"/>
                <a:gd name="T24" fmla="*/ 109 w 227"/>
                <a:gd name="T25" fmla="*/ 30 h 549"/>
                <a:gd name="T26" fmla="*/ 100 w 227"/>
                <a:gd name="T27" fmla="*/ 40 h 549"/>
                <a:gd name="T28" fmla="*/ 94 w 227"/>
                <a:gd name="T29" fmla="*/ 47 h 549"/>
                <a:gd name="T30" fmla="*/ 85 w 227"/>
                <a:gd name="T31" fmla="*/ 54 h 549"/>
                <a:gd name="T32" fmla="*/ 82 w 227"/>
                <a:gd name="T33" fmla="*/ 53 h 549"/>
                <a:gd name="T34" fmla="*/ 89 w 227"/>
                <a:gd name="T35" fmla="*/ 174 h 549"/>
                <a:gd name="T36" fmla="*/ 61 w 227"/>
                <a:gd name="T37" fmla="*/ 183 h 549"/>
                <a:gd name="T38" fmla="*/ 61 w 227"/>
                <a:gd name="T39" fmla="*/ 183 h 549"/>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27"/>
                <a:gd name="T61" fmla="*/ 0 h 549"/>
                <a:gd name="T62" fmla="*/ 227 w 227"/>
                <a:gd name="T63" fmla="*/ 549 h 549"/>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27" h="549">
                  <a:moveTo>
                    <a:pt x="122" y="549"/>
                  </a:moveTo>
                  <a:lnTo>
                    <a:pt x="122" y="177"/>
                  </a:lnTo>
                  <a:lnTo>
                    <a:pt x="43" y="146"/>
                  </a:lnTo>
                  <a:lnTo>
                    <a:pt x="2" y="106"/>
                  </a:lnTo>
                  <a:lnTo>
                    <a:pt x="0" y="80"/>
                  </a:lnTo>
                  <a:lnTo>
                    <a:pt x="14" y="51"/>
                  </a:lnTo>
                  <a:lnTo>
                    <a:pt x="44" y="25"/>
                  </a:lnTo>
                  <a:lnTo>
                    <a:pt x="81" y="9"/>
                  </a:lnTo>
                  <a:lnTo>
                    <a:pt x="162" y="0"/>
                  </a:lnTo>
                  <a:lnTo>
                    <a:pt x="218" y="30"/>
                  </a:lnTo>
                  <a:lnTo>
                    <a:pt x="227" y="54"/>
                  </a:lnTo>
                  <a:lnTo>
                    <a:pt x="225" y="71"/>
                  </a:lnTo>
                  <a:lnTo>
                    <a:pt x="218" y="90"/>
                  </a:lnTo>
                  <a:lnTo>
                    <a:pt x="200" y="121"/>
                  </a:lnTo>
                  <a:lnTo>
                    <a:pt x="188" y="141"/>
                  </a:lnTo>
                  <a:lnTo>
                    <a:pt x="170" y="161"/>
                  </a:lnTo>
                  <a:lnTo>
                    <a:pt x="163" y="159"/>
                  </a:lnTo>
                  <a:lnTo>
                    <a:pt x="177" y="523"/>
                  </a:lnTo>
                  <a:lnTo>
                    <a:pt x="122" y="549"/>
                  </a:lnTo>
                  <a:close/>
                </a:path>
              </a:pathLst>
            </a:custGeom>
            <a:solidFill>
              <a:srgbClr val="000000"/>
            </a:solidFill>
            <a:ln w="9525">
              <a:noFill/>
              <a:round/>
              <a:headEnd/>
              <a:tailEnd/>
            </a:ln>
          </p:spPr>
          <p:txBody>
            <a:bodyPr/>
            <a:lstStyle/>
            <a:p>
              <a:endParaRPr lang="en-US"/>
            </a:p>
          </p:txBody>
        </p:sp>
        <p:sp>
          <p:nvSpPr>
            <p:cNvPr id="38936" name="Freeform 24"/>
            <p:cNvSpPr>
              <a:spLocks/>
            </p:cNvSpPr>
            <p:nvPr/>
          </p:nvSpPr>
          <p:spPr bwMode="auto">
            <a:xfrm>
              <a:off x="3156" y="1093"/>
              <a:ext cx="427" cy="99"/>
            </a:xfrm>
            <a:custGeom>
              <a:avLst/>
              <a:gdLst>
                <a:gd name="T0" fmla="*/ 37 w 855"/>
                <a:gd name="T1" fmla="*/ 78 h 295"/>
                <a:gd name="T2" fmla="*/ 330 w 855"/>
                <a:gd name="T3" fmla="*/ 47 h 295"/>
                <a:gd name="T4" fmla="*/ 334 w 855"/>
                <a:gd name="T5" fmla="*/ 36 h 295"/>
                <a:gd name="T6" fmla="*/ 340 w 855"/>
                <a:gd name="T7" fmla="*/ 27 h 295"/>
                <a:gd name="T8" fmla="*/ 348 w 855"/>
                <a:gd name="T9" fmla="*/ 16 h 295"/>
                <a:gd name="T10" fmla="*/ 357 w 855"/>
                <a:gd name="T11" fmla="*/ 6 h 295"/>
                <a:gd name="T12" fmla="*/ 369 w 855"/>
                <a:gd name="T13" fmla="*/ 0 h 295"/>
                <a:gd name="T14" fmla="*/ 394 w 855"/>
                <a:gd name="T15" fmla="*/ 2 h 295"/>
                <a:gd name="T16" fmla="*/ 417 w 855"/>
                <a:gd name="T17" fmla="*/ 21 h 295"/>
                <a:gd name="T18" fmla="*/ 427 w 855"/>
                <a:gd name="T19" fmla="*/ 45 h 295"/>
                <a:gd name="T20" fmla="*/ 423 w 855"/>
                <a:gd name="T21" fmla="*/ 68 h 295"/>
                <a:gd name="T22" fmla="*/ 413 w 855"/>
                <a:gd name="T23" fmla="*/ 79 h 295"/>
                <a:gd name="T24" fmla="*/ 397 w 855"/>
                <a:gd name="T25" fmla="*/ 89 h 295"/>
                <a:gd name="T26" fmla="*/ 366 w 855"/>
                <a:gd name="T27" fmla="*/ 97 h 295"/>
                <a:gd name="T28" fmla="*/ 342 w 855"/>
                <a:gd name="T29" fmla="*/ 92 h 295"/>
                <a:gd name="T30" fmla="*/ 323 w 855"/>
                <a:gd name="T31" fmla="*/ 78 h 295"/>
                <a:gd name="T32" fmla="*/ 0 w 855"/>
                <a:gd name="T33" fmla="*/ 99 h 295"/>
                <a:gd name="T34" fmla="*/ 37 w 855"/>
                <a:gd name="T35" fmla="*/ 78 h 295"/>
                <a:gd name="T36" fmla="*/ 37 w 855"/>
                <a:gd name="T37" fmla="*/ 78 h 29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855"/>
                <a:gd name="T58" fmla="*/ 0 h 295"/>
                <a:gd name="T59" fmla="*/ 855 w 855"/>
                <a:gd name="T60" fmla="*/ 295 h 29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855" h="295">
                  <a:moveTo>
                    <a:pt x="75" y="233"/>
                  </a:moveTo>
                  <a:lnTo>
                    <a:pt x="660" y="139"/>
                  </a:lnTo>
                  <a:lnTo>
                    <a:pt x="668" y="108"/>
                  </a:lnTo>
                  <a:lnTo>
                    <a:pt x="680" y="80"/>
                  </a:lnTo>
                  <a:lnTo>
                    <a:pt x="697" y="47"/>
                  </a:lnTo>
                  <a:lnTo>
                    <a:pt x="714" y="19"/>
                  </a:lnTo>
                  <a:lnTo>
                    <a:pt x="738" y="0"/>
                  </a:lnTo>
                  <a:lnTo>
                    <a:pt x="788" y="6"/>
                  </a:lnTo>
                  <a:lnTo>
                    <a:pt x="835" y="63"/>
                  </a:lnTo>
                  <a:lnTo>
                    <a:pt x="855" y="133"/>
                  </a:lnTo>
                  <a:lnTo>
                    <a:pt x="846" y="203"/>
                  </a:lnTo>
                  <a:lnTo>
                    <a:pt x="826" y="236"/>
                  </a:lnTo>
                  <a:lnTo>
                    <a:pt x="795" y="264"/>
                  </a:lnTo>
                  <a:lnTo>
                    <a:pt x="733" y="289"/>
                  </a:lnTo>
                  <a:lnTo>
                    <a:pt x="685" y="275"/>
                  </a:lnTo>
                  <a:lnTo>
                    <a:pt x="647" y="233"/>
                  </a:lnTo>
                  <a:lnTo>
                    <a:pt x="0" y="295"/>
                  </a:lnTo>
                  <a:lnTo>
                    <a:pt x="75" y="233"/>
                  </a:lnTo>
                  <a:close/>
                </a:path>
              </a:pathLst>
            </a:custGeom>
            <a:solidFill>
              <a:srgbClr val="000000"/>
            </a:solidFill>
            <a:ln w="9525">
              <a:noFill/>
              <a:round/>
              <a:headEnd/>
              <a:tailEnd/>
            </a:ln>
          </p:spPr>
          <p:txBody>
            <a:bodyPr/>
            <a:lstStyle/>
            <a:p>
              <a:endParaRPr lang="en-US"/>
            </a:p>
          </p:txBody>
        </p:sp>
      </p:gr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1027113" y="590550"/>
            <a:ext cx="7772400" cy="1143000"/>
          </a:xfrm>
        </p:spPr>
        <p:txBody>
          <a:bodyPr/>
          <a:lstStyle/>
          <a:p>
            <a:pPr eaLnBrk="1" hangingPunct="1"/>
            <a:endParaRPr lang="en-US" sz="4000"/>
          </a:p>
        </p:txBody>
      </p:sp>
      <p:sp>
        <p:nvSpPr>
          <p:cNvPr id="39939" name="Rectangle 3"/>
          <p:cNvSpPr>
            <a:spLocks noGrp="1" noChangeArrowheads="1"/>
          </p:cNvSpPr>
          <p:nvPr>
            <p:ph type="body" idx="1"/>
          </p:nvPr>
        </p:nvSpPr>
        <p:spPr>
          <a:xfrm>
            <a:off x="687388" y="2271713"/>
            <a:ext cx="7772400" cy="4891087"/>
          </a:xfrm>
        </p:spPr>
        <p:txBody>
          <a:bodyPr/>
          <a:lstStyle/>
          <a:p>
            <a:pPr marL="609600" indent="-609600" eaLnBrk="1" hangingPunct="1">
              <a:lnSpc>
                <a:spcPct val="90000"/>
              </a:lnSpc>
              <a:spcBef>
                <a:spcPct val="40000"/>
              </a:spcBef>
              <a:buFontTx/>
              <a:buNone/>
            </a:pPr>
            <a:r>
              <a:rPr lang="en-US" i="1"/>
              <a:t>      </a:t>
            </a:r>
            <a:endParaRPr lang="en-US" sz="2800"/>
          </a:p>
          <a:p>
            <a:pPr marL="609600" indent="-609600" eaLnBrk="1" hangingPunct="1">
              <a:lnSpc>
                <a:spcPct val="90000"/>
              </a:lnSpc>
              <a:spcBef>
                <a:spcPct val="40000"/>
              </a:spcBef>
              <a:buFontTx/>
              <a:buNone/>
            </a:pPr>
            <a:r>
              <a:rPr lang="en-US" i="1"/>
              <a:t>     </a:t>
            </a:r>
          </a:p>
        </p:txBody>
      </p:sp>
      <p:sp>
        <p:nvSpPr>
          <p:cNvPr id="39940" name="Line 4"/>
          <p:cNvSpPr>
            <a:spLocks noChangeShapeType="1"/>
          </p:cNvSpPr>
          <p:nvPr/>
        </p:nvSpPr>
        <p:spPr bwMode="auto">
          <a:xfrm>
            <a:off x="0" y="1828800"/>
            <a:ext cx="7391400" cy="0"/>
          </a:xfrm>
          <a:prstGeom prst="line">
            <a:avLst/>
          </a:prstGeom>
          <a:noFill/>
          <a:ln w="127000">
            <a:solidFill>
              <a:srgbClr val="CC00CC"/>
            </a:solidFill>
            <a:round/>
            <a:headEnd/>
            <a:tailEnd/>
          </a:ln>
        </p:spPr>
        <p:txBody>
          <a:bodyPr wrap="none" anchor="ctr"/>
          <a:lstStyle/>
          <a:p>
            <a:endParaRPr lang="en-US"/>
          </a:p>
        </p:txBody>
      </p:sp>
      <p:grpSp>
        <p:nvGrpSpPr>
          <p:cNvPr id="39941" name="Group 5"/>
          <p:cNvGrpSpPr>
            <a:grpSpLocks/>
          </p:cNvGrpSpPr>
          <p:nvPr/>
        </p:nvGrpSpPr>
        <p:grpSpPr bwMode="auto">
          <a:xfrm>
            <a:off x="287338" y="363538"/>
            <a:ext cx="1306512" cy="749300"/>
            <a:chOff x="2203" y="852"/>
            <a:chExt cx="1404" cy="740"/>
          </a:xfrm>
        </p:grpSpPr>
        <p:sp>
          <p:nvSpPr>
            <p:cNvPr id="39942" name="Freeform 6"/>
            <p:cNvSpPr>
              <a:spLocks/>
            </p:cNvSpPr>
            <p:nvPr/>
          </p:nvSpPr>
          <p:spPr bwMode="auto">
            <a:xfrm>
              <a:off x="2529" y="1410"/>
              <a:ext cx="469" cy="179"/>
            </a:xfrm>
            <a:custGeom>
              <a:avLst/>
              <a:gdLst>
                <a:gd name="T0" fmla="*/ 0 w 937"/>
                <a:gd name="T1" fmla="*/ 25 h 536"/>
                <a:gd name="T2" fmla="*/ 195 w 937"/>
                <a:gd name="T3" fmla="*/ 0 h 536"/>
                <a:gd name="T4" fmla="*/ 351 w 937"/>
                <a:gd name="T5" fmla="*/ 29 h 536"/>
                <a:gd name="T6" fmla="*/ 469 w 937"/>
                <a:gd name="T7" fmla="*/ 179 h 536"/>
                <a:gd name="T8" fmla="*/ 279 w 937"/>
                <a:gd name="T9" fmla="*/ 164 h 536"/>
                <a:gd name="T10" fmla="*/ 25 w 937"/>
                <a:gd name="T11" fmla="*/ 57 h 536"/>
                <a:gd name="T12" fmla="*/ 0 w 937"/>
                <a:gd name="T13" fmla="*/ 25 h 536"/>
                <a:gd name="T14" fmla="*/ 0 w 937"/>
                <a:gd name="T15" fmla="*/ 25 h 536"/>
                <a:gd name="T16" fmla="*/ 0 60000 65536"/>
                <a:gd name="T17" fmla="*/ 0 60000 65536"/>
                <a:gd name="T18" fmla="*/ 0 60000 65536"/>
                <a:gd name="T19" fmla="*/ 0 60000 65536"/>
                <a:gd name="T20" fmla="*/ 0 60000 65536"/>
                <a:gd name="T21" fmla="*/ 0 60000 65536"/>
                <a:gd name="T22" fmla="*/ 0 60000 65536"/>
                <a:gd name="T23" fmla="*/ 0 60000 65536"/>
                <a:gd name="T24" fmla="*/ 0 w 937"/>
                <a:gd name="T25" fmla="*/ 0 h 536"/>
                <a:gd name="T26" fmla="*/ 937 w 937"/>
                <a:gd name="T27" fmla="*/ 536 h 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37" h="536">
                  <a:moveTo>
                    <a:pt x="0" y="74"/>
                  </a:moveTo>
                  <a:lnTo>
                    <a:pt x="390" y="0"/>
                  </a:lnTo>
                  <a:lnTo>
                    <a:pt x="702" y="86"/>
                  </a:lnTo>
                  <a:lnTo>
                    <a:pt x="937" y="536"/>
                  </a:lnTo>
                  <a:lnTo>
                    <a:pt x="558" y="492"/>
                  </a:lnTo>
                  <a:lnTo>
                    <a:pt x="49" y="170"/>
                  </a:lnTo>
                  <a:lnTo>
                    <a:pt x="0" y="74"/>
                  </a:lnTo>
                  <a:close/>
                </a:path>
              </a:pathLst>
            </a:custGeom>
            <a:solidFill>
              <a:srgbClr val="84D184"/>
            </a:solidFill>
            <a:ln w="9525">
              <a:noFill/>
              <a:round/>
              <a:headEnd/>
              <a:tailEnd/>
            </a:ln>
          </p:spPr>
          <p:txBody>
            <a:bodyPr/>
            <a:lstStyle/>
            <a:p>
              <a:endParaRPr lang="en-US"/>
            </a:p>
          </p:txBody>
        </p:sp>
        <p:sp>
          <p:nvSpPr>
            <p:cNvPr id="39943" name="Freeform 7"/>
            <p:cNvSpPr>
              <a:spLocks/>
            </p:cNvSpPr>
            <p:nvPr/>
          </p:nvSpPr>
          <p:spPr bwMode="auto">
            <a:xfrm>
              <a:off x="2964" y="1250"/>
              <a:ext cx="610" cy="123"/>
            </a:xfrm>
            <a:custGeom>
              <a:avLst/>
              <a:gdLst>
                <a:gd name="T0" fmla="*/ 0 w 1219"/>
                <a:gd name="T1" fmla="*/ 35 h 369"/>
                <a:gd name="T2" fmla="*/ 72 w 1219"/>
                <a:gd name="T3" fmla="*/ 82 h 369"/>
                <a:gd name="T4" fmla="*/ 214 w 1219"/>
                <a:gd name="T5" fmla="*/ 123 h 369"/>
                <a:gd name="T6" fmla="*/ 336 w 1219"/>
                <a:gd name="T7" fmla="*/ 114 h 369"/>
                <a:gd name="T8" fmla="*/ 463 w 1219"/>
                <a:gd name="T9" fmla="*/ 99 h 369"/>
                <a:gd name="T10" fmla="*/ 585 w 1219"/>
                <a:gd name="T11" fmla="*/ 32 h 369"/>
                <a:gd name="T12" fmla="*/ 610 w 1219"/>
                <a:gd name="T13" fmla="*/ 0 h 369"/>
                <a:gd name="T14" fmla="*/ 216 w 1219"/>
                <a:gd name="T15" fmla="*/ 6 h 369"/>
                <a:gd name="T16" fmla="*/ 0 w 1219"/>
                <a:gd name="T17" fmla="*/ 35 h 369"/>
                <a:gd name="T18" fmla="*/ 0 w 1219"/>
                <a:gd name="T19" fmla="*/ 35 h 36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219"/>
                <a:gd name="T31" fmla="*/ 0 h 369"/>
                <a:gd name="T32" fmla="*/ 1219 w 1219"/>
                <a:gd name="T33" fmla="*/ 369 h 36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219" h="369">
                  <a:moveTo>
                    <a:pt x="0" y="106"/>
                  </a:moveTo>
                  <a:lnTo>
                    <a:pt x="144" y="246"/>
                  </a:lnTo>
                  <a:lnTo>
                    <a:pt x="427" y="369"/>
                  </a:lnTo>
                  <a:lnTo>
                    <a:pt x="672" y="341"/>
                  </a:lnTo>
                  <a:lnTo>
                    <a:pt x="925" y="297"/>
                  </a:lnTo>
                  <a:lnTo>
                    <a:pt x="1170" y="95"/>
                  </a:lnTo>
                  <a:lnTo>
                    <a:pt x="1219" y="0"/>
                  </a:lnTo>
                  <a:lnTo>
                    <a:pt x="432" y="18"/>
                  </a:lnTo>
                  <a:lnTo>
                    <a:pt x="0" y="106"/>
                  </a:lnTo>
                  <a:close/>
                </a:path>
              </a:pathLst>
            </a:custGeom>
            <a:solidFill>
              <a:srgbClr val="84D184"/>
            </a:solidFill>
            <a:ln w="9525">
              <a:noFill/>
              <a:round/>
              <a:headEnd/>
              <a:tailEnd/>
            </a:ln>
          </p:spPr>
          <p:txBody>
            <a:bodyPr/>
            <a:lstStyle/>
            <a:p>
              <a:endParaRPr lang="en-US"/>
            </a:p>
          </p:txBody>
        </p:sp>
        <p:sp>
          <p:nvSpPr>
            <p:cNvPr id="39944" name="Freeform 8"/>
            <p:cNvSpPr>
              <a:spLocks/>
            </p:cNvSpPr>
            <p:nvPr/>
          </p:nvSpPr>
          <p:spPr bwMode="auto">
            <a:xfrm>
              <a:off x="3261" y="852"/>
              <a:ext cx="346" cy="226"/>
            </a:xfrm>
            <a:custGeom>
              <a:avLst/>
              <a:gdLst>
                <a:gd name="T0" fmla="*/ 61 w 692"/>
                <a:gd name="T1" fmla="*/ 226 h 677"/>
                <a:gd name="T2" fmla="*/ 25 w 692"/>
                <a:gd name="T3" fmla="*/ 190 h 677"/>
                <a:gd name="T4" fmla="*/ 0 w 692"/>
                <a:gd name="T5" fmla="*/ 138 h 677"/>
                <a:gd name="T6" fmla="*/ 34 w 692"/>
                <a:gd name="T7" fmla="*/ 97 h 677"/>
                <a:gd name="T8" fmla="*/ 99 w 692"/>
                <a:gd name="T9" fmla="*/ 65 h 677"/>
                <a:gd name="T10" fmla="*/ 198 w 692"/>
                <a:gd name="T11" fmla="*/ 41 h 677"/>
                <a:gd name="T12" fmla="*/ 346 w 692"/>
                <a:gd name="T13" fmla="*/ 0 h 677"/>
                <a:gd name="T14" fmla="*/ 241 w 692"/>
                <a:gd name="T15" fmla="*/ 129 h 677"/>
                <a:gd name="T16" fmla="*/ 61 w 692"/>
                <a:gd name="T17" fmla="*/ 226 h 677"/>
                <a:gd name="T18" fmla="*/ 61 w 692"/>
                <a:gd name="T19" fmla="*/ 226 h 67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92"/>
                <a:gd name="T31" fmla="*/ 0 h 677"/>
                <a:gd name="T32" fmla="*/ 692 w 692"/>
                <a:gd name="T33" fmla="*/ 677 h 67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92" h="677">
                  <a:moveTo>
                    <a:pt x="123" y="677"/>
                  </a:moveTo>
                  <a:lnTo>
                    <a:pt x="50" y="570"/>
                  </a:lnTo>
                  <a:lnTo>
                    <a:pt x="0" y="413"/>
                  </a:lnTo>
                  <a:lnTo>
                    <a:pt x="67" y="290"/>
                  </a:lnTo>
                  <a:lnTo>
                    <a:pt x="199" y="195"/>
                  </a:lnTo>
                  <a:lnTo>
                    <a:pt x="397" y="123"/>
                  </a:lnTo>
                  <a:lnTo>
                    <a:pt x="692" y="0"/>
                  </a:lnTo>
                  <a:lnTo>
                    <a:pt x="482" y="386"/>
                  </a:lnTo>
                  <a:lnTo>
                    <a:pt x="123" y="677"/>
                  </a:lnTo>
                  <a:close/>
                </a:path>
              </a:pathLst>
            </a:custGeom>
            <a:solidFill>
              <a:srgbClr val="84D184"/>
            </a:solidFill>
            <a:ln w="9525">
              <a:noFill/>
              <a:round/>
              <a:headEnd/>
              <a:tailEnd/>
            </a:ln>
          </p:spPr>
          <p:txBody>
            <a:bodyPr/>
            <a:lstStyle/>
            <a:p>
              <a:endParaRPr lang="en-US"/>
            </a:p>
          </p:txBody>
        </p:sp>
        <p:sp>
          <p:nvSpPr>
            <p:cNvPr id="39945" name="Freeform 9"/>
            <p:cNvSpPr>
              <a:spLocks/>
            </p:cNvSpPr>
            <p:nvPr/>
          </p:nvSpPr>
          <p:spPr bwMode="auto">
            <a:xfrm>
              <a:off x="2851" y="973"/>
              <a:ext cx="203" cy="308"/>
            </a:xfrm>
            <a:custGeom>
              <a:avLst/>
              <a:gdLst>
                <a:gd name="T0" fmla="*/ 0 w 408"/>
                <a:gd name="T1" fmla="*/ 0 h 922"/>
                <a:gd name="T2" fmla="*/ 104 w 408"/>
                <a:gd name="T3" fmla="*/ 308 h 922"/>
                <a:gd name="T4" fmla="*/ 185 w 408"/>
                <a:gd name="T5" fmla="*/ 241 h 922"/>
                <a:gd name="T6" fmla="*/ 203 w 408"/>
                <a:gd name="T7" fmla="*/ 140 h 922"/>
                <a:gd name="T8" fmla="*/ 155 w 408"/>
                <a:gd name="T9" fmla="*/ 69 h 922"/>
                <a:gd name="T10" fmla="*/ 96 w 408"/>
                <a:gd name="T11" fmla="*/ 26 h 922"/>
                <a:gd name="T12" fmla="*/ 0 w 408"/>
                <a:gd name="T13" fmla="*/ 0 h 922"/>
                <a:gd name="T14" fmla="*/ 0 w 408"/>
                <a:gd name="T15" fmla="*/ 0 h 922"/>
                <a:gd name="T16" fmla="*/ 0 60000 65536"/>
                <a:gd name="T17" fmla="*/ 0 60000 65536"/>
                <a:gd name="T18" fmla="*/ 0 60000 65536"/>
                <a:gd name="T19" fmla="*/ 0 60000 65536"/>
                <a:gd name="T20" fmla="*/ 0 60000 65536"/>
                <a:gd name="T21" fmla="*/ 0 60000 65536"/>
                <a:gd name="T22" fmla="*/ 0 60000 65536"/>
                <a:gd name="T23" fmla="*/ 0 60000 65536"/>
                <a:gd name="T24" fmla="*/ 0 w 408"/>
                <a:gd name="T25" fmla="*/ 0 h 922"/>
                <a:gd name="T26" fmla="*/ 408 w 408"/>
                <a:gd name="T27" fmla="*/ 922 h 92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08" h="922">
                  <a:moveTo>
                    <a:pt x="0" y="0"/>
                  </a:moveTo>
                  <a:lnTo>
                    <a:pt x="210" y="922"/>
                  </a:lnTo>
                  <a:lnTo>
                    <a:pt x="372" y="720"/>
                  </a:lnTo>
                  <a:lnTo>
                    <a:pt x="408" y="419"/>
                  </a:lnTo>
                  <a:lnTo>
                    <a:pt x="312" y="207"/>
                  </a:lnTo>
                  <a:lnTo>
                    <a:pt x="192" y="78"/>
                  </a:lnTo>
                  <a:lnTo>
                    <a:pt x="0" y="0"/>
                  </a:lnTo>
                  <a:close/>
                </a:path>
              </a:pathLst>
            </a:custGeom>
            <a:solidFill>
              <a:srgbClr val="84D184"/>
            </a:solidFill>
            <a:ln w="9525">
              <a:noFill/>
              <a:round/>
              <a:headEnd/>
              <a:tailEnd/>
            </a:ln>
          </p:spPr>
          <p:txBody>
            <a:bodyPr/>
            <a:lstStyle/>
            <a:p>
              <a:endParaRPr lang="en-US"/>
            </a:p>
          </p:txBody>
        </p:sp>
        <p:sp>
          <p:nvSpPr>
            <p:cNvPr id="39946" name="Freeform 10"/>
            <p:cNvSpPr>
              <a:spLocks/>
            </p:cNvSpPr>
            <p:nvPr/>
          </p:nvSpPr>
          <p:spPr bwMode="auto">
            <a:xfrm>
              <a:off x="2499" y="1093"/>
              <a:ext cx="154" cy="342"/>
            </a:xfrm>
            <a:custGeom>
              <a:avLst/>
              <a:gdLst>
                <a:gd name="T0" fmla="*/ 0 w 306"/>
                <a:gd name="T1" fmla="*/ 342 h 1026"/>
                <a:gd name="T2" fmla="*/ 21 w 306"/>
                <a:gd name="T3" fmla="*/ 0 h 1026"/>
                <a:gd name="T4" fmla="*/ 126 w 306"/>
                <a:gd name="T5" fmla="*/ 70 h 1026"/>
                <a:gd name="T6" fmla="*/ 154 w 306"/>
                <a:gd name="T7" fmla="*/ 162 h 1026"/>
                <a:gd name="T8" fmla="*/ 111 w 306"/>
                <a:gd name="T9" fmla="*/ 269 h 1026"/>
                <a:gd name="T10" fmla="*/ 0 w 306"/>
                <a:gd name="T11" fmla="*/ 342 h 1026"/>
                <a:gd name="T12" fmla="*/ 0 w 306"/>
                <a:gd name="T13" fmla="*/ 342 h 1026"/>
                <a:gd name="T14" fmla="*/ 0 60000 65536"/>
                <a:gd name="T15" fmla="*/ 0 60000 65536"/>
                <a:gd name="T16" fmla="*/ 0 60000 65536"/>
                <a:gd name="T17" fmla="*/ 0 60000 65536"/>
                <a:gd name="T18" fmla="*/ 0 60000 65536"/>
                <a:gd name="T19" fmla="*/ 0 60000 65536"/>
                <a:gd name="T20" fmla="*/ 0 60000 65536"/>
                <a:gd name="T21" fmla="*/ 0 w 306"/>
                <a:gd name="T22" fmla="*/ 0 h 1026"/>
                <a:gd name="T23" fmla="*/ 306 w 306"/>
                <a:gd name="T24" fmla="*/ 1026 h 102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06" h="1026">
                  <a:moveTo>
                    <a:pt x="0" y="1026"/>
                  </a:moveTo>
                  <a:lnTo>
                    <a:pt x="42" y="0"/>
                  </a:lnTo>
                  <a:lnTo>
                    <a:pt x="251" y="211"/>
                  </a:lnTo>
                  <a:lnTo>
                    <a:pt x="306" y="485"/>
                  </a:lnTo>
                  <a:lnTo>
                    <a:pt x="221" y="808"/>
                  </a:lnTo>
                  <a:lnTo>
                    <a:pt x="0" y="1026"/>
                  </a:lnTo>
                  <a:close/>
                </a:path>
              </a:pathLst>
            </a:custGeom>
            <a:solidFill>
              <a:srgbClr val="84D184"/>
            </a:solidFill>
            <a:ln w="9525">
              <a:noFill/>
              <a:round/>
              <a:headEnd/>
              <a:tailEnd/>
            </a:ln>
          </p:spPr>
          <p:txBody>
            <a:bodyPr/>
            <a:lstStyle/>
            <a:p>
              <a:endParaRPr lang="en-US"/>
            </a:p>
          </p:txBody>
        </p:sp>
        <p:sp>
          <p:nvSpPr>
            <p:cNvPr id="39947" name="Freeform 11"/>
            <p:cNvSpPr>
              <a:spLocks/>
            </p:cNvSpPr>
            <p:nvPr/>
          </p:nvSpPr>
          <p:spPr bwMode="auto">
            <a:xfrm>
              <a:off x="2203" y="876"/>
              <a:ext cx="1385" cy="636"/>
            </a:xfrm>
            <a:custGeom>
              <a:avLst/>
              <a:gdLst>
                <a:gd name="T0" fmla="*/ 246 w 2771"/>
                <a:gd name="T1" fmla="*/ 555 h 1909"/>
                <a:gd name="T2" fmla="*/ 362 w 2771"/>
                <a:gd name="T3" fmla="*/ 531 h 1909"/>
                <a:gd name="T4" fmla="*/ 491 w 2771"/>
                <a:gd name="T5" fmla="*/ 497 h 1909"/>
                <a:gd name="T6" fmla="*/ 559 w 2771"/>
                <a:gd name="T7" fmla="*/ 474 h 1909"/>
                <a:gd name="T8" fmla="*/ 631 w 2771"/>
                <a:gd name="T9" fmla="*/ 450 h 1909"/>
                <a:gd name="T10" fmla="*/ 702 w 2771"/>
                <a:gd name="T11" fmla="*/ 420 h 1909"/>
                <a:gd name="T12" fmla="*/ 776 w 2771"/>
                <a:gd name="T13" fmla="*/ 388 h 1909"/>
                <a:gd name="T14" fmla="*/ 847 w 2771"/>
                <a:gd name="T15" fmla="*/ 353 h 1909"/>
                <a:gd name="T16" fmla="*/ 914 w 2771"/>
                <a:gd name="T17" fmla="*/ 318 h 1909"/>
                <a:gd name="T18" fmla="*/ 976 w 2771"/>
                <a:gd name="T19" fmla="*/ 283 h 1909"/>
                <a:gd name="T20" fmla="*/ 1035 w 2771"/>
                <a:gd name="T21" fmla="*/ 249 h 1909"/>
                <a:gd name="T22" fmla="*/ 1090 w 2771"/>
                <a:gd name="T23" fmla="*/ 215 h 1909"/>
                <a:gd name="T24" fmla="*/ 1139 w 2771"/>
                <a:gd name="T25" fmla="*/ 183 h 1909"/>
                <a:gd name="T26" fmla="*/ 1186 w 2771"/>
                <a:gd name="T27" fmla="*/ 153 h 1909"/>
                <a:gd name="T28" fmla="*/ 1226 w 2771"/>
                <a:gd name="T29" fmla="*/ 124 h 1909"/>
                <a:gd name="T30" fmla="*/ 1262 w 2771"/>
                <a:gd name="T31" fmla="*/ 98 h 1909"/>
                <a:gd name="T32" fmla="*/ 1295 w 2771"/>
                <a:gd name="T33" fmla="*/ 74 h 1909"/>
                <a:gd name="T34" fmla="*/ 1322 w 2771"/>
                <a:gd name="T35" fmla="*/ 53 h 1909"/>
                <a:gd name="T36" fmla="*/ 1362 w 2771"/>
                <a:gd name="T37" fmla="*/ 20 h 1909"/>
                <a:gd name="T38" fmla="*/ 1383 w 2771"/>
                <a:gd name="T39" fmla="*/ 0 h 1909"/>
                <a:gd name="T40" fmla="*/ 1377 w 2771"/>
                <a:gd name="T41" fmla="*/ 115 h 1909"/>
                <a:gd name="T42" fmla="*/ 1364 w 2771"/>
                <a:gd name="T43" fmla="*/ 146 h 1909"/>
                <a:gd name="T44" fmla="*/ 1342 w 2771"/>
                <a:gd name="T45" fmla="*/ 172 h 1909"/>
                <a:gd name="T46" fmla="*/ 1309 w 2771"/>
                <a:gd name="T47" fmla="*/ 190 h 1909"/>
                <a:gd name="T48" fmla="*/ 1238 w 2771"/>
                <a:gd name="T49" fmla="*/ 206 h 1909"/>
                <a:gd name="T50" fmla="*/ 1129 w 2771"/>
                <a:gd name="T51" fmla="*/ 206 h 1909"/>
                <a:gd name="T52" fmla="*/ 1106 w 2771"/>
                <a:gd name="T53" fmla="*/ 224 h 1909"/>
                <a:gd name="T54" fmla="*/ 1069 w 2771"/>
                <a:gd name="T55" fmla="*/ 253 h 1909"/>
                <a:gd name="T56" fmla="*/ 1030 w 2771"/>
                <a:gd name="T57" fmla="*/ 281 h 1909"/>
                <a:gd name="T58" fmla="*/ 999 w 2771"/>
                <a:gd name="T59" fmla="*/ 302 h 1909"/>
                <a:gd name="T60" fmla="*/ 965 w 2771"/>
                <a:gd name="T61" fmla="*/ 324 h 1909"/>
                <a:gd name="T62" fmla="*/ 928 w 2771"/>
                <a:gd name="T63" fmla="*/ 347 h 1909"/>
                <a:gd name="T64" fmla="*/ 887 w 2771"/>
                <a:gd name="T65" fmla="*/ 370 h 1909"/>
                <a:gd name="T66" fmla="*/ 843 w 2771"/>
                <a:gd name="T67" fmla="*/ 394 h 1909"/>
                <a:gd name="T68" fmla="*/ 797 w 2771"/>
                <a:gd name="T69" fmla="*/ 417 h 1909"/>
                <a:gd name="T70" fmla="*/ 749 w 2771"/>
                <a:gd name="T71" fmla="*/ 440 h 1909"/>
                <a:gd name="T72" fmla="*/ 699 w 2771"/>
                <a:gd name="T73" fmla="*/ 461 h 1909"/>
                <a:gd name="T74" fmla="*/ 646 w 2771"/>
                <a:gd name="T75" fmla="*/ 482 h 1909"/>
                <a:gd name="T76" fmla="*/ 565 w 2771"/>
                <a:gd name="T77" fmla="*/ 509 h 1909"/>
                <a:gd name="T78" fmla="*/ 455 w 2771"/>
                <a:gd name="T79" fmla="*/ 540 h 1909"/>
                <a:gd name="T80" fmla="*/ 347 w 2771"/>
                <a:gd name="T81" fmla="*/ 567 h 1909"/>
                <a:gd name="T82" fmla="*/ 247 w 2771"/>
                <a:gd name="T83" fmla="*/ 591 h 1909"/>
                <a:gd name="T84" fmla="*/ 120 w 2771"/>
                <a:gd name="T85" fmla="*/ 616 h 1909"/>
                <a:gd name="T86" fmla="*/ 0 w 2771"/>
                <a:gd name="T87" fmla="*/ 636 h 1909"/>
                <a:gd name="T88" fmla="*/ 11 w 2771"/>
                <a:gd name="T89" fmla="*/ 583 h 1909"/>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2771"/>
                <a:gd name="T136" fmla="*/ 0 h 1909"/>
                <a:gd name="T137" fmla="*/ 2771 w 2771"/>
                <a:gd name="T138" fmla="*/ 1909 h 1909"/>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2771" h="1909">
                  <a:moveTo>
                    <a:pt x="22" y="1751"/>
                  </a:moveTo>
                  <a:lnTo>
                    <a:pt x="492" y="1667"/>
                  </a:lnTo>
                  <a:lnTo>
                    <a:pt x="605" y="1633"/>
                  </a:lnTo>
                  <a:lnTo>
                    <a:pt x="724" y="1594"/>
                  </a:lnTo>
                  <a:lnTo>
                    <a:pt x="850" y="1546"/>
                  </a:lnTo>
                  <a:lnTo>
                    <a:pt x="983" y="1491"/>
                  </a:lnTo>
                  <a:lnTo>
                    <a:pt x="1051" y="1459"/>
                  </a:lnTo>
                  <a:lnTo>
                    <a:pt x="1119" y="1424"/>
                  </a:lnTo>
                  <a:lnTo>
                    <a:pt x="1191" y="1389"/>
                  </a:lnTo>
                  <a:lnTo>
                    <a:pt x="1263" y="1350"/>
                  </a:lnTo>
                  <a:lnTo>
                    <a:pt x="1332" y="1308"/>
                  </a:lnTo>
                  <a:lnTo>
                    <a:pt x="1405" y="1262"/>
                  </a:lnTo>
                  <a:lnTo>
                    <a:pt x="1479" y="1215"/>
                  </a:lnTo>
                  <a:lnTo>
                    <a:pt x="1552" y="1164"/>
                  </a:lnTo>
                  <a:lnTo>
                    <a:pt x="1624" y="1111"/>
                  </a:lnTo>
                  <a:lnTo>
                    <a:pt x="1694" y="1060"/>
                  </a:lnTo>
                  <a:lnTo>
                    <a:pt x="1761" y="1007"/>
                  </a:lnTo>
                  <a:lnTo>
                    <a:pt x="1829" y="954"/>
                  </a:lnTo>
                  <a:lnTo>
                    <a:pt x="1892" y="902"/>
                  </a:lnTo>
                  <a:lnTo>
                    <a:pt x="1953" y="849"/>
                  </a:lnTo>
                  <a:lnTo>
                    <a:pt x="2013" y="800"/>
                  </a:lnTo>
                  <a:lnTo>
                    <a:pt x="2071" y="748"/>
                  </a:lnTo>
                  <a:lnTo>
                    <a:pt x="2127" y="696"/>
                  </a:lnTo>
                  <a:lnTo>
                    <a:pt x="2181" y="646"/>
                  </a:lnTo>
                  <a:lnTo>
                    <a:pt x="2230" y="599"/>
                  </a:lnTo>
                  <a:lnTo>
                    <a:pt x="2279" y="550"/>
                  </a:lnTo>
                  <a:lnTo>
                    <a:pt x="2327" y="505"/>
                  </a:lnTo>
                  <a:lnTo>
                    <a:pt x="2372" y="460"/>
                  </a:lnTo>
                  <a:lnTo>
                    <a:pt x="2415" y="416"/>
                  </a:lnTo>
                  <a:lnTo>
                    <a:pt x="2452" y="372"/>
                  </a:lnTo>
                  <a:lnTo>
                    <a:pt x="2490" y="333"/>
                  </a:lnTo>
                  <a:lnTo>
                    <a:pt x="2525" y="293"/>
                  </a:lnTo>
                  <a:lnTo>
                    <a:pt x="2559" y="257"/>
                  </a:lnTo>
                  <a:lnTo>
                    <a:pt x="2590" y="221"/>
                  </a:lnTo>
                  <a:lnTo>
                    <a:pt x="2617" y="190"/>
                  </a:lnTo>
                  <a:lnTo>
                    <a:pt x="2644" y="158"/>
                  </a:lnTo>
                  <a:lnTo>
                    <a:pt x="2689" y="104"/>
                  </a:lnTo>
                  <a:lnTo>
                    <a:pt x="2724" y="61"/>
                  </a:lnTo>
                  <a:lnTo>
                    <a:pt x="2748" y="27"/>
                  </a:lnTo>
                  <a:lnTo>
                    <a:pt x="2767" y="0"/>
                  </a:lnTo>
                  <a:lnTo>
                    <a:pt x="2771" y="246"/>
                  </a:lnTo>
                  <a:lnTo>
                    <a:pt x="2755" y="344"/>
                  </a:lnTo>
                  <a:lnTo>
                    <a:pt x="2745" y="393"/>
                  </a:lnTo>
                  <a:lnTo>
                    <a:pt x="2728" y="438"/>
                  </a:lnTo>
                  <a:lnTo>
                    <a:pt x="2707" y="479"/>
                  </a:lnTo>
                  <a:lnTo>
                    <a:pt x="2685" y="517"/>
                  </a:lnTo>
                  <a:lnTo>
                    <a:pt x="2653" y="546"/>
                  </a:lnTo>
                  <a:lnTo>
                    <a:pt x="2619" y="571"/>
                  </a:lnTo>
                  <a:lnTo>
                    <a:pt x="2544" y="601"/>
                  </a:lnTo>
                  <a:lnTo>
                    <a:pt x="2477" y="619"/>
                  </a:lnTo>
                  <a:lnTo>
                    <a:pt x="2362" y="633"/>
                  </a:lnTo>
                  <a:lnTo>
                    <a:pt x="2259" y="619"/>
                  </a:lnTo>
                  <a:lnTo>
                    <a:pt x="2240" y="645"/>
                  </a:lnTo>
                  <a:lnTo>
                    <a:pt x="2213" y="673"/>
                  </a:lnTo>
                  <a:lnTo>
                    <a:pt x="2181" y="713"/>
                  </a:lnTo>
                  <a:lnTo>
                    <a:pt x="2139" y="760"/>
                  </a:lnTo>
                  <a:lnTo>
                    <a:pt x="2088" y="814"/>
                  </a:lnTo>
                  <a:lnTo>
                    <a:pt x="2060" y="842"/>
                  </a:lnTo>
                  <a:lnTo>
                    <a:pt x="2031" y="874"/>
                  </a:lnTo>
                  <a:lnTo>
                    <a:pt x="1998" y="906"/>
                  </a:lnTo>
                  <a:lnTo>
                    <a:pt x="1965" y="937"/>
                  </a:lnTo>
                  <a:lnTo>
                    <a:pt x="1931" y="972"/>
                  </a:lnTo>
                  <a:lnTo>
                    <a:pt x="1892" y="1007"/>
                  </a:lnTo>
                  <a:lnTo>
                    <a:pt x="1856" y="1041"/>
                  </a:lnTo>
                  <a:lnTo>
                    <a:pt x="1815" y="1076"/>
                  </a:lnTo>
                  <a:lnTo>
                    <a:pt x="1775" y="1111"/>
                  </a:lnTo>
                  <a:lnTo>
                    <a:pt x="1730" y="1147"/>
                  </a:lnTo>
                  <a:lnTo>
                    <a:pt x="1687" y="1183"/>
                  </a:lnTo>
                  <a:lnTo>
                    <a:pt x="1642" y="1217"/>
                  </a:lnTo>
                  <a:lnTo>
                    <a:pt x="1595" y="1253"/>
                  </a:lnTo>
                  <a:lnTo>
                    <a:pt x="1548" y="1286"/>
                  </a:lnTo>
                  <a:lnTo>
                    <a:pt x="1499" y="1322"/>
                  </a:lnTo>
                  <a:lnTo>
                    <a:pt x="1447" y="1353"/>
                  </a:lnTo>
                  <a:lnTo>
                    <a:pt x="1398" y="1385"/>
                  </a:lnTo>
                  <a:lnTo>
                    <a:pt x="1345" y="1416"/>
                  </a:lnTo>
                  <a:lnTo>
                    <a:pt x="1293" y="1446"/>
                  </a:lnTo>
                  <a:lnTo>
                    <a:pt x="1239" y="1474"/>
                  </a:lnTo>
                  <a:lnTo>
                    <a:pt x="1130" y="1527"/>
                  </a:lnTo>
                  <a:lnTo>
                    <a:pt x="1018" y="1574"/>
                  </a:lnTo>
                  <a:lnTo>
                    <a:pt x="910" y="1622"/>
                  </a:lnTo>
                  <a:lnTo>
                    <a:pt x="801" y="1664"/>
                  </a:lnTo>
                  <a:lnTo>
                    <a:pt x="694" y="1702"/>
                  </a:lnTo>
                  <a:lnTo>
                    <a:pt x="593" y="1739"/>
                  </a:lnTo>
                  <a:lnTo>
                    <a:pt x="495" y="1773"/>
                  </a:lnTo>
                  <a:lnTo>
                    <a:pt x="403" y="1801"/>
                  </a:lnTo>
                  <a:lnTo>
                    <a:pt x="240" y="1848"/>
                  </a:lnTo>
                  <a:lnTo>
                    <a:pt x="113" y="1882"/>
                  </a:lnTo>
                  <a:lnTo>
                    <a:pt x="0" y="1909"/>
                  </a:lnTo>
                  <a:lnTo>
                    <a:pt x="22" y="1751"/>
                  </a:lnTo>
                  <a:close/>
                </a:path>
              </a:pathLst>
            </a:custGeom>
            <a:solidFill>
              <a:srgbClr val="000000"/>
            </a:solidFill>
            <a:ln w="9525">
              <a:noFill/>
              <a:round/>
              <a:headEnd/>
              <a:tailEnd/>
            </a:ln>
          </p:spPr>
          <p:txBody>
            <a:bodyPr/>
            <a:lstStyle/>
            <a:p>
              <a:endParaRPr lang="en-US"/>
            </a:p>
          </p:txBody>
        </p:sp>
        <p:sp>
          <p:nvSpPr>
            <p:cNvPr id="39948" name="Freeform 12"/>
            <p:cNvSpPr>
              <a:spLocks/>
            </p:cNvSpPr>
            <p:nvPr/>
          </p:nvSpPr>
          <p:spPr bwMode="auto">
            <a:xfrm>
              <a:off x="3245" y="876"/>
              <a:ext cx="288" cy="190"/>
            </a:xfrm>
            <a:custGeom>
              <a:avLst/>
              <a:gdLst>
                <a:gd name="T0" fmla="*/ 288 w 575"/>
                <a:gd name="T1" fmla="*/ 0 h 571"/>
                <a:gd name="T2" fmla="*/ 260 w 575"/>
                <a:gd name="T3" fmla="*/ 8 h 571"/>
                <a:gd name="T4" fmla="*/ 196 w 575"/>
                <a:gd name="T5" fmla="*/ 27 h 571"/>
                <a:gd name="T6" fmla="*/ 159 w 575"/>
                <a:gd name="T7" fmla="*/ 40 h 571"/>
                <a:gd name="T8" fmla="*/ 123 w 575"/>
                <a:gd name="T9" fmla="*/ 55 h 571"/>
                <a:gd name="T10" fmla="*/ 93 w 575"/>
                <a:gd name="T11" fmla="*/ 70 h 571"/>
                <a:gd name="T12" fmla="*/ 71 w 575"/>
                <a:gd name="T13" fmla="*/ 87 h 571"/>
                <a:gd name="T14" fmla="*/ 58 w 575"/>
                <a:gd name="T15" fmla="*/ 103 h 571"/>
                <a:gd name="T16" fmla="*/ 51 w 575"/>
                <a:gd name="T17" fmla="*/ 121 h 571"/>
                <a:gd name="T18" fmla="*/ 49 w 575"/>
                <a:gd name="T19" fmla="*/ 155 h 571"/>
                <a:gd name="T20" fmla="*/ 56 w 575"/>
                <a:gd name="T21" fmla="*/ 180 h 571"/>
                <a:gd name="T22" fmla="*/ 60 w 575"/>
                <a:gd name="T23" fmla="*/ 190 h 571"/>
                <a:gd name="T24" fmla="*/ 46 w 575"/>
                <a:gd name="T25" fmla="*/ 178 h 571"/>
                <a:gd name="T26" fmla="*/ 33 w 575"/>
                <a:gd name="T27" fmla="*/ 165 h 571"/>
                <a:gd name="T28" fmla="*/ 19 w 575"/>
                <a:gd name="T29" fmla="*/ 149 h 571"/>
                <a:gd name="T30" fmla="*/ 7 w 575"/>
                <a:gd name="T31" fmla="*/ 131 h 571"/>
                <a:gd name="T32" fmla="*/ 0 w 575"/>
                <a:gd name="T33" fmla="*/ 112 h 571"/>
                <a:gd name="T34" fmla="*/ 1 w 575"/>
                <a:gd name="T35" fmla="*/ 92 h 571"/>
                <a:gd name="T36" fmla="*/ 13 w 575"/>
                <a:gd name="T37" fmla="*/ 74 h 571"/>
                <a:gd name="T38" fmla="*/ 24 w 575"/>
                <a:gd name="T39" fmla="*/ 66 h 571"/>
                <a:gd name="T40" fmla="*/ 38 w 575"/>
                <a:gd name="T41" fmla="*/ 58 h 571"/>
                <a:gd name="T42" fmla="*/ 76 w 575"/>
                <a:gd name="T43" fmla="*/ 43 h 571"/>
                <a:gd name="T44" fmla="*/ 120 w 575"/>
                <a:gd name="T45" fmla="*/ 30 h 571"/>
                <a:gd name="T46" fmla="*/ 169 w 575"/>
                <a:gd name="T47" fmla="*/ 19 h 571"/>
                <a:gd name="T48" fmla="*/ 251 w 575"/>
                <a:gd name="T49" fmla="*/ 5 h 571"/>
                <a:gd name="T50" fmla="*/ 288 w 575"/>
                <a:gd name="T51" fmla="*/ 0 h 571"/>
                <a:gd name="T52" fmla="*/ 288 w 575"/>
                <a:gd name="T53" fmla="*/ 0 h 57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575"/>
                <a:gd name="T82" fmla="*/ 0 h 571"/>
                <a:gd name="T83" fmla="*/ 575 w 575"/>
                <a:gd name="T84" fmla="*/ 571 h 571"/>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575" h="571">
                  <a:moveTo>
                    <a:pt x="575" y="0"/>
                  </a:moveTo>
                  <a:lnTo>
                    <a:pt x="520" y="23"/>
                  </a:lnTo>
                  <a:lnTo>
                    <a:pt x="392" y="80"/>
                  </a:lnTo>
                  <a:lnTo>
                    <a:pt x="318" y="119"/>
                  </a:lnTo>
                  <a:lnTo>
                    <a:pt x="246" y="164"/>
                  </a:lnTo>
                  <a:lnTo>
                    <a:pt x="185" y="211"/>
                  </a:lnTo>
                  <a:lnTo>
                    <a:pt x="141" y="260"/>
                  </a:lnTo>
                  <a:lnTo>
                    <a:pt x="115" y="311"/>
                  </a:lnTo>
                  <a:lnTo>
                    <a:pt x="101" y="364"/>
                  </a:lnTo>
                  <a:lnTo>
                    <a:pt x="97" y="465"/>
                  </a:lnTo>
                  <a:lnTo>
                    <a:pt x="111" y="540"/>
                  </a:lnTo>
                  <a:lnTo>
                    <a:pt x="119" y="571"/>
                  </a:lnTo>
                  <a:lnTo>
                    <a:pt x="91" y="535"/>
                  </a:lnTo>
                  <a:lnTo>
                    <a:pt x="65" y="497"/>
                  </a:lnTo>
                  <a:lnTo>
                    <a:pt x="37" y="448"/>
                  </a:lnTo>
                  <a:lnTo>
                    <a:pt x="13" y="393"/>
                  </a:lnTo>
                  <a:lnTo>
                    <a:pt x="0" y="336"/>
                  </a:lnTo>
                  <a:lnTo>
                    <a:pt x="1" y="276"/>
                  </a:lnTo>
                  <a:lnTo>
                    <a:pt x="25" y="223"/>
                  </a:lnTo>
                  <a:lnTo>
                    <a:pt x="47" y="198"/>
                  </a:lnTo>
                  <a:lnTo>
                    <a:pt x="76" y="173"/>
                  </a:lnTo>
                  <a:lnTo>
                    <a:pt x="151" y="130"/>
                  </a:lnTo>
                  <a:lnTo>
                    <a:pt x="240" y="90"/>
                  </a:lnTo>
                  <a:lnTo>
                    <a:pt x="337" y="58"/>
                  </a:lnTo>
                  <a:lnTo>
                    <a:pt x="502" y="15"/>
                  </a:lnTo>
                  <a:lnTo>
                    <a:pt x="575" y="0"/>
                  </a:lnTo>
                  <a:close/>
                </a:path>
              </a:pathLst>
            </a:custGeom>
            <a:solidFill>
              <a:srgbClr val="000000"/>
            </a:solidFill>
            <a:ln w="9525">
              <a:noFill/>
              <a:round/>
              <a:headEnd/>
              <a:tailEnd/>
            </a:ln>
          </p:spPr>
          <p:txBody>
            <a:bodyPr/>
            <a:lstStyle/>
            <a:p>
              <a:endParaRPr lang="en-US"/>
            </a:p>
          </p:txBody>
        </p:sp>
        <p:sp>
          <p:nvSpPr>
            <p:cNvPr id="39949" name="Freeform 13"/>
            <p:cNvSpPr>
              <a:spLocks/>
            </p:cNvSpPr>
            <p:nvPr/>
          </p:nvSpPr>
          <p:spPr bwMode="auto">
            <a:xfrm>
              <a:off x="2990" y="1219"/>
              <a:ext cx="570" cy="68"/>
            </a:xfrm>
            <a:custGeom>
              <a:avLst/>
              <a:gdLst>
                <a:gd name="T0" fmla="*/ 0 w 1140"/>
                <a:gd name="T1" fmla="*/ 68 h 204"/>
                <a:gd name="T2" fmla="*/ 570 w 1140"/>
                <a:gd name="T3" fmla="*/ 31 h 204"/>
                <a:gd name="T4" fmla="*/ 540 w 1140"/>
                <a:gd name="T5" fmla="*/ 25 h 204"/>
                <a:gd name="T6" fmla="*/ 464 w 1140"/>
                <a:gd name="T7" fmla="*/ 11 h 204"/>
                <a:gd name="T8" fmla="*/ 364 w 1140"/>
                <a:gd name="T9" fmla="*/ 0 h 204"/>
                <a:gd name="T10" fmla="*/ 261 w 1140"/>
                <a:gd name="T11" fmla="*/ 3 h 204"/>
                <a:gd name="T12" fmla="*/ 165 w 1140"/>
                <a:gd name="T13" fmla="*/ 20 h 204"/>
                <a:gd name="T14" fmla="*/ 122 w 1140"/>
                <a:gd name="T15" fmla="*/ 31 h 204"/>
                <a:gd name="T16" fmla="*/ 82 w 1140"/>
                <a:gd name="T17" fmla="*/ 41 h 204"/>
                <a:gd name="T18" fmla="*/ 22 w 1140"/>
                <a:gd name="T19" fmla="*/ 60 h 204"/>
                <a:gd name="T20" fmla="*/ 0 w 1140"/>
                <a:gd name="T21" fmla="*/ 68 h 204"/>
                <a:gd name="T22" fmla="*/ 0 w 1140"/>
                <a:gd name="T23" fmla="*/ 68 h 20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140"/>
                <a:gd name="T37" fmla="*/ 0 h 204"/>
                <a:gd name="T38" fmla="*/ 1140 w 1140"/>
                <a:gd name="T39" fmla="*/ 204 h 20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140" h="204">
                  <a:moveTo>
                    <a:pt x="0" y="204"/>
                  </a:moveTo>
                  <a:lnTo>
                    <a:pt x="1140" y="94"/>
                  </a:lnTo>
                  <a:lnTo>
                    <a:pt x="1080" y="75"/>
                  </a:lnTo>
                  <a:lnTo>
                    <a:pt x="928" y="32"/>
                  </a:lnTo>
                  <a:lnTo>
                    <a:pt x="728" y="0"/>
                  </a:lnTo>
                  <a:lnTo>
                    <a:pt x="522" y="8"/>
                  </a:lnTo>
                  <a:lnTo>
                    <a:pt x="331" y="59"/>
                  </a:lnTo>
                  <a:lnTo>
                    <a:pt x="244" y="92"/>
                  </a:lnTo>
                  <a:lnTo>
                    <a:pt x="165" y="124"/>
                  </a:lnTo>
                  <a:lnTo>
                    <a:pt x="45" y="180"/>
                  </a:lnTo>
                  <a:lnTo>
                    <a:pt x="0" y="204"/>
                  </a:lnTo>
                  <a:close/>
                </a:path>
              </a:pathLst>
            </a:custGeom>
            <a:solidFill>
              <a:srgbClr val="000000"/>
            </a:solidFill>
            <a:ln w="9525">
              <a:noFill/>
              <a:round/>
              <a:headEnd/>
              <a:tailEnd/>
            </a:ln>
          </p:spPr>
          <p:txBody>
            <a:bodyPr/>
            <a:lstStyle/>
            <a:p>
              <a:endParaRPr lang="en-US"/>
            </a:p>
          </p:txBody>
        </p:sp>
        <p:sp>
          <p:nvSpPr>
            <p:cNvPr id="39950" name="Freeform 14"/>
            <p:cNvSpPr>
              <a:spLocks/>
            </p:cNvSpPr>
            <p:nvPr/>
          </p:nvSpPr>
          <p:spPr bwMode="auto">
            <a:xfrm>
              <a:off x="3016" y="1264"/>
              <a:ext cx="544" cy="130"/>
            </a:xfrm>
            <a:custGeom>
              <a:avLst/>
              <a:gdLst>
                <a:gd name="T0" fmla="*/ 0 w 1087"/>
                <a:gd name="T1" fmla="*/ 63 h 392"/>
                <a:gd name="T2" fmla="*/ 31 w 1087"/>
                <a:gd name="T3" fmla="*/ 71 h 392"/>
                <a:gd name="T4" fmla="*/ 66 w 1087"/>
                <a:gd name="T5" fmla="*/ 79 h 392"/>
                <a:gd name="T6" fmla="*/ 111 w 1087"/>
                <a:gd name="T7" fmla="*/ 87 h 392"/>
                <a:gd name="T8" fmla="*/ 217 w 1087"/>
                <a:gd name="T9" fmla="*/ 97 h 392"/>
                <a:gd name="T10" fmla="*/ 327 w 1087"/>
                <a:gd name="T11" fmla="*/ 86 h 392"/>
                <a:gd name="T12" fmla="*/ 376 w 1087"/>
                <a:gd name="T13" fmla="*/ 73 h 392"/>
                <a:gd name="T14" fmla="*/ 419 w 1087"/>
                <a:gd name="T15" fmla="*/ 58 h 392"/>
                <a:gd name="T16" fmla="*/ 456 w 1087"/>
                <a:gd name="T17" fmla="*/ 44 h 392"/>
                <a:gd name="T18" fmla="*/ 488 w 1087"/>
                <a:gd name="T19" fmla="*/ 31 h 392"/>
                <a:gd name="T20" fmla="*/ 513 w 1087"/>
                <a:gd name="T21" fmla="*/ 18 h 392"/>
                <a:gd name="T22" fmla="*/ 530 w 1087"/>
                <a:gd name="T23" fmla="*/ 9 h 392"/>
                <a:gd name="T24" fmla="*/ 544 w 1087"/>
                <a:gd name="T25" fmla="*/ 0 h 392"/>
                <a:gd name="T26" fmla="*/ 540 w 1087"/>
                <a:gd name="T27" fmla="*/ 5 h 392"/>
                <a:gd name="T28" fmla="*/ 530 w 1087"/>
                <a:gd name="T29" fmla="*/ 19 h 392"/>
                <a:gd name="T30" fmla="*/ 522 w 1087"/>
                <a:gd name="T31" fmla="*/ 28 h 392"/>
                <a:gd name="T32" fmla="*/ 513 w 1087"/>
                <a:gd name="T33" fmla="*/ 37 h 392"/>
                <a:gd name="T34" fmla="*/ 501 w 1087"/>
                <a:gd name="T35" fmla="*/ 48 h 392"/>
                <a:gd name="T36" fmla="*/ 488 w 1087"/>
                <a:gd name="T37" fmla="*/ 60 h 392"/>
                <a:gd name="T38" fmla="*/ 473 w 1087"/>
                <a:gd name="T39" fmla="*/ 72 h 392"/>
                <a:gd name="T40" fmla="*/ 456 w 1087"/>
                <a:gd name="T41" fmla="*/ 84 h 392"/>
                <a:gd name="T42" fmla="*/ 438 w 1087"/>
                <a:gd name="T43" fmla="*/ 95 h 392"/>
                <a:gd name="T44" fmla="*/ 419 w 1087"/>
                <a:gd name="T45" fmla="*/ 104 h 392"/>
                <a:gd name="T46" fmla="*/ 396 w 1087"/>
                <a:gd name="T47" fmla="*/ 113 h 392"/>
                <a:gd name="T48" fmla="*/ 373 w 1087"/>
                <a:gd name="T49" fmla="*/ 121 h 392"/>
                <a:gd name="T50" fmla="*/ 320 w 1087"/>
                <a:gd name="T51" fmla="*/ 130 h 392"/>
                <a:gd name="T52" fmla="*/ 207 w 1087"/>
                <a:gd name="T53" fmla="*/ 125 h 392"/>
                <a:gd name="T54" fmla="*/ 103 w 1087"/>
                <a:gd name="T55" fmla="*/ 101 h 392"/>
                <a:gd name="T56" fmla="*/ 61 w 1087"/>
                <a:gd name="T57" fmla="*/ 87 h 392"/>
                <a:gd name="T58" fmla="*/ 29 w 1087"/>
                <a:gd name="T59" fmla="*/ 75 h 392"/>
                <a:gd name="T60" fmla="*/ 0 w 1087"/>
                <a:gd name="T61" fmla="*/ 63 h 392"/>
                <a:gd name="T62" fmla="*/ 0 w 1087"/>
                <a:gd name="T63" fmla="*/ 63 h 39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87"/>
                <a:gd name="T97" fmla="*/ 0 h 392"/>
                <a:gd name="T98" fmla="*/ 1087 w 1087"/>
                <a:gd name="T99" fmla="*/ 392 h 392"/>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87" h="392">
                  <a:moveTo>
                    <a:pt x="0" y="189"/>
                  </a:moveTo>
                  <a:lnTo>
                    <a:pt x="62" y="214"/>
                  </a:lnTo>
                  <a:lnTo>
                    <a:pt x="132" y="239"/>
                  </a:lnTo>
                  <a:lnTo>
                    <a:pt x="222" y="261"/>
                  </a:lnTo>
                  <a:lnTo>
                    <a:pt x="434" y="291"/>
                  </a:lnTo>
                  <a:lnTo>
                    <a:pt x="653" y="259"/>
                  </a:lnTo>
                  <a:lnTo>
                    <a:pt x="752" y="219"/>
                  </a:lnTo>
                  <a:lnTo>
                    <a:pt x="838" y="176"/>
                  </a:lnTo>
                  <a:lnTo>
                    <a:pt x="912" y="133"/>
                  </a:lnTo>
                  <a:lnTo>
                    <a:pt x="976" y="92"/>
                  </a:lnTo>
                  <a:lnTo>
                    <a:pt x="1025" y="54"/>
                  </a:lnTo>
                  <a:lnTo>
                    <a:pt x="1060" y="26"/>
                  </a:lnTo>
                  <a:lnTo>
                    <a:pt x="1087" y="0"/>
                  </a:lnTo>
                  <a:lnTo>
                    <a:pt x="1080" y="14"/>
                  </a:lnTo>
                  <a:lnTo>
                    <a:pt x="1060" y="56"/>
                  </a:lnTo>
                  <a:lnTo>
                    <a:pt x="1044" y="83"/>
                  </a:lnTo>
                  <a:lnTo>
                    <a:pt x="1025" y="113"/>
                  </a:lnTo>
                  <a:lnTo>
                    <a:pt x="1001" y="146"/>
                  </a:lnTo>
                  <a:lnTo>
                    <a:pt x="976" y="180"/>
                  </a:lnTo>
                  <a:lnTo>
                    <a:pt x="946" y="217"/>
                  </a:lnTo>
                  <a:lnTo>
                    <a:pt x="912" y="252"/>
                  </a:lnTo>
                  <a:lnTo>
                    <a:pt x="875" y="285"/>
                  </a:lnTo>
                  <a:lnTo>
                    <a:pt x="837" y="314"/>
                  </a:lnTo>
                  <a:lnTo>
                    <a:pt x="791" y="341"/>
                  </a:lnTo>
                  <a:lnTo>
                    <a:pt x="745" y="364"/>
                  </a:lnTo>
                  <a:lnTo>
                    <a:pt x="639" y="392"/>
                  </a:lnTo>
                  <a:lnTo>
                    <a:pt x="414" y="376"/>
                  </a:lnTo>
                  <a:lnTo>
                    <a:pt x="206" y="304"/>
                  </a:lnTo>
                  <a:lnTo>
                    <a:pt x="122" y="262"/>
                  </a:lnTo>
                  <a:lnTo>
                    <a:pt x="58" y="226"/>
                  </a:lnTo>
                  <a:lnTo>
                    <a:pt x="0" y="189"/>
                  </a:lnTo>
                  <a:close/>
                </a:path>
              </a:pathLst>
            </a:custGeom>
            <a:solidFill>
              <a:srgbClr val="000000"/>
            </a:solidFill>
            <a:ln w="9525">
              <a:noFill/>
              <a:round/>
              <a:headEnd/>
              <a:tailEnd/>
            </a:ln>
          </p:spPr>
          <p:txBody>
            <a:bodyPr/>
            <a:lstStyle/>
            <a:p>
              <a:endParaRPr lang="en-US"/>
            </a:p>
          </p:txBody>
        </p:sp>
        <p:sp>
          <p:nvSpPr>
            <p:cNvPr id="39951" name="Freeform 15"/>
            <p:cNvSpPr>
              <a:spLocks/>
            </p:cNvSpPr>
            <p:nvPr/>
          </p:nvSpPr>
          <p:spPr bwMode="auto">
            <a:xfrm>
              <a:off x="2798" y="979"/>
              <a:ext cx="163" cy="306"/>
            </a:xfrm>
            <a:custGeom>
              <a:avLst/>
              <a:gdLst>
                <a:gd name="T0" fmla="*/ 163 w 327"/>
                <a:gd name="T1" fmla="*/ 306 h 917"/>
                <a:gd name="T2" fmla="*/ 58 w 327"/>
                <a:gd name="T3" fmla="*/ 0 h 917"/>
                <a:gd name="T4" fmla="*/ 54 w 327"/>
                <a:gd name="T5" fmla="*/ 8 h 917"/>
                <a:gd name="T6" fmla="*/ 43 w 327"/>
                <a:gd name="T7" fmla="*/ 28 h 917"/>
                <a:gd name="T8" fmla="*/ 37 w 327"/>
                <a:gd name="T9" fmla="*/ 42 h 917"/>
                <a:gd name="T10" fmla="*/ 30 w 327"/>
                <a:gd name="T11" fmla="*/ 58 h 917"/>
                <a:gd name="T12" fmla="*/ 22 w 327"/>
                <a:gd name="T13" fmla="*/ 75 h 917"/>
                <a:gd name="T14" fmla="*/ 15 w 327"/>
                <a:gd name="T15" fmla="*/ 93 h 917"/>
                <a:gd name="T16" fmla="*/ 0 w 327"/>
                <a:gd name="T17" fmla="*/ 169 h 917"/>
                <a:gd name="T18" fmla="*/ 4 w 327"/>
                <a:gd name="T19" fmla="*/ 202 h 917"/>
                <a:gd name="T20" fmla="*/ 10 w 327"/>
                <a:gd name="T21" fmla="*/ 215 h 917"/>
                <a:gd name="T22" fmla="*/ 21 w 327"/>
                <a:gd name="T23" fmla="*/ 226 h 917"/>
                <a:gd name="T24" fmla="*/ 45 w 327"/>
                <a:gd name="T25" fmla="*/ 244 h 917"/>
                <a:gd name="T26" fmla="*/ 70 w 327"/>
                <a:gd name="T27" fmla="*/ 260 h 917"/>
                <a:gd name="T28" fmla="*/ 95 w 327"/>
                <a:gd name="T29" fmla="*/ 273 h 917"/>
                <a:gd name="T30" fmla="*/ 117 w 327"/>
                <a:gd name="T31" fmla="*/ 285 h 917"/>
                <a:gd name="T32" fmla="*/ 151 w 327"/>
                <a:gd name="T33" fmla="*/ 300 h 917"/>
                <a:gd name="T34" fmla="*/ 163 w 327"/>
                <a:gd name="T35" fmla="*/ 306 h 917"/>
                <a:gd name="T36" fmla="*/ 163 w 327"/>
                <a:gd name="T37" fmla="*/ 306 h 91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27"/>
                <a:gd name="T58" fmla="*/ 0 h 917"/>
                <a:gd name="T59" fmla="*/ 327 w 327"/>
                <a:gd name="T60" fmla="*/ 917 h 91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27" h="917">
                  <a:moveTo>
                    <a:pt x="327" y="917"/>
                  </a:moveTo>
                  <a:lnTo>
                    <a:pt x="117" y="0"/>
                  </a:lnTo>
                  <a:lnTo>
                    <a:pt x="109" y="23"/>
                  </a:lnTo>
                  <a:lnTo>
                    <a:pt x="87" y="85"/>
                  </a:lnTo>
                  <a:lnTo>
                    <a:pt x="74" y="126"/>
                  </a:lnTo>
                  <a:lnTo>
                    <a:pt x="60" y="174"/>
                  </a:lnTo>
                  <a:lnTo>
                    <a:pt x="44" y="226"/>
                  </a:lnTo>
                  <a:lnTo>
                    <a:pt x="31" y="280"/>
                  </a:lnTo>
                  <a:lnTo>
                    <a:pt x="0" y="506"/>
                  </a:lnTo>
                  <a:lnTo>
                    <a:pt x="8" y="604"/>
                  </a:lnTo>
                  <a:lnTo>
                    <a:pt x="21" y="643"/>
                  </a:lnTo>
                  <a:lnTo>
                    <a:pt x="42" y="676"/>
                  </a:lnTo>
                  <a:lnTo>
                    <a:pt x="91" y="730"/>
                  </a:lnTo>
                  <a:lnTo>
                    <a:pt x="141" y="778"/>
                  </a:lnTo>
                  <a:lnTo>
                    <a:pt x="190" y="819"/>
                  </a:lnTo>
                  <a:lnTo>
                    <a:pt x="235" y="853"/>
                  </a:lnTo>
                  <a:lnTo>
                    <a:pt x="302" y="900"/>
                  </a:lnTo>
                  <a:lnTo>
                    <a:pt x="327" y="917"/>
                  </a:lnTo>
                  <a:close/>
                </a:path>
              </a:pathLst>
            </a:custGeom>
            <a:solidFill>
              <a:srgbClr val="000000"/>
            </a:solidFill>
            <a:ln w="9525">
              <a:noFill/>
              <a:round/>
              <a:headEnd/>
              <a:tailEnd/>
            </a:ln>
          </p:spPr>
          <p:txBody>
            <a:bodyPr/>
            <a:lstStyle/>
            <a:p>
              <a:endParaRPr lang="en-US"/>
            </a:p>
          </p:txBody>
        </p:sp>
        <p:sp>
          <p:nvSpPr>
            <p:cNvPr id="39952" name="Freeform 16"/>
            <p:cNvSpPr>
              <a:spLocks/>
            </p:cNvSpPr>
            <p:nvPr/>
          </p:nvSpPr>
          <p:spPr bwMode="auto">
            <a:xfrm>
              <a:off x="2897" y="977"/>
              <a:ext cx="208" cy="263"/>
            </a:xfrm>
            <a:custGeom>
              <a:avLst/>
              <a:gdLst>
                <a:gd name="T0" fmla="*/ 0 w 416"/>
                <a:gd name="T1" fmla="*/ 0 h 790"/>
                <a:gd name="T2" fmla="*/ 20 w 416"/>
                <a:gd name="T3" fmla="*/ 13 h 790"/>
                <a:gd name="T4" fmla="*/ 39 w 416"/>
                <a:gd name="T5" fmla="*/ 27 h 790"/>
                <a:gd name="T6" fmla="*/ 63 w 416"/>
                <a:gd name="T7" fmla="*/ 45 h 790"/>
                <a:gd name="T8" fmla="*/ 75 w 416"/>
                <a:gd name="T9" fmla="*/ 56 h 790"/>
                <a:gd name="T10" fmla="*/ 87 w 416"/>
                <a:gd name="T11" fmla="*/ 67 h 790"/>
                <a:gd name="T12" fmla="*/ 98 w 416"/>
                <a:gd name="T13" fmla="*/ 78 h 790"/>
                <a:gd name="T14" fmla="*/ 110 w 416"/>
                <a:gd name="T15" fmla="*/ 90 h 790"/>
                <a:gd name="T16" fmla="*/ 119 w 416"/>
                <a:gd name="T17" fmla="*/ 102 h 790"/>
                <a:gd name="T18" fmla="*/ 128 w 416"/>
                <a:gd name="T19" fmla="*/ 114 h 790"/>
                <a:gd name="T20" fmla="*/ 140 w 416"/>
                <a:gd name="T21" fmla="*/ 139 h 790"/>
                <a:gd name="T22" fmla="*/ 145 w 416"/>
                <a:gd name="T23" fmla="*/ 186 h 790"/>
                <a:gd name="T24" fmla="*/ 141 w 416"/>
                <a:gd name="T25" fmla="*/ 207 h 790"/>
                <a:gd name="T26" fmla="*/ 138 w 416"/>
                <a:gd name="T27" fmla="*/ 217 h 790"/>
                <a:gd name="T28" fmla="*/ 134 w 416"/>
                <a:gd name="T29" fmla="*/ 225 h 790"/>
                <a:gd name="T30" fmla="*/ 126 w 416"/>
                <a:gd name="T31" fmla="*/ 241 h 790"/>
                <a:gd name="T32" fmla="*/ 120 w 416"/>
                <a:gd name="T33" fmla="*/ 253 h 790"/>
                <a:gd name="T34" fmla="*/ 113 w 416"/>
                <a:gd name="T35" fmla="*/ 263 h 790"/>
                <a:gd name="T36" fmla="*/ 131 w 416"/>
                <a:gd name="T37" fmla="*/ 249 h 790"/>
                <a:gd name="T38" fmla="*/ 149 w 416"/>
                <a:gd name="T39" fmla="*/ 233 h 790"/>
                <a:gd name="T40" fmla="*/ 169 w 416"/>
                <a:gd name="T41" fmla="*/ 213 h 790"/>
                <a:gd name="T42" fmla="*/ 179 w 416"/>
                <a:gd name="T43" fmla="*/ 203 h 790"/>
                <a:gd name="T44" fmla="*/ 187 w 416"/>
                <a:gd name="T45" fmla="*/ 191 h 790"/>
                <a:gd name="T46" fmla="*/ 202 w 416"/>
                <a:gd name="T47" fmla="*/ 168 h 790"/>
                <a:gd name="T48" fmla="*/ 208 w 416"/>
                <a:gd name="T49" fmla="*/ 145 h 790"/>
                <a:gd name="T50" fmla="*/ 205 w 416"/>
                <a:gd name="T51" fmla="*/ 125 h 790"/>
                <a:gd name="T52" fmla="*/ 198 w 416"/>
                <a:gd name="T53" fmla="*/ 114 h 790"/>
                <a:gd name="T54" fmla="*/ 189 w 416"/>
                <a:gd name="T55" fmla="*/ 104 h 790"/>
                <a:gd name="T56" fmla="*/ 176 w 416"/>
                <a:gd name="T57" fmla="*/ 93 h 790"/>
                <a:gd name="T58" fmla="*/ 162 w 416"/>
                <a:gd name="T59" fmla="*/ 83 h 790"/>
                <a:gd name="T60" fmla="*/ 128 w 416"/>
                <a:gd name="T61" fmla="*/ 62 h 790"/>
                <a:gd name="T62" fmla="*/ 110 w 416"/>
                <a:gd name="T63" fmla="*/ 52 h 790"/>
                <a:gd name="T64" fmla="*/ 93 w 416"/>
                <a:gd name="T65" fmla="*/ 43 h 790"/>
                <a:gd name="T66" fmla="*/ 58 w 416"/>
                <a:gd name="T67" fmla="*/ 25 h 790"/>
                <a:gd name="T68" fmla="*/ 29 w 416"/>
                <a:gd name="T69" fmla="*/ 12 h 790"/>
                <a:gd name="T70" fmla="*/ 0 w 416"/>
                <a:gd name="T71" fmla="*/ 0 h 790"/>
                <a:gd name="T72" fmla="*/ 0 w 416"/>
                <a:gd name="T73" fmla="*/ 0 h 79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416"/>
                <a:gd name="T112" fmla="*/ 0 h 790"/>
                <a:gd name="T113" fmla="*/ 416 w 416"/>
                <a:gd name="T114" fmla="*/ 790 h 790"/>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416" h="790">
                  <a:moveTo>
                    <a:pt x="0" y="0"/>
                  </a:moveTo>
                  <a:lnTo>
                    <a:pt x="40" y="38"/>
                  </a:lnTo>
                  <a:lnTo>
                    <a:pt x="78" y="81"/>
                  </a:lnTo>
                  <a:lnTo>
                    <a:pt x="126" y="135"/>
                  </a:lnTo>
                  <a:lnTo>
                    <a:pt x="149" y="168"/>
                  </a:lnTo>
                  <a:lnTo>
                    <a:pt x="174" y="200"/>
                  </a:lnTo>
                  <a:lnTo>
                    <a:pt x="196" y="235"/>
                  </a:lnTo>
                  <a:lnTo>
                    <a:pt x="220" y="269"/>
                  </a:lnTo>
                  <a:lnTo>
                    <a:pt x="239" y="307"/>
                  </a:lnTo>
                  <a:lnTo>
                    <a:pt x="256" y="342"/>
                  </a:lnTo>
                  <a:lnTo>
                    <a:pt x="280" y="418"/>
                  </a:lnTo>
                  <a:lnTo>
                    <a:pt x="289" y="558"/>
                  </a:lnTo>
                  <a:lnTo>
                    <a:pt x="281" y="622"/>
                  </a:lnTo>
                  <a:lnTo>
                    <a:pt x="275" y="651"/>
                  </a:lnTo>
                  <a:lnTo>
                    <a:pt x="268" y="677"/>
                  </a:lnTo>
                  <a:lnTo>
                    <a:pt x="253" y="723"/>
                  </a:lnTo>
                  <a:lnTo>
                    <a:pt x="240" y="759"/>
                  </a:lnTo>
                  <a:lnTo>
                    <a:pt x="226" y="790"/>
                  </a:lnTo>
                  <a:lnTo>
                    <a:pt x="262" y="747"/>
                  </a:lnTo>
                  <a:lnTo>
                    <a:pt x="298" y="699"/>
                  </a:lnTo>
                  <a:lnTo>
                    <a:pt x="337" y="640"/>
                  </a:lnTo>
                  <a:lnTo>
                    <a:pt x="357" y="609"/>
                  </a:lnTo>
                  <a:lnTo>
                    <a:pt x="374" y="575"/>
                  </a:lnTo>
                  <a:lnTo>
                    <a:pt x="403" y="505"/>
                  </a:lnTo>
                  <a:lnTo>
                    <a:pt x="416" y="436"/>
                  </a:lnTo>
                  <a:lnTo>
                    <a:pt x="409" y="374"/>
                  </a:lnTo>
                  <a:lnTo>
                    <a:pt x="396" y="342"/>
                  </a:lnTo>
                  <a:lnTo>
                    <a:pt x="377" y="311"/>
                  </a:lnTo>
                  <a:lnTo>
                    <a:pt x="352" y="280"/>
                  </a:lnTo>
                  <a:lnTo>
                    <a:pt x="323" y="249"/>
                  </a:lnTo>
                  <a:lnTo>
                    <a:pt x="256" y="187"/>
                  </a:lnTo>
                  <a:lnTo>
                    <a:pt x="221" y="156"/>
                  </a:lnTo>
                  <a:lnTo>
                    <a:pt x="186" y="128"/>
                  </a:lnTo>
                  <a:lnTo>
                    <a:pt x="116" y="76"/>
                  </a:lnTo>
                  <a:lnTo>
                    <a:pt x="58" y="36"/>
                  </a:lnTo>
                  <a:lnTo>
                    <a:pt x="0" y="0"/>
                  </a:lnTo>
                  <a:close/>
                </a:path>
              </a:pathLst>
            </a:custGeom>
            <a:solidFill>
              <a:srgbClr val="000000"/>
            </a:solidFill>
            <a:ln w="9525">
              <a:noFill/>
              <a:round/>
              <a:headEnd/>
              <a:tailEnd/>
            </a:ln>
          </p:spPr>
          <p:txBody>
            <a:bodyPr/>
            <a:lstStyle/>
            <a:p>
              <a:endParaRPr lang="en-US"/>
            </a:p>
          </p:txBody>
        </p:sp>
        <p:sp>
          <p:nvSpPr>
            <p:cNvPr id="39953" name="Freeform 17"/>
            <p:cNvSpPr>
              <a:spLocks/>
            </p:cNvSpPr>
            <p:nvPr/>
          </p:nvSpPr>
          <p:spPr bwMode="auto">
            <a:xfrm>
              <a:off x="2409" y="1102"/>
              <a:ext cx="111" cy="324"/>
            </a:xfrm>
            <a:custGeom>
              <a:avLst/>
              <a:gdLst>
                <a:gd name="T0" fmla="*/ 87 w 221"/>
                <a:gd name="T1" fmla="*/ 324 h 973"/>
                <a:gd name="T2" fmla="*/ 111 w 221"/>
                <a:gd name="T3" fmla="*/ 0 h 973"/>
                <a:gd name="T4" fmla="*/ 106 w 221"/>
                <a:gd name="T5" fmla="*/ 6 h 973"/>
                <a:gd name="T6" fmla="*/ 91 w 221"/>
                <a:gd name="T7" fmla="*/ 24 h 973"/>
                <a:gd name="T8" fmla="*/ 81 w 221"/>
                <a:gd name="T9" fmla="*/ 36 h 973"/>
                <a:gd name="T10" fmla="*/ 71 w 221"/>
                <a:gd name="T11" fmla="*/ 50 h 973"/>
                <a:gd name="T12" fmla="*/ 59 w 221"/>
                <a:gd name="T13" fmla="*/ 65 h 973"/>
                <a:gd name="T14" fmla="*/ 47 w 221"/>
                <a:gd name="T15" fmla="*/ 81 h 973"/>
                <a:gd name="T16" fmla="*/ 37 w 221"/>
                <a:gd name="T17" fmla="*/ 98 h 973"/>
                <a:gd name="T18" fmla="*/ 26 w 221"/>
                <a:gd name="T19" fmla="*/ 115 h 973"/>
                <a:gd name="T20" fmla="*/ 17 w 221"/>
                <a:gd name="T21" fmla="*/ 132 h 973"/>
                <a:gd name="T22" fmla="*/ 9 w 221"/>
                <a:gd name="T23" fmla="*/ 149 h 973"/>
                <a:gd name="T24" fmla="*/ 0 w 221"/>
                <a:gd name="T25" fmla="*/ 180 h 973"/>
                <a:gd name="T26" fmla="*/ 2 w 221"/>
                <a:gd name="T27" fmla="*/ 206 h 973"/>
                <a:gd name="T28" fmla="*/ 7 w 221"/>
                <a:gd name="T29" fmla="*/ 217 h 973"/>
                <a:gd name="T30" fmla="*/ 13 w 221"/>
                <a:gd name="T31" fmla="*/ 228 h 973"/>
                <a:gd name="T32" fmla="*/ 19 w 221"/>
                <a:gd name="T33" fmla="*/ 239 h 973"/>
                <a:gd name="T34" fmla="*/ 25 w 221"/>
                <a:gd name="T35" fmla="*/ 249 h 973"/>
                <a:gd name="T36" fmla="*/ 32 w 221"/>
                <a:gd name="T37" fmla="*/ 260 h 973"/>
                <a:gd name="T38" fmla="*/ 40 w 221"/>
                <a:gd name="T39" fmla="*/ 269 h 973"/>
                <a:gd name="T40" fmla="*/ 53 w 221"/>
                <a:gd name="T41" fmla="*/ 287 h 973"/>
                <a:gd name="T42" fmla="*/ 67 w 221"/>
                <a:gd name="T43" fmla="*/ 302 h 973"/>
                <a:gd name="T44" fmla="*/ 77 w 221"/>
                <a:gd name="T45" fmla="*/ 313 h 973"/>
                <a:gd name="T46" fmla="*/ 87 w 221"/>
                <a:gd name="T47" fmla="*/ 324 h 973"/>
                <a:gd name="T48" fmla="*/ 87 w 221"/>
                <a:gd name="T49" fmla="*/ 324 h 97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21"/>
                <a:gd name="T76" fmla="*/ 0 h 973"/>
                <a:gd name="T77" fmla="*/ 221 w 221"/>
                <a:gd name="T78" fmla="*/ 973 h 97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21" h="973">
                  <a:moveTo>
                    <a:pt x="173" y="973"/>
                  </a:moveTo>
                  <a:lnTo>
                    <a:pt x="221" y="0"/>
                  </a:lnTo>
                  <a:lnTo>
                    <a:pt x="211" y="18"/>
                  </a:lnTo>
                  <a:lnTo>
                    <a:pt x="181" y="71"/>
                  </a:lnTo>
                  <a:lnTo>
                    <a:pt x="161" y="108"/>
                  </a:lnTo>
                  <a:lnTo>
                    <a:pt x="141" y="149"/>
                  </a:lnTo>
                  <a:lnTo>
                    <a:pt x="118" y="195"/>
                  </a:lnTo>
                  <a:lnTo>
                    <a:pt x="94" y="242"/>
                  </a:lnTo>
                  <a:lnTo>
                    <a:pt x="73" y="294"/>
                  </a:lnTo>
                  <a:lnTo>
                    <a:pt x="52" y="345"/>
                  </a:lnTo>
                  <a:lnTo>
                    <a:pt x="33" y="397"/>
                  </a:lnTo>
                  <a:lnTo>
                    <a:pt x="18" y="446"/>
                  </a:lnTo>
                  <a:lnTo>
                    <a:pt x="0" y="540"/>
                  </a:lnTo>
                  <a:lnTo>
                    <a:pt x="3" y="619"/>
                  </a:lnTo>
                  <a:lnTo>
                    <a:pt x="13" y="652"/>
                  </a:lnTo>
                  <a:lnTo>
                    <a:pt x="25" y="685"/>
                  </a:lnTo>
                  <a:lnTo>
                    <a:pt x="38" y="717"/>
                  </a:lnTo>
                  <a:lnTo>
                    <a:pt x="50" y="747"/>
                  </a:lnTo>
                  <a:lnTo>
                    <a:pt x="64" y="780"/>
                  </a:lnTo>
                  <a:lnTo>
                    <a:pt x="79" y="808"/>
                  </a:lnTo>
                  <a:lnTo>
                    <a:pt x="106" y="862"/>
                  </a:lnTo>
                  <a:lnTo>
                    <a:pt x="133" y="907"/>
                  </a:lnTo>
                  <a:lnTo>
                    <a:pt x="153" y="941"/>
                  </a:lnTo>
                  <a:lnTo>
                    <a:pt x="173" y="973"/>
                  </a:lnTo>
                  <a:close/>
                </a:path>
              </a:pathLst>
            </a:custGeom>
            <a:solidFill>
              <a:srgbClr val="000000"/>
            </a:solidFill>
            <a:ln w="9525">
              <a:noFill/>
              <a:round/>
              <a:headEnd/>
              <a:tailEnd/>
            </a:ln>
          </p:spPr>
          <p:txBody>
            <a:bodyPr/>
            <a:lstStyle/>
            <a:p>
              <a:endParaRPr lang="en-US"/>
            </a:p>
          </p:txBody>
        </p:sp>
        <p:sp>
          <p:nvSpPr>
            <p:cNvPr id="39954" name="Freeform 18"/>
            <p:cNvSpPr>
              <a:spLocks/>
            </p:cNvSpPr>
            <p:nvPr/>
          </p:nvSpPr>
          <p:spPr bwMode="auto">
            <a:xfrm>
              <a:off x="2503" y="1116"/>
              <a:ext cx="187" cy="304"/>
            </a:xfrm>
            <a:custGeom>
              <a:avLst/>
              <a:gdLst>
                <a:gd name="T0" fmla="*/ 57 w 374"/>
                <a:gd name="T1" fmla="*/ 0 h 910"/>
                <a:gd name="T2" fmla="*/ 62 w 374"/>
                <a:gd name="T3" fmla="*/ 4 h 910"/>
                <a:gd name="T4" fmla="*/ 76 w 374"/>
                <a:gd name="T5" fmla="*/ 19 h 910"/>
                <a:gd name="T6" fmla="*/ 83 w 374"/>
                <a:gd name="T7" fmla="*/ 28 h 910"/>
                <a:gd name="T8" fmla="*/ 92 w 374"/>
                <a:gd name="T9" fmla="*/ 39 h 910"/>
                <a:gd name="T10" fmla="*/ 100 w 374"/>
                <a:gd name="T11" fmla="*/ 51 h 910"/>
                <a:gd name="T12" fmla="*/ 109 w 374"/>
                <a:gd name="T13" fmla="*/ 64 h 910"/>
                <a:gd name="T14" fmla="*/ 117 w 374"/>
                <a:gd name="T15" fmla="*/ 78 h 910"/>
                <a:gd name="T16" fmla="*/ 123 w 374"/>
                <a:gd name="T17" fmla="*/ 93 h 910"/>
                <a:gd name="T18" fmla="*/ 131 w 374"/>
                <a:gd name="T19" fmla="*/ 124 h 910"/>
                <a:gd name="T20" fmla="*/ 128 w 374"/>
                <a:gd name="T21" fmla="*/ 154 h 910"/>
                <a:gd name="T22" fmla="*/ 121 w 374"/>
                <a:gd name="T23" fmla="*/ 168 h 910"/>
                <a:gd name="T24" fmla="*/ 112 w 374"/>
                <a:gd name="T25" fmla="*/ 181 h 910"/>
                <a:gd name="T26" fmla="*/ 100 w 374"/>
                <a:gd name="T27" fmla="*/ 194 h 910"/>
                <a:gd name="T28" fmla="*/ 89 w 374"/>
                <a:gd name="T29" fmla="*/ 206 h 910"/>
                <a:gd name="T30" fmla="*/ 77 w 374"/>
                <a:gd name="T31" fmla="*/ 219 h 910"/>
                <a:gd name="T32" fmla="*/ 67 w 374"/>
                <a:gd name="T33" fmla="*/ 230 h 910"/>
                <a:gd name="T34" fmla="*/ 57 w 374"/>
                <a:gd name="T35" fmla="*/ 241 h 910"/>
                <a:gd name="T36" fmla="*/ 48 w 374"/>
                <a:gd name="T37" fmla="*/ 251 h 910"/>
                <a:gd name="T38" fmla="*/ 31 w 374"/>
                <a:gd name="T39" fmla="*/ 269 h 910"/>
                <a:gd name="T40" fmla="*/ 19 w 374"/>
                <a:gd name="T41" fmla="*/ 284 h 910"/>
                <a:gd name="T42" fmla="*/ 9 w 374"/>
                <a:gd name="T43" fmla="*/ 294 h 910"/>
                <a:gd name="T44" fmla="*/ 0 w 374"/>
                <a:gd name="T45" fmla="*/ 304 h 910"/>
                <a:gd name="T46" fmla="*/ 28 w 374"/>
                <a:gd name="T47" fmla="*/ 293 h 910"/>
                <a:gd name="T48" fmla="*/ 57 w 374"/>
                <a:gd name="T49" fmla="*/ 280 h 910"/>
                <a:gd name="T50" fmla="*/ 91 w 374"/>
                <a:gd name="T51" fmla="*/ 261 h 910"/>
                <a:gd name="T52" fmla="*/ 124 w 374"/>
                <a:gd name="T53" fmla="*/ 239 h 910"/>
                <a:gd name="T54" fmla="*/ 141 w 374"/>
                <a:gd name="T55" fmla="*/ 225 h 910"/>
                <a:gd name="T56" fmla="*/ 155 w 374"/>
                <a:gd name="T57" fmla="*/ 210 h 910"/>
                <a:gd name="T58" fmla="*/ 167 w 374"/>
                <a:gd name="T59" fmla="*/ 194 h 910"/>
                <a:gd name="T60" fmla="*/ 178 w 374"/>
                <a:gd name="T61" fmla="*/ 178 h 910"/>
                <a:gd name="T62" fmla="*/ 187 w 374"/>
                <a:gd name="T63" fmla="*/ 141 h 910"/>
                <a:gd name="T64" fmla="*/ 184 w 374"/>
                <a:gd name="T65" fmla="*/ 106 h 910"/>
                <a:gd name="T66" fmla="*/ 178 w 374"/>
                <a:gd name="T67" fmla="*/ 90 h 910"/>
                <a:gd name="T68" fmla="*/ 170 w 374"/>
                <a:gd name="T69" fmla="*/ 75 h 910"/>
                <a:gd name="T70" fmla="*/ 160 w 374"/>
                <a:gd name="T71" fmla="*/ 63 h 910"/>
                <a:gd name="T72" fmla="*/ 149 w 374"/>
                <a:gd name="T73" fmla="*/ 51 h 910"/>
                <a:gd name="T74" fmla="*/ 137 w 374"/>
                <a:gd name="T75" fmla="*/ 41 h 910"/>
                <a:gd name="T76" fmla="*/ 124 w 374"/>
                <a:gd name="T77" fmla="*/ 32 h 910"/>
                <a:gd name="T78" fmla="*/ 100 w 374"/>
                <a:gd name="T79" fmla="*/ 17 h 910"/>
                <a:gd name="T80" fmla="*/ 79 w 374"/>
                <a:gd name="T81" fmla="*/ 8 h 910"/>
                <a:gd name="T82" fmla="*/ 57 w 374"/>
                <a:gd name="T83" fmla="*/ 0 h 910"/>
                <a:gd name="T84" fmla="*/ 57 w 374"/>
                <a:gd name="T85" fmla="*/ 0 h 91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74"/>
                <a:gd name="T130" fmla="*/ 0 h 910"/>
                <a:gd name="T131" fmla="*/ 374 w 374"/>
                <a:gd name="T132" fmla="*/ 910 h 910"/>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74" h="910">
                  <a:moveTo>
                    <a:pt x="115" y="0"/>
                  </a:moveTo>
                  <a:lnTo>
                    <a:pt x="124" y="13"/>
                  </a:lnTo>
                  <a:lnTo>
                    <a:pt x="151" y="56"/>
                  </a:lnTo>
                  <a:lnTo>
                    <a:pt x="166" y="83"/>
                  </a:lnTo>
                  <a:lnTo>
                    <a:pt x="184" y="116"/>
                  </a:lnTo>
                  <a:lnTo>
                    <a:pt x="200" y="153"/>
                  </a:lnTo>
                  <a:lnTo>
                    <a:pt x="219" y="193"/>
                  </a:lnTo>
                  <a:lnTo>
                    <a:pt x="234" y="234"/>
                  </a:lnTo>
                  <a:lnTo>
                    <a:pt x="246" y="279"/>
                  </a:lnTo>
                  <a:lnTo>
                    <a:pt x="261" y="370"/>
                  </a:lnTo>
                  <a:lnTo>
                    <a:pt x="256" y="461"/>
                  </a:lnTo>
                  <a:lnTo>
                    <a:pt x="243" y="503"/>
                  </a:lnTo>
                  <a:lnTo>
                    <a:pt x="225" y="543"/>
                  </a:lnTo>
                  <a:lnTo>
                    <a:pt x="200" y="580"/>
                  </a:lnTo>
                  <a:lnTo>
                    <a:pt x="178" y="618"/>
                  </a:lnTo>
                  <a:lnTo>
                    <a:pt x="154" y="655"/>
                  </a:lnTo>
                  <a:lnTo>
                    <a:pt x="134" y="688"/>
                  </a:lnTo>
                  <a:lnTo>
                    <a:pt x="115" y="721"/>
                  </a:lnTo>
                  <a:lnTo>
                    <a:pt x="97" y="751"/>
                  </a:lnTo>
                  <a:lnTo>
                    <a:pt x="63" y="805"/>
                  </a:lnTo>
                  <a:lnTo>
                    <a:pt x="37" y="849"/>
                  </a:lnTo>
                  <a:lnTo>
                    <a:pt x="17" y="881"/>
                  </a:lnTo>
                  <a:lnTo>
                    <a:pt x="0" y="910"/>
                  </a:lnTo>
                  <a:lnTo>
                    <a:pt x="57" y="877"/>
                  </a:lnTo>
                  <a:lnTo>
                    <a:pt x="115" y="838"/>
                  </a:lnTo>
                  <a:lnTo>
                    <a:pt x="181" y="782"/>
                  </a:lnTo>
                  <a:lnTo>
                    <a:pt x="249" y="714"/>
                  </a:lnTo>
                  <a:lnTo>
                    <a:pt x="282" y="673"/>
                  </a:lnTo>
                  <a:lnTo>
                    <a:pt x="309" y="629"/>
                  </a:lnTo>
                  <a:lnTo>
                    <a:pt x="334" y="582"/>
                  </a:lnTo>
                  <a:lnTo>
                    <a:pt x="355" y="533"/>
                  </a:lnTo>
                  <a:lnTo>
                    <a:pt x="374" y="423"/>
                  </a:lnTo>
                  <a:lnTo>
                    <a:pt x="368" y="316"/>
                  </a:lnTo>
                  <a:lnTo>
                    <a:pt x="355" y="269"/>
                  </a:lnTo>
                  <a:lnTo>
                    <a:pt x="340" y="225"/>
                  </a:lnTo>
                  <a:lnTo>
                    <a:pt x="320" y="188"/>
                  </a:lnTo>
                  <a:lnTo>
                    <a:pt x="297" y="153"/>
                  </a:lnTo>
                  <a:lnTo>
                    <a:pt x="274" y="122"/>
                  </a:lnTo>
                  <a:lnTo>
                    <a:pt x="249" y="95"/>
                  </a:lnTo>
                  <a:lnTo>
                    <a:pt x="200" y="52"/>
                  </a:lnTo>
                  <a:lnTo>
                    <a:pt x="157" y="24"/>
                  </a:lnTo>
                  <a:lnTo>
                    <a:pt x="115" y="0"/>
                  </a:lnTo>
                  <a:close/>
                </a:path>
              </a:pathLst>
            </a:custGeom>
            <a:solidFill>
              <a:srgbClr val="000000"/>
            </a:solidFill>
            <a:ln w="9525">
              <a:noFill/>
              <a:round/>
              <a:headEnd/>
              <a:tailEnd/>
            </a:ln>
          </p:spPr>
          <p:txBody>
            <a:bodyPr/>
            <a:lstStyle/>
            <a:p>
              <a:endParaRPr lang="en-US"/>
            </a:p>
          </p:txBody>
        </p:sp>
        <p:sp>
          <p:nvSpPr>
            <p:cNvPr id="39955" name="Freeform 19"/>
            <p:cNvSpPr>
              <a:spLocks/>
            </p:cNvSpPr>
            <p:nvPr/>
          </p:nvSpPr>
          <p:spPr bwMode="auto">
            <a:xfrm>
              <a:off x="2525" y="1442"/>
              <a:ext cx="419" cy="150"/>
            </a:xfrm>
            <a:custGeom>
              <a:avLst/>
              <a:gdLst>
                <a:gd name="T0" fmla="*/ 15 w 838"/>
                <a:gd name="T1" fmla="*/ 0 h 449"/>
                <a:gd name="T2" fmla="*/ 419 w 838"/>
                <a:gd name="T3" fmla="*/ 144 h 449"/>
                <a:gd name="T4" fmla="*/ 375 w 838"/>
                <a:gd name="T5" fmla="*/ 148 h 449"/>
                <a:gd name="T6" fmla="*/ 271 w 838"/>
                <a:gd name="T7" fmla="*/ 150 h 449"/>
                <a:gd name="T8" fmla="*/ 149 w 838"/>
                <a:gd name="T9" fmla="*/ 139 h 449"/>
                <a:gd name="T10" fmla="*/ 95 w 838"/>
                <a:gd name="T11" fmla="*/ 123 h 449"/>
                <a:gd name="T12" fmla="*/ 52 w 838"/>
                <a:gd name="T13" fmla="*/ 99 h 449"/>
                <a:gd name="T14" fmla="*/ 37 w 838"/>
                <a:gd name="T15" fmla="*/ 86 h 449"/>
                <a:gd name="T16" fmla="*/ 25 w 838"/>
                <a:gd name="T17" fmla="*/ 73 h 449"/>
                <a:gd name="T18" fmla="*/ 8 w 838"/>
                <a:gd name="T19" fmla="*/ 52 h 449"/>
                <a:gd name="T20" fmla="*/ 0 w 838"/>
                <a:gd name="T21" fmla="*/ 22 h 449"/>
                <a:gd name="T22" fmla="*/ 8 w 838"/>
                <a:gd name="T23" fmla="*/ 5 h 449"/>
                <a:gd name="T24" fmla="*/ 15 w 838"/>
                <a:gd name="T25" fmla="*/ 0 h 449"/>
                <a:gd name="T26" fmla="*/ 15 w 838"/>
                <a:gd name="T27" fmla="*/ 0 h 44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838"/>
                <a:gd name="T43" fmla="*/ 0 h 449"/>
                <a:gd name="T44" fmla="*/ 838 w 838"/>
                <a:gd name="T45" fmla="*/ 449 h 449"/>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838" h="449">
                  <a:moveTo>
                    <a:pt x="30" y="0"/>
                  </a:moveTo>
                  <a:lnTo>
                    <a:pt x="838" y="430"/>
                  </a:lnTo>
                  <a:lnTo>
                    <a:pt x="749" y="442"/>
                  </a:lnTo>
                  <a:lnTo>
                    <a:pt x="541" y="449"/>
                  </a:lnTo>
                  <a:lnTo>
                    <a:pt x="297" y="415"/>
                  </a:lnTo>
                  <a:lnTo>
                    <a:pt x="190" y="368"/>
                  </a:lnTo>
                  <a:lnTo>
                    <a:pt x="104" y="297"/>
                  </a:lnTo>
                  <a:lnTo>
                    <a:pt x="74" y="256"/>
                  </a:lnTo>
                  <a:lnTo>
                    <a:pt x="49" y="219"/>
                  </a:lnTo>
                  <a:lnTo>
                    <a:pt x="16" y="156"/>
                  </a:lnTo>
                  <a:lnTo>
                    <a:pt x="0" y="65"/>
                  </a:lnTo>
                  <a:lnTo>
                    <a:pt x="16" y="14"/>
                  </a:lnTo>
                  <a:lnTo>
                    <a:pt x="30" y="0"/>
                  </a:lnTo>
                  <a:close/>
                </a:path>
              </a:pathLst>
            </a:custGeom>
            <a:solidFill>
              <a:srgbClr val="000000"/>
            </a:solidFill>
            <a:ln w="9525">
              <a:noFill/>
              <a:round/>
              <a:headEnd/>
              <a:tailEnd/>
            </a:ln>
          </p:spPr>
          <p:txBody>
            <a:bodyPr/>
            <a:lstStyle/>
            <a:p>
              <a:endParaRPr lang="en-US"/>
            </a:p>
          </p:txBody>
        </p:sp>
        <p:sp>
          <p:nvSpPr>
            <p:cNvPr id="39956" name="Freeform 20"/>
            <p:cNvSpPr>
              <a:spLocks/>
            </p:cNvSpPr>
            <p:nvPr/>
          </p:nvSpPr>
          <p:spPr bwMode="auto">
            <a:xfrm>
              <a:off x="2622" y="1405"/>
              <a:ext cx="368" cy="174"/>
            </a:xfrm>
            <a:custGeom>
              <a:avLst/>
              <a:gdLst>
                <a:gd name="T0" fmla="*/ 0 w 735"/>
                <a:gd name="T1" fmla="*/ 21 h 523"/>
                <a:gd name="T2" fmla="*/ 29 w 735"/>
                <a:gd name="T3" fmla="*/ 17 h 523"/>
                <a:gd name="T4" fmla="*/ 100 w 735"/>
                <a:gd name="T5" fmla="*/ 17 h 523"/>
                <a:gd name="T6" fmla="*/ 187 w 735"/>
                <a:gd name="T7" fmla="*/ 33 h 523"/>
                <a:gd name="T8" fmla="*/ 229 w 735"/>
                <a:gd name="T9" fmla="*/ 53 h 523"/>
                <a:gd name="T10" fmla="*/ 248 w 735"/>
                <a:gd name="T11" fmla="*/ 66 h 523"/>
                <a:gd name="T12" fmla="*/ 265 w 735"/>
                <a:gd name="T13" fmla="*/ 82 h 523"/>
                <a:gd name="T14" fmla="*/ 280 w 735"/>
                <a:gd name="T15" fmla="*/ 98 h 523"/>
                <a:gd name="T16" fmla="*/ 294 w 735"/>
                <a:gd name="T17" fmla="*/ 112 h 523"/>
                <a:gd name="T18" fmla="*/ 306 w 735"/>
                <a:gd name="T19" fmla="*/ 124 h 523"/>
                <a:gd name="T20" fmla="*/ 318 w 735"/>
                <a:gd name="T21" fmla="*/ 135 h 523"/>
                <a:gd name="T22" fmla="*/ 335 w 735"/>
                <a:gd name="T23" fmla="*/ 151 h 523"/>
                <a:gd name="T24" fmla="*/ 348 w 735"/>
                <a:gd name="T25" fmla="*/ 163 h 523"/>
                <a:gd name="T26" fmla="*/ 368 w 735"/>
                <a:gd name="T27" fmla="*/ 174 h 523"/>
                <a:gd name="T28" fmla="*/ 365 w 735"/>
                <a:gd name="T29" fmla="*/ 121 h 523"/>
                <a:gd name="T30" fmla="*/ 358 w 735"/>
                <a:gd name="T31" fmla="*/ 97 h 523"/>
                <a:gd name="T32" fmla="*/ 352 w 735"/>
                <a:gd name="T33" fmla="*/ 85 h 523"/>
                <a:gd name="T34" fmla="*/ 344 w 735"/>
                <a:gd name="T35" fmla="*/ 72 h 523"/>
                <a:gd name="T36" fmla="*/ 334 w 735"/>
                <a:gd name="T37" fmla="*/ 60 h 523"/>
                <a:gd name="T38" fmla="*/ 322 w 735"/>
                <a:gd name="T39" fmla="*/ 48 h 523"/>
                <a:gd name="T40" fmla="*/ 309 w 735"/>
                <a:gd name="T41" fmla="*/ 36 h 523"/>
                <a:gd name="T42" fmla="*/ 292 w 735"/>
                <a:gd name="T43" fmla="*/ 25 h 523"/>
                <a:gd name="T44" fmla="*/ 274 w 735"/>
                <a:gd name="T45" fmla="*/ 16 h 523"/>
                <a:gd name="T46" fmla="*/ 253 w 735"/>
                <a:gd name="T47" fmla="*/ 9 h 523"/>
                <a:gd name="T48" fmla="*/ 207 w 735"/>
                <a:gd name="T49" fmla="*/ 0 h 523"/>
                <a:gd name="T50" fmla="*/ 110 w 735"/>
                <a:gd name="T51" fmla="*/ 1 h 523"/>
                <a:gd name="T52" fmla="*/ 32 w 735"/>
                <a:gd name="T53" fmla="*/ 14 h 523"/>
                <a:gd name="T54" fmla="*/ 0 w 735"/>
                <a:gd name="T55" fmla="*/ 21 h 523"/>
                <a:gd name="T56" fmla="*/ 0 w 735"/>
                <a:gd name="T57" fmla="*/ 21 h 523"/>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735"/>
                <a:gd name="T88" fmla="*/ 0 h 523"/>
                <a:gd name="T89" fmla="*/ 735 w 735"/>
                <a:gd name="T90" fmla="*/ 523 h 523"/>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735" h="523">
                  <a:moveTo>
                    <a:pt x="0" y="63"/>
                  </a:moveTo>
                  <a:lnTo>
                    <a:pt x="58" y="52"/>
                  </a:lnTo>
                  <a:lnTo>
                    <a:pt x="199" y="50"/>
                  </a:lnTo>
                  <a:lnTo>
                    <a:pt x="374" y="99"/>
                  </a:lnTo>
                  <a:lnTo>
                    <a:pt x="458" y="159"/>
                  </a:lnTo>
                  <a:lnTo>
                    <a:pt x="495" y="198"/>
                  </a:lnTo>
                  <a:lnTo>
                    <a:pt x="530" y="245"/>
                  </a:lnTo>
                  <a:lnTo>
                    <a:pt x="560" y="295"/>
                  </a:lnTo>
                  <a:lnTo>
                    <a:pt x="588" y="338"/>
                  </a:lnTo>
                  <a:lnTo>
                    <a:pt x="611" y="374"/>
                  </a:lnTo>
                  <a:lnTo>
                    <a:pt x="635" y="407"/>
                  </a:lnTo>
                  <a:lnTo>
                    <a:pt x="669" y="455"/>
                  </a:lnTo>
                  <a:lnTo>
                    <a:pt x="696" y="489"/>
                  </a:lnTo>
                  <a:lnTo>
                    <a:pt x="735" y="523"/>
                  </a:lnTo>
                  <a:lnTo>
                    <a:pt x="730" y="363"/>
                  </a:lnTo>
                  <a:lnTo>
                    <a:pt x="715" y="293"/>
                  </a:lnTo>
                  <a:lnTo>
                    <a:pt x="703" y="255"/>
                  </a:lnTo>
                  <a:lnTo>
                    <a:pt x="687" y="217"/>
                  </a:lnTo>
                  <a:lnTo>
                    <a:pt x="668" y="179"/>
                  </a:lnTo>
                  <a:lnTo>
                    <a:pt x="644" y="144"/>
                  </a:lnTo>
                  <a:lnTo>
                    <a:pt x="618" y="109"/>
                  </a:lnTo>
                  <a:lnTo>
                    <a:pt x="583" y="76"/>
                  </a:lnTo>
                  <a:lnTo>
                    <a:pt x="547" y="47"/>
                  </a:lnTo>
                  <a:lnTo>
                    <a:pt x="505" y="26"/>
                  </a:lnTo>
                  <a:lnTo>
                    <a:pt x="413" y="0"/>
                  </a:lnTo>
                  <a:lnTo>
                    <a:pt x="220" y="4"/>
                  </a:lnTo>
                  <a:lnTo>
                    <a:pt x="64" y="41"/>
                  </a:lnTo>
                  <a:lnTo>
                    <a:pt x="0" y="63"/>
                  </a:lnTo>
                  <a:close/>
                </a:path>
              </a:pathLst>
            </a:custGeom>
            <a:solidFill>
              <a:srgbClr val="000000"/>
            </a:solidFill>
            <a:ln w="9525">
              <a:noFill/>
              <a:round/>
              <a:headEnd/>
              <a:tailEnd/>
            </a:ln>
          </p:spPr>
          <p:txBody>
            <a:bodyPr/>
            <a:lstStyle/>
            <a:p>
              <a:endParaRPr lang="en-US"/>
            </a:p>
          </p:txBody>
        </p:sp>
        <p:sp>
          <p:nvSpPr>
            <p:cNvPr id="39957" name="Freeform 21"/>
            <p:cNvSpPr>
              <a:spLocks/>
            </p:cNvSpPr>
            <p:nvPr/>
          </p:nvSpPr>
          <p:spPr bwMode="auto">
            <a:xfrm>
              <a:off x="2744" y="1230"/>
              <a:ext cx="60" cy="132"/>
            </a:xfrm>
            <a:custGeom>
              <a:avLst/>
              <a:gdLst>
                <a:gd name="T0" fmla="*/ 20 w 120"/>
                <a:gd name="T1" fmla="*/ 132 h 397"/>
                <a:gd name="T2" fmla="*/ 4 w 120"/>
                <a:gd name="T3" fmla="*/ 61 h 397"/>
                <a:gd name="T4" fmla="*/ 0 w 120"/>
                <a:gd name="T5" fmla="*/ 10 h 397"/>
                <a:gd name="T6" fmla="*/ 47 w 120"/>
                <a:gd name="T7" fmla="*/ 0 h 397"/>
                <a:gd name="T8" fmla="*/ 60 w 120"/>
                <a:gd name="T9" fmla="*/ 11 h 397"/>
                <a:gd name="T10" fmla="*/ 55 w 120"/>
                <a:gd name="T11" fmla="*/ 31 h 397"/>
                <a:gd name="T12" fmla="*/ 48 w 120"/>
                <a:gd name="T13" fmla="*/ 41 h 397"/>
                <a:gd name="T14" fmla="*/ 41 w 120"/>
                <a:gd name="T15" fmla="*/ 51 h 397"/>
                <a:gd name="T16" fmla="*/ 35 w 120"/>
                <a:gd name="T17" fmla="*/ 72 h 397"/>
                <a:gd name="T18" fmla="*/ 38 w 120"/>
                <a:gd name="T19" fmla="*/ 99 h 397"/>
                <a:gd name="T20" fmla="*/ 44 w 120"/>
                <a:gd name="T21" fmla="*/ 122 h 397"/>
                <a:gd name="T22" fmla="*/ 48 w 120"/>
                <a:gd name="T23" fmla="*/ 132 h 397"/>
                <a:gd name="T24" fmla="*/ 20 w 120"/>
                <a:gd name="T25" fmla="*/ 132 h 397"/>
                <a:gd name="T26" fmla="*/ 20 w 120"/>
                <a:gd name="T27" fmla="*/ 132 h 39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20"/>
                <a:gd name="T43" fmla="*/ 0 h 397"/>
                <a:gd name="T44" fmla="*/ 120 w 120"/>
                <a:gd name="T45" fmla="*/ 397 h 39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20" h="397">
                  <a:moveTo>
                    <a:pt x="40" y="397"/>
                  </a:moveTo>
                  <a:lnTo>
                    <a:pt x="7" y="182"/>
                  </a:lnTo>
                  <a:lnTo>
                    <a:pt x="0" y="31"/>
                  </a:lnTo>
                  <a:lnTo>
                    <a:pt x="93" y="0"/>
                  </a:lnTo>
                  <a:lnTo>
                    <a:pt x="120" y="32"/>
                  </a:lnTo>
                  <a:lnTo>
                    <a:pt x="109" y="93"/>
                  </a:lnTo>
                  <a:lnTo>
                    <a:pt x="96" y="124"/>
                  </a:lnTo>
                  <a:lnTo>
                    <a:pt x="82" y="152"/>
                  </a:lnTo>
                  <a:lnTo>
                    <a:pt x="69" y="217"/>
                  </a:lnTo>
                  <a:lnTo>
                    <a:pt x="76" y="299"/>
                  </a:lnTo>
                  <a:lnTo>
                    <a:pt x="88" y="368"/>
                  </a:lnTo>
                  <a:lnTo>
                    <a:pt x="96" y="397"/>
                  </a:lnTo>
                  <a:lnTo>
                    <a:pt x="40" y="397"/>
                  </a:lnTo>
                  <a:close/>
                </a:path>
              </a:pathLst>
            </a:custGeom>
            <a:solidFill>
              <a:srgbClr val="000000"/>
            </a:solidFill>
            <a:ln w="9525">
              <a:noFill/>
              <a:round/>
              <a:headEnd/>
              <a:tailEnd/>
            </a:ln>
          </p:spPr>
          <p:txBody>
            <a:bodyPr/>
            <a:lstStyle/>
            <a:p>
              <a:endParaRPr lang="en-US"/>
            </a:p>
          </p:txBody>
        </p:sp>
        <p:sp>
          <p:nvSpPr>
            <p:cNvPr id="39958" name="Freeform 22"/>
            <p:cNvSpPr>
              <a:spLocks/>
            </p:cNvSpPr>
            <p:nvPr/>
          </p:nvSpPr>
          <p:spPr bwMode="auto">
            <a:xfrm>
              <a:off x="2781" y="1357"/>
              <a:ext cx="347" cy="92"/>
            </a:xfrm>
            <a:custGeom>
              <a:avLst/>
              <a:gdLst>
                <a:gd name="T0" fmla="*/ 42 w 694"/>
                <a:gd name="T1" fmla="*/ 0 h 277"/>
                <a:gd name="T2" fmla="*/ 246 w 694"/>
                <a:gd name="T3" fmla="*/ 29 h 277"/>
                <a:gd name="T4" fmla="*/ 260 w 694"/>
                <a:gd name="T5" fmla="*/ 25 h 277"/>
                <a:gd name="T6" fmla="*/ 292 w 694"/>
                <a:gd name="T7" fmla="*/ 20 h 277"/>
                <a:gd name="T8" fmla="*/ 326 w 694"/>
                <a:gd name="T9" fmla="*/ 21 h 277"/>
                <a:gd name="T10" fmla="*/ 347 w 694"/>
                <a:gd name="T11" fmla="*/ 38 h 277"/>
                <a:gd name="T12" fmla="*/ 347 w 694"/>
                <a:gd name="T13" fmla="*/ 51 h 277"/>
                <a:gd name="T14" fmla="*/ 340 w 694"/>
                <a:gd name="T15" fmla="*/ 64 h 277"/>
                <a:gd name="T16" fmla="*/ 327 w 694"/>
                <a:gd name="T17" fmla="*/ 75 h 277"/>
                <a:gd name="T18" fmla="*/ 308 w 694"/>
                <a:gd name="T19" fmla="*/ 84 h 277"/>
                <a:gd name="T20" fmla="*/ 269 w 694"/>
                <a:gd name="T21" fmla="*/ 92 h 277"/>
                <a:gd name="T22" fmla="*/ 238 w 694"/>
                <a:gd name="T23" fmla="*/ 79 h 277"/>
                <a:gd name="T24" fmla="*/ 226 w 694"/>
                <a:gd name="T25" fmla="*/ 61 h 277"/>
                <a:gd name="T26" fmla="*/ 226 w 694"/>
                <a:gd name="T27" fmla="*/ 53 h 277"/>
                <a:gd name="T28" fmla="*/ 235 w 694"/>
                <a:gd name="T29" fmla="*/ 52 h 277"/>
                <a:gd name="T30" fmla="*/ 0 w 694"/>
                <a:gd name="T31" fmla="*/ 10 h 277"/>
                <a:gd name="T32" fmla="*/ 42 w 694"/>
                <a:gd name="T33" fmla="*/ 0 h 277"/>
                <a:gd name="T34" fmla="*/ 42 w 694"/>
                <a:gd name="T35" fmla="*/ 0 h 27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94"/>
                <a:gd name="T55" fmla="*/ 0 h 277"/>
                <a:gd name="T56" fmla="*/ 694 w 694"/>
                <a:gd name="T57" fmla="*/ 277 h 27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94" h="277">
                  <a:moveTo>
                    <a:pt x="83" y="0"/>
                  </a:moveTo>
                  <a:lnTo>
                    <a:pt x="492" y="87"/>
                  </a:lnTo>
                  <a:lnTo>
                    <a:pt x="519" y="76"/>
                  </a:lnTo>
                  <a:lnTo>
                    <a:pt x="583" y="60"/>
                  </a:lnTo>
                  <a:lnTo>
                    <a:pt x="651" y="62"/>
                  </a:lnTo>
                  <a:lnTo>
                    <a:pt x="694" y="113"/>
                  </a:lnTo>
                  <a:lnTo>
                    <a:pt x="694" y="154"/>
                  </a:lnTo>
                  <a:lnTo>
                    <a:pt x="680" y="192"/>
                  </a:lnTo>
                  <a:lnTo>
                    <a:pt x="653" y="227"/>
                  </a:lnTo>
                  <a:lnTo>
                    <a:pt x="616" y="254"/>
                  </a:lnTo>
                  <a:lnTo>
                    <a:pt x="538" y="277"/>
                  </a:lnTo>
                  <a:lnTo>
                    <a:pt x="477" y="238"/>
                  </a:lnTo>
                  <a:lnTo>
                    <a:pt x="453" y="183"/>
                  </a:lnTo>
                  <a:lnTo>
                    <a:pt x="453" y="160"/>
                  </a:lnTo>
                  <a:lnTo>
                    <a:pt x="470" y="157"/>
                  </a:lnTo>
                  <a:lnTo>
                    <a:pt x="0" y="31"/>
                  </a:lnTo>
                  <a:lnTo>
                    <a:pt x="83" y="0"/>
                  </a:lnTo>
                  <a:close/>
                </a:path>
              </a:pathLst>
            </a:custGeom>
            <a:solidFill>
              <a:srgbClr val="000000"/>
            </a:solidFill>
            <a:ln w="9525">
              <a:noFill/>
              <a:round/>
              <a:headEnd/>
              <a:tailEnd/>
            </a:ln>
          </p:spPr>
          <p:txBody>
            <a:bodyPr/>
            <a:lstStyle/>
            <a:p>
              <a:endParaRPr lang="en-US"/>
            </a:p>
          </p:txBody>
        </p:sp>
        <p:sp>
          <p:nvSpPr>
            <p:cNvPr id="39959" name="Freeform 23"/>
            <p:cNvSpPr>
              <a:spLocks/>
            </p:cNvSpPr>
            <p:nvPr/>
          </p:nvSpPr>
          <p:spPr bwMode="auto">
            <a:xfrm>
              <a:off x="3087" y="1002"/>
              <a:ext cx="114" cy="183"/>
            </a:xfrm>
            <a:custGeom>
              <a:avLst/>
              <a:gdLst>
                <a:gd name="T0" fmla="*/ 61 w 227"/>
                <a:gd name="T1" fmla="*/ 183 h 549"/>
                <a:gd name="T2" fmla="*/ 61 w 227"/>
                <a:gd name="T3" fmla="*/ 59 h 549"/>
                <a:gd name="T4" fmla="*/ 22 w 227"/>
                <a:gd name="T5" fmla="*/ 49 h 549"/>
                <a:gd name="T6" fmla="*/ 1 w 227"/>
                <a:gd name="T7" fmla="*/ 35 h 549"/>
                <a:gd name="T8" fmla="*/ 0 w 227"/>
                <a:gd name="T9" fmla="*/ 27 h 549"/>
                <a:gd name="T10" fmla="*/ 7 w 227"/>
                <a:gd name="T11" fmla="*/ 17 h 549"/>
                <a:gd name="T12" fmla="*/ 22 w 227"/>
                <a:gd name="T13" fmla="*/ 8 h 549"/>
                <a:gd name="T14" fmla="*/ 41 w 227"/>
                <a:gd name="T15" fmla="*/ 3 h 549"/>
                <a:gd name="T16" fmla="*/ 81 w 227"/>
                <a:gd name="T17" fmla="*/ 0 h 549"/>
                <a:gd name="T18" fmla="*/ 109 w 227"/>
                <a:gd name="T19" fmla="*/ 10 h 549"/>
                <a:gd name="T20" fmla="*/ 114 w 227"/>
                <a:gd name="T21" fmla="*/ 18 h 549"/>
                <a:gd name="T22" fmla="*/ 113 w 227"/>
                <a:gd name="T23" fmla="*/ 24 h 549"/>
                <a:gd name="T24" fmla="*/ 109 w 227"/>
                <a:gd name="T25" fmla="*/ 30 h 549"/>
                <a:gd name="T26" fmla="*/ 100 w 227"/>
                <a:gd name="T27" fmla="*/ 40 h 549"/>
                <a:gd name="T28" fmla="*/ 94 w 227"/>
                <a:gd name="T29" fmla="*/ 47 h 549"/>
                <a:gd name="T30" fmla="*/ 85 w 227"/>
                <a:gd name="T31" fmla="*/ 54 h 549"/>
                <a:gd name="T32" fmla="*/ 82 w 227"/>
                <a:gd name="T33" fmla="*/ 53 h 549"/>
                <a:gd name="T34" fmla="*/ 89 w 227"/>
                <a:gd name="T35" fmla="*/ 174 h 549"/>
                <a:gd name="T36" fmla="*/ 61 w 227"/>
                <a:gd name="T37" fmla="*/ 183 h 549"/>
                <a:gd name="T38" fmla="*/ 61 w 227"/>
                <a:gd name="T39" fmla="*/ 183 h 549"/>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27"/>
                <a:gd name="T61" fmla="*/ 0 h 549"/>
                <a:gd name="T62" fmla="*/ 227 w 227"/>
                <a:gd name="T63" fmla="*/ 549 h 549"/>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27" h="549">
                  <a:moveTo>
                    <a:pt x="122" y="549"/>
                  </a:moveTo>
                  <a:lnTo>
                    <a:pt x="122" y="177"/>
                  </a:lnTo>
                  <a:lnTo>
                    <a:pt x="43" y="146"/>
                  </a:lnTo>
                  <a:lnTo>
                    <a:pt x="2" y="106"/>
                  </a:lnTo>
                  <a:lnTo>
                    <a:pt x="0" y="80"/>
                  </a:lnTo>
                  <a:lnTo>
                    <a:pt x="14" y="51"/>
                  </a:lnTo>
                  <a:lnTo>
                    <a:pt x="44" y="25"/>
                  </a:lnTo>
                  <a:lnTo>
                    <a:pt x="81" y="9"/>
                  </a:lnTo>
                  <a:lnTo>
                    <a:pt x="162" y="0"/>
                  </a:lnTo>
                  <a:lnTo>
                    <a:pt x="218" y="30"/>
                  </a:lnTo>
                  <a:lnTo>
                    <a:pt x="227" y="54"/>
                  </a:lnTo>
                  <a:lnTo>
                    <a:pt x="225" y="71"/>
                  </a:lnTo>
                  <a:lnTo>
                    <a:pt x="218" y="90"/>
                  </a:lnTo>
                  <a:lnTo>
                    <a:pt x="200" y="121"/>
                  </a:lnTo>
                  <a:lnTo>
                    <a:pt x="188" y="141"/>
                  </a:lnTo>
                  <a:lnTo>
                    <a:pt x="170" y="161"/>
                  </a:lnTo>
                  <a:lnTo>
                    <a:pt x="163" y="159"/>
                  </a:lnTo>
                  <a:lnTo>
                    <a:pt x="177" y="523"/>
                  </a:lnTo>
                  <a:lnTo>
                    <a:pt x="122" y="549"/>
                  </a:lnTo>
                  <a:close/>
                </a:path>
              </a:pathLst>
            </a:custGeom>
            <a:solidFill>
              <a:srgbClr val="000000"/>
            </a:solidFill>
            <a:ln w="9525">
              <a:noFill/>
              <a:round/>
              <a:headEnd/>
              <a:tailEnd/>
            </a:ln>
          </p:spPr>
          <p:txBody>
            <a:bodyPr/>
            <a:lstStyle/>
            <a:p>
              <a:endParaRPr lang="en-US"/>
            </a:p>
          </p:txBody>
        </p:sp>
        <p:sp>
          <p:nvSpPr>
            <p:cNvPr id="39960" name="Freeform 24"/>
            <p:cNvSpPr>
              <a:spLocks/>
            </p:cNvSpPr>
            <p:nvPr/>
          </p:nvSpPr>
          <p:spPr bwMode="auto">
            <a:xfrm>
              <a:off x="3156" y="1093"/>
              <a:ext cx="427" cy="99"/>
            </a:xfrm>
            <a:custGeom>
              <a:avLst/>
              <a:gdLst>
                <a:gd name="T0" fmla="*/ 37 w 855"/>
                <a:gd name="T1" fmla="*/ 78 h 295"/>
                <a:gd name="T2" fmla="*/ 330 w 855"/>
                <a:gd name="T3" fmla="*/ 47 h 295"/>
                <a:gd name="T4" fmla="*/ 334 w 855"/>
                <a:gd name="T5" fmla="*/ 36 h 295"/>
                <a:gd name="T6" fmla="*/ 340 w 855"/>
                <a:gd name="T7" fmla="*/ 27 h 295"/>
                <a:gd name="T8" fmla="*/ 348 w 855"/>
                <a:gd name="T9" fmla="*/ 16 h 295"/>
                <a:gd name="T10" fmla="*/ 357 w 855"/>
                <a:gd name="T11" fmla="*/ 6 h 295"/>
                <a:gd name="T12" fmla="*/ 369 w 855"/>
                <a:gd name="T13" fmla="*/ 0 h 295"/>
                <a:gd name="T14" fmla="*/ 394 w 855"/>
                <a:gd name="T15" fmla="*/ 2 h 295"/>
                <a:gd name="T16" fmla="*/ 417 w 855"/>
                <a:gd name="T17" fmla="*/ 21 h 295"/>
                <a:gd name="T18" fmla="*/ 427 w 855"/>
                <a:gd name="T19" fmla="*/ 45 h 295"/>
                <a:gd name="T20" fmla="*/ 423 w 855"/>
                <a:gd name="T21" fmla="*/ 68 h 295"/>
                <a:gd name="T22" fmla="*/ 413 w 855"/>
                <a:gd name="T23" fmla="*/ 79 h 295"/>
                <a:gd name="T24" fmla="*/ 397 w 855"/>
                <a:gd name="T25" fmla="*/ 89 h 295"/>
                <a:gd name="T26" fmla="*/ 366 w 855"/>
                <a:gd name="T27" fmla="*/ 97 h 295"/>
                <a:gd name="T28" fmla="*/ 342 w 855"/>
                <a:gd name="T29" fmla="*/ 92 h 295"/>
                <a:gd name="T30" fmla="*/ 323 w 855"/>
                <a:gd name="T31" fmla="*/ 78 h 295"/>
                <a:gd name="T32" fmla="*/ 0 w 855"/>
                <a:gd name="T33" fmla="*/ 99 h 295"/>
                <a:gd name="T34" fmla="*/ 37 w 855"/>
                <a:gd name="T35" fmla="*/ 78 h 295"/>
                <a:gd name="T36" fmla="*/ 37 w 855"/>
                <a:gd name="T37" fmla="*/ 78 h 29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855"/>
                <a:gd name="T58" fmla="*/ 0 h 295"/>
                <a:gd name="T59" fmla="*/ 855 w 855"/>
                <a:gd name="T60" fmla="*/ 295 h 29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855" h="295">
                  <a:moveTo>
                    <a:pt x="75" y="233"/>
                  </a:moveTo>
                  <a:lnTo>
                    <a:pt x="660" y="139"/>
                  </a:lnTo>
                  <a:lnTo>
                    <a:pt x="668" y="108"/>
                  </a:lnTo>
                  <a:lnTo>
                    <a:pt x="680" y="80"/>
                  </a:lnTo>
                  <a:lnTo>
                    <a:pt x="697" y="47"/>
                  </a:lnTo>
                  <a:lnTo>
                    <a:pt x="714" y="19"/>
                  </a:lnTo>
                  <a:lnTo>
                    <a:pt x="738" y="0"/>
                  </a:lnTo>
                  <a:lnTo>
                    <a:pt x="788" y="6"/>
                  </a:lnTo>
                  <a:lnTo>
                    <a:pt x="835" y="63"/>
                  </a:lnTo>
                  <a:lnTo>
                    <a:pt x="855" y="133"/>
                  </a:lnTo>
                  <a:lnTo>
                    <a:pt x="846" y="203"/>
                  </a:lnTo>
                  <a:lnTo>
                    <a:pt x="826" y="236"/>
                  </a:lnTo>
                  <a:lnTo>
                    <a:pt x="795" y="264"/>
                  </a:lnTo>
                  <a:lnTo>
                    <a:pt x="733" y="289"/>
                  </a:lnTo>
                  <a:lnTo>
                    <a:pt x="685" y="275"/>
                  </a:lnTo>
                  <a:lnTo>
                    <a:pt x="647" y="233"/>
                  </a:lnTo>
                  <a:lnTo>
                    <a:pt x="0" y="295"/>
                  </a:lnTo>
                  <a:lnTo>
                    <a:pt x="75" y="233"/>
                  </a:lnTo>
                  <a:close/>
                </a:path>
              </a:pathLst>
            </a:custGeom>
            <a:solidFill>
              <a:srgbClr val="000000"/>
            </a:solidFill>
            <a:ln w="9525">
              <a:noFill/>
              <a:round/>
              <a:headEnd/>
              <a:tailEnd/>
            </a:ln>
          </p:spPr>
          <p:txBody>
            <a:bodyPr/>
            <a:lstStyle/>
            <a:p>
              <a:endParaRPr lang="en-US"/>
            </a:p>
          </p:txBody>
        </p:sp>
      </p:gr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1016000" y="533400"/>
            <a:ext cx="7772400" cy="1143000"/>
          </a:xfrm>
        </p:spPr>
        <p:txBody>
          <a:bodyPr/>
          <a:lstStyle/>
          <a:p>
            <a:pPr eaLnBrk="1" hangingPunct="1"/>
            <a:endParaRPr lang="en-US" sz="4000"/>
          </a:p>
        </p:txBody>
      </p:sp>
      <p:sp>
        <p:nvSpPr>
          <p:cNvPr id="40963" name="Rectangle 3"/>
          <p:cNvSpPr>
            <a:spLocks noGrp="1" noChangeArrowheads="1"/>
          </p:cNvSpPr>
          <p:nvPr>
            <p:ph type="body" idx="1"/>
          </p:nvPr>
        </p:nvSpPr>
        <p:spPr>
          <a:xfrm>
            <a:off x="1120775" y="2563813"/>
            <a:ext cx="7772400" cy="3971925"/>
          </a:xfrm>
        </p:spPr>
        <p:txBody>
          <a:bodyPr/>
          <a:lstStyle/>
          <a:p>
            <a:pPr marL="609600" indent="-609600" eaLnBrk="1" hangingPunct="1">
              <a:buFontTx/>
              <a:buNone/>
            </a:pPr>
            <a:endParaRPr lang="en-US" sz="3600"/>
          </a:p>
        </p:txBody>
      </p:sp>
      <p:sp>
        <p:nvSpPr>
          <p:cNvPr id="40964" name="Line 4"/>
          <p:cNvSpPr>
            <a:spLocks noChangeShapeType="1"/>
          </p:cNvSpPr>
          <p:nvPr/>
        </p:nvSpPr>
        <p:spPr bwMode="auto">
          <a:xfrm>
            <a:off x="0" y="1828800"/>
            <a:ext cx="7391400" cy="0"/>
          </a:xfrm>
          <a:prstGeom prst="line">
            <a:avLst/>
          </a:prstGeom>
          <a:noFill/>
          <a:ln w="127000">
            <a:solidFill>
              <a:srgbClr val="CC00CC"/>
            </a:solidFill>
            <a:round/>
            <a:headEnd/>
            <a:tailEnd/>
          </a:ln>
        </p:spPr>
        <p:txBody>
          <a:bodyPr wrap="none" anchor="ctr"/>
          <a:lstStyle/>
          <a:p>
            <a:endParaRPr lang="en-US"/>
          </a:p>
        </p:txBody>
      </p:sp>
      <p:grpSp>
        <p:nvGrpSpPr>
          <p:cNvPr id="40965" name="Group 5"/>
          <p:cNvGrpSpPr>
            <a:grpSpLocks/>
          </p:cNvGrpSpPr>
          <p:nvPr/>
        </p:nvGrpSpPr>
        <p:grpSpPr bwMode="auto">
          <a:xfrm>
            <a:off x="287338" y="363538"/>
            <a:ext cx="1306512" cy="749300"/>
            <a:chOff x="2203" y="852"/>
            <a:chExt cx="1404" cy="740"/>
          </a:xfrm>
        </p:grpSpPr>
        <p:sp>
          <p:nvSpPr>
            <p:cNvPr id="40966" name="Freeform 6"/>
            <p:cNvSpPr>
              <a:spLocks/>
            </p:cNvSpPr>
            <p:nvPr/>
          </p:nvSpPr>
          <p:spPr bwMode="auto">
            <a:xfrm>
              <a:off x="2529" y="1410"/>
              <a:ext cx="469" cy="179"/>
            </a:xfrm>
            <a:custGeom>
              <a:avLst/>
              <a:gdLst>
                <a:gd name="T0" fmla="*/ 0 w 937"/>
                <a:gd name="T1" fmla="*/ 25 h 536"/>
                <a:gd name="T2" fmla="*/ 195 w 937"/>
                <a:gd name="T3" fmla="*/ 0 h 536"/>
                <a:gd name="T4" fmla="*/ 351 w 937"/>
                <a:gd name="T5" fmla="*/ 29 h 536"/>
                <a:gd name="T6" fmla="*/ 469 w 937"/>
                <a:gd name="T7" fmla="*/ 179 h 536"/>
                <a:gd name="T8" fmla="*/ 279 w 937"/>
                <a:gd name="T9" fmla="*/ 164 h 536"/>
                <a:gd name="T10" fmla="*/ 25 w 937"/>
                <a:gd name="T11" fmla="*/ 57 h 536"/>
                <a:gd name="T12" fmla="*/ 0 w 937"/>
                <a:gd name="T13" fmla="*/ 25 h 536"/>
                <a:gd name="T14" fmla="*/ 0 w 937"/>
                <a:gd name="T15" fmla="*/ 25 h 536"/>
                <a:gd name="T16" fmla="*/ 0 60000 65536"/>
                <a:gd name="T17" fmla="*/ 0 60000 65536"/>
                <a:gd name="T18" fmla="*/ 0 60000 65536"/>
                <a:gd name="T19" fmla="*/ 0 60000 65536"/>
                <a:gd name="T20" fmla="*/ 0 60000 65536"/>
                <a:gd name="T21" fmla="*/ 0 60000 65536"/>
                <a:gd name="T22" fmla="*/ 0 60000 65536"/>
                <a:gd name="T23" fmla="*/ 0 60000 65536"/>
                <a:gd name="T24" fmla="*/ 0 w 937"/>
                <a:gd name="T25" fmla="*/ 0 h 536"/>
                <a:gd name="T26" fmla="*/ 937 w 937"/>
                <a:gd name="T27" fmla="*/ 536 h 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37" h="536">
                  <a:moveTo>
                    <a:pt x="0" y="74"/>
                  </a:moveTo>
                  <a:lnTo>
                    <a:pt x="390" y="0"/>
                  </a:lnTo>
                  <a:lnTo>
                    <a:pt x="702" y="86"/>
                  </a:lnTo>
                  <a:lnTo>
                    <a:pt x="937" y="536"/>
                  </a:lnTo>
                  <a:lnTo>
                    <a:pt x="558" y="492"/>
                  </a:lnTo>
                  <a:lnTo>
                    <a:pt x="49" y="170"/>
                  </a:lnTo>
                  <a:lnTo>
                    <a:pt x="0" y="74"/>
                  </a:lnTo>
                  <a:close/>
                </a:path>
              </a:pathLst>
            </a:custGeom>
            <a:solidFill>
              <a:srgbClr val="84D184"/>
            </a:solidFill>
            <a:ln w="9525">
              <a:noFill/>
              <a:round/>
              <a:headEnd/>
              <a:tailEnd/>
            </a:ln>
          </p:spPr>
          <p:txBody>
            <a:bodyPr/>
            <a:lstStyle/>
            <a:p>
              <a:endParaRPr lang="en-US"/>
            </a:p>
          </p:txBody>
        </p:sp>
        <p:sp>
          <p:nvSpPr>
            <p:cNvPr id="40967" name="Freeform 7"/>
            <p:cNvSpPr>
              <a:spLocks/>
            </p:cNvSpPr>
            <p:nvPr/>
          </p:nvSpPr>
          <p:spPr bwMode="auto">
            <a:xfrm>
              <a:off x="2964" y="1250"/>
              <a:ext cx="610" cy="123"/>
            </a:xfrm>
            <a:custGeom>
              <a:avLst/>
              <a:gdLst>
                <a:gd name="T0" fmla="*/ 0 w 1219"/>
                <a:gd name="T1" fmla="*/ 35 h 369"/>
                <a:gd name="T2" fmla="*/ 72 w 1219"/>
                <a:gd name="T3" fmla="*/ 82 h 369"/>
                <a:gd name="T4" fmla="*/ 214 w 1219"/>
                <a:gd name="T5" fmla="*/ 123 h 369"/>
                <a:gd name="T6" fmla="*/ 336 w 1219"/>
                <a:gd name="T7" fmla="*/ 114 h 369"/>
                <a:gd name="T8" fmla="*/ 463 w 1219"/>
                <a:gd name="T9" fmla="*/ 99 h 369"/>
                <a:gd name="T10" fmla="*/ 585 w 1219"/>
                <a:gd name="T11" fmla="*/ 32 h 369"/>
                <a:gd name="T12" fmla="*/ 610 w 1219"/>
                <a:gd name="T13" fmla="*/ 0 h 369"/>
                <a:gd name="T14" fmla="*/ 216 w 1219"/>
                <a:gd name="T15" fmla="*/ 6 h 369"/>
                <a:gd name="T16" fmla="*/ 0 w 1219"/>
                <a:gd name="T17" fmla="*/ 35 h 369"/>
                <a:gd name="T18" fmla="*/ 0 w 1219"/>
                <a:gd name="T19" fmla="*/ 35 h 36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219"/>
                <a:gd name="T31" fmla="*/ 0 h 369"/>
                <a:gd name="T32" fmla="*/ 1219 w 1219"/>
                <a:gd name="T33" fmla="*/ 369 h 36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219" h="369">
                  <a:moveTo>
                    <a:pt x="0" y="106"/>
                  </a:moveTo>
                  <a:lnTo>
                    <a:pt x="144" y="246"/>
                  </a:lnTo>
                  <a:lnTo>
                    <a:pt x="427" y="369"/>
                  </a:lnTo>
                  <a:lnTo>
                    <a:pt x="672" y="341"/>
                  </a:lnTo>
                  <a:lnTo>
                    <a:pt x="925" y="297"/>
                  </a:lnTo>
                  <a:lnTo>
                    <a:pt x="1170" y="95"/>
                  </a:lnTo>
                  <a:lnTo>
                    <a:pt x="1219" y="0"/>
                  </a:lnTo>
                  <a:lnTo>
                    <a:pt x="432" y="18"/>
                  </a:lnTo>
                  <a:lnTo>
                    <a:pt x="0" y="106"/>
                  </a:lnTo>
                  <a:close/>
                </a:path>
              </a:pathLst>
            </a:custGeom>
            <a:solidFill>
              <a:srgbClr val="84D184"/>
            </a:solidFill>
            <a:ln w="9525">
              <a:noFill/>
              <a:round/>
              <a:headEnd/>
              <a:tailEnd/>
            </a:ln>
          </p:spPr>
          <p:txBody>
            <a:bodyPr/>
            <a:lstStyle/>
            <a:p>
              <a:endParaRPr lang="en-US"/>
            </a:p>
          </p:txBody>
        </p:sp>
        <p:sp>
          <p:nvSpPr>
            <p:cNvPr id="40968" name="Freeform 8"/>
            <p:cNvSpPr>
              <a:spLocks/>
            </p:cNvSpPr>
            <p:nvPr/>
          </p:nvSpPr>
          <p:spPr bwMode="auto">
            <a:xfrm>
              <a:off x="3261" y="852"/>
              <a:ext cx="346" cy="226"/>
            </a:xfrm>
            <a:custGeom>
              <a:avLst/>
              <a:gdLst>
                <a:gd name="T0" fmla="*/ 61 w 692"/>
                <a:gd name="T1" fmla="*/ 226 h 677"/>
                <a:gd name="T2" fmla="*/ 25 w 692"/>
                <a:gd name="T3" fmla="*/ 190 h 677"/>
                <a:gd name="T4" fmla="*/ 0 w 692"/>
                <a:gd name="T5" fmla="*/ 138 h 677"/>
                <a:gd name="T6" fmla="*/ 34 w 692"/>
                <a:gd name="T7" fmla="*/ 97 h 677"/>
                <a:gd name="T8" fmla="*/ 99 w 692"/>
                <a:gd name="T9" fmla="*/ 65 h 677"/>
                <a:gd name="T10" fmla="*/ 198 w 692"/>
                <a:gd name="T11" fmla="*/ 41 h 677"/>
                <a:gd name="T12" fmla="*/ 346 w 692"/>
                <a:gd name="T13" fmla="*/ 0 h 677"/>
                <a:gd name="T14" fmla="*/ 241 w 692"/>
                <a:gd name="T15" fmla="*/ 129 h 677"/>
                <a:gd name="T16" fmla="*/ 61 w 692"/>
                <a:gd name="T17" fmla="*/ 226 h 677"/>
                <a:gd name="T18" fmla="*/ 61 w 692"/>
                <a:gd name="T19" fmla="*/ 226 h 67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92"/>
                <a:gd name="T31" fmla="*/ 0 h 677"/>
                <a:gd name="T32" fmla="*/ 692 w 692"/>
                <a:gd name="T33" fmla="*/ 677 h 67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92" h="677">
                  <a:moveTo>
                    <a:pt x="123" y="677"/>
                  </a:moveTo>
                  <a:lnTo>
                    <a:pt x="50" y="570"/>
                  </a:lnTo>
                  <a:lnTo>
                    <a:pt x="0" y="413"/>
                  </a:lnTo>
                  <a:lnTo>
                    <a:pt x="67" y="290"/>
                  </a:lnTo>
                  <a:lnTo>
                    <a:pt x="199" y="195"/>
                  </a:lnTo>
                  <a:lnTo>
                    <a:pt x="397" y="123"/>
                  </a:lnTo>
                  <a:lnTo>
                    <a:pt x="692" y="0"/>
                  </a:lnTo>
                  <a:lnTo>
                    <a:pt x="482" y="386"/>
                  </a:lnTo>
                  <a:lnTo>
                    <a:pt x="123" y="677"/>
                  </a:lnTo>
                  <a:close/>
                </a:path>
              </a:pathLst>
            </a:custGeom>
            <a:solidFill>
              <a:srgbClr val="84D184"/>
            </a:solidFill>
            <a:ln w="9525">
              <a:noFill/>
              <a:round/>
              <a:headEnd/>
              <a:tailEnd/>
            </a:ln>
          </p:spPr>
          <p:txBody>
            <a:bodyPr/>
            <a:lstStyle/>
            <a:p>
              <a:endParaRPr lang="en-US"/>
            </a:p>
          </p:txBody>
        </p:sp>
        <p:sp>
          <p:nvSpPr>
            <p:cNvPr id="40969" name="Freeform 9"/>
            <p:cNvSpPr>
              <a:spLocks/>
            </p:cNvSpPr>
            <p:nvPr/>
          </p:nvSpPr>
          <p:spPr bwMode="auto">
            <a:xfrm>
              <a:off x="2851" y="973"/>
              <a:ext cx="203" cy="308"/>
            </a:xfrm>
            <a:custGeom>
              <a:avLst/>
              <a:gdLst>
                <a:gd name="T0" fmla="*/ 0 w 408"/>
                <a:gd name="T1" fmla="*/ 0 h 922"/>
                <a:gd name="T2" fmla="*/ 104 w 408"/>
                <a:gd name="T3" fmla="*/ 308 h 922"/>
                <a:gd name="T4" fmla="*/ 185 w 408"/>
                <a:gd name="T5" fmla="*/ 241 h 922"/>
                <a:gd name="T6" fmla="*/ 203 w 408"/>
                <a:gd name="T7" fmla="*/ 140 h 922"/>
                <a:gd name="T8" fmla="*/ 155 w 408"/>
                <a:gd name="T9" fmla="*/ 69 h 922"/>
                <a:gd name="T10" fmla="*/ 96 w 408"/>
                <a:gd name="T11" fmla="*/ 26 h 922"/>
                <a:gd name="T12" fmla="*/ 0 w 408"/>
                <a:gd name="T13" fmla="*/ 0 h 922"/>
                <a:gd name="T14" fmla="*/ 0 w 408"/>
                <a:gd name="T15" fmla="*/ 0 h 922"/>
                <a:gd name="T16" fmla="*/ 0 60000 65536"/>
                <a:gd name="T17" fmla="*/ 0 60000 65536"/>
                <a:gd name="T18" fmla="*/ 0 60000 65536"/>
                <a:gd name="T19" fmla="*/ 0 60000 65536"/>
                <a:gd name="T20" fmla="*/ 0 60000 65536"/>
                <a:gd name="T21" fmla="*/ 0 60000 65536"/>
                <a:gd name="T22" fmla="*/ 0 60000 65536"/>
                <a:gd name="T23" fmla="*/ 0 60000 65536"/>
                <a:gd name="T24" fmla="*/ 0 w 408"/>
                <a:gd name="T25" fmla="*/ 0 h 922"/>
                <a:gd name="T26" fmla="*/ 408 w 408"/>
                <a:gd name="T27" fmla="*/ 922 h 92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08" h="922">
                  <a:moveTo>
                    <a:pt x="0" y="0"/>
                  </a:moveTo>
                  <a:lnTo>
                    <a:pt x="210" y="922"/>
                  </a:lnTo>
                  <a:lnTo>
                    <a:pt x="372" y="720"/>
                  </a:lnTo>
                  <a:lnTo>
                    <a:pt x="408" y="419"/>
                  </a:lnTo>
                  <a:lnTo>
                    <a:pt x="312" y="207"/>
                  </a:lnTo>
                  <a:lnTo>
                    <a:pt x="192" y="78"/>
                  </a:lnTo>
                  <a:lnTo>
                    <a:pt x="0" y="0"/>
                  </a:lnTo>
                  <a:close/>
                </a:path>
              </a:pathLst>
            </a:custGeom>
            <a:solidFill>
              <a:srgbClr val="84D184"/>
            </a:solidFill>
            <a:ln w="9525">
              <a:noFill/>
              <a:round/>
              <a:headEnd/>
              <a:tailEnd/>
            </a:ln>
          </p:spPr>
          <p:txBody>
            <a:bodyPr/>
            <a:lstStyle/>
            <a:p>
              <a:endParaRPr lang="en-US"/>
            </a:p>
          </p:txBody>
        </p:sp>
        <p:sp>
          <p:nvSpPr>
            <p:cNvPr id="40970" name="Freeform 10"/>
            <p:cNvSpPr>
              <a:spLocks/>
            </p:cNvSpPr>
            <p:nvPr/>
          </p:nvSpPr>
          <p:spPr bwMode="auto">
            <a:xfrm>
              <a:off x="2499" y="1093"/>
              <a:ext cx="154" cy="342"/>
            </a:xfrm>
            <a:custGeom>
              <a:avLst/>
              <a:gdLst>
                <a:gd name="T0" fmla="*/ 0 w 306"/>
                <a:gd name="T1" fmla="*/ 342 h 1026"/>
                <a:gd name="T2" fmla="*/ 21 w 306"/>
                <a:gd name="T3" fmla="*/ 0 h 1026"/>
                <a:gd name="T4" fmla="*/ 126 w 306"/>
                <a:gd name="T5" fmla="*/ 70 h 1026"/>
                <a:gd name="T6" fmla="*/ 154 w 306"/>
                <a:gd name="T7" fmla="*/ 162 h 1026"/>
                <a:gd name="T8" fmla="*/ 111 w 306"/>
                <a:gd name="T9" fmla="*/ 269 h 1026"/>
                <a:gd name="T10" fmla="*/ 0 w 306"/>
                <a:gd name="T11" fmla="*/ 342 h 1026"/>
                <a:gd name="T12" fmla="*/ 0 w 306"/>
                <a:gd name="T13" fmla="*/ 342 h 1026"/>
                <a:gd name="T14" fmla="*/ 0 60000 65536"/>
                <a:gd name="T15" fmla="*/ 0 60000 65536"/>
                <a:gd name="T16" fmla="*/ 0 60000 65536"/>
                <a:gd name="T17" fmla="*/ 0 60000 65536"/>
                <a:gd name="T18" fmla="*/ 0 60000 65536"/>
                <a:gd name="T19" fmla="*/ 0 60000 65536"/>
                <a:gd name="T20" fmla="*/ 0 60000 65536"/>
                <a:gd name="T21" fmla="*/ 0 w 306"/>
                <a:gd name="T22" fmla="*/ 0 h 1026"/>
                <a:gd name="T23" fmla="*/ 306 w 306"/>
                <a:gd name="T24" fmla="*/ 1026 h 102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06" h="1026">
                  <a:moveTo>
                    <a:pt x="0" y="1026"/>
                  </a:moveTo>
                  <a:lnTo>
                    <a:pt x="42" y="0"/>
                  </a:lnTo>
                  <a:lnTo>
                    <a:pt x="251" y="211"/>
                  </a:lnTo>
                  <a:lnTo>
                    <a:pt x="306" y="485"/>
                  </a:lnTo>
                  <a:lnTo>
                    <a:pt x="221" y="808"/>
                  </a:lnTo>
                  <a:lnTo>
                    <a:pt x="0" y="1026"/>
                  </a:lnTo>
                  <a:close/>
                </a:path>
              </a:pathLst>
            </a:custGeom>
            <a:solidFill>
              <a:srgbClr val="84D184"/>
            </a:solidFill>
            <a:ln w="9525">
              <a:noFill/>
              <a:round/>
              <a:headEnd/>
              <a:tailEnd/>
            </a:ln>
          </p:spPr>
          <p:txBody>
            <a:bodyPr/>
            <a:lstStyle/>
            <a:p>
              <a:endParaRPr lang="en-US"/>
            </a:p>
          </p:txBody>
        </p:sp>
        <p:sp>
          <p:nvSpPr>
            <p:cNvPr id="40971" name="Freeform 11"/>
            <p:cNvSpPr>
              <a:spLocks/>
            </p:cNvSpPr>
            <p:nvPr/>
          </p:nvSpPr>
          <p:spPr bwMode="auto">
            <a:xfrm>
              <a:off x="2203" y="876"/>
              <a:ext cx="1385" cy="636"/>
            </a:xfrm>
            <a:custGeom>
              <a:avLst/>
              <a:gdLst>
                <a:gd name="T0" fmla="*/ 246 w 2771"/>
                <a:gd name="T1" fmla="*/ 555 h 1909"/>
                <a:gd name="T2" fmla="*/ 362 w 2771"/>
                <a:gd name="T3" fmla="*/ 531 h 1909"/>
                <a:gd name="T4" fmla="*/ 491 w 2771"/>
                <a:gd name="T5" fmla="*/ 497 h 1909"/>
                <a:gd name="T6" fmla="*/ 559 w 2771"/>
                <a:gd name="T7" fmla="*/ 474 h 1909"/>
                <a:gd name="T8" fmla="*/ 631 w 2771"/>
                <a:gd name="T9" fmla="*/ 450 h 1909"/>
                <a:gd name="T10" fmla="*/ 702 w 2771"/>
                <a:gd name="T11" fmla="*/ 420 h 1909"/>
                <a:gd name="T12" fmla="*/ 776 w 2771"/>
                <a:gd name="T13" fmla="*/ 388 h 1909"/>
                <a:gd name="T14" fmla="*/ 847 w 2771"/>
                <a:gd name="T15" fmla="*/ 353 h 1909"/>
                <a:gd name="T16" fmla="*/ 914 w 2771"/>
                <a:gd name="T17" fmla="*/ 318 h 1909"/>
                <a:gd name="T18" fmla="*/ 976 w 2771"/>
                <a:gd name="T19" fmla="*/ 283 h 1909"/>
                <a:gd name="T20" fmla="*/ 1035 w 2771"/>
                <a:gd name="T21" fmla="*/ 249 h 1909"/>
                <a:gd name="T22" fmla="*/ 1090 w 2771"/>
                <a:gd name="T23" fmla="*/ 215 h 1909"/>
                <a:gd name="T24" fmla="*/ 1139 w 2771"/>
                <a:gd name="T25" fmla="*/ 183 h 1909"/>
                <a:gd name="T26" fmla="*/ 1186 w 2771"/>
                <a:gd name="T27" fmla="*/ 153 h 1909"/>
                <a:gd name="T28" fmla="*/ 1226 w 2771"/>
                <a:gd name="T29" fmla="*/ 124 h 1909"/>
                <a:gd name="T30" fmla="*/ 1262 w 2771"/>
                <a:gd name="T31" fmla="*/ 98 h 1909"/>
                <a:gd name="T32" fmla="*/ 1295 w 2771"/>
                <a:gd name="T33" fmla="*/ 74 h 1909"/>
                <a:gd name="T34" fmla="*/ 1322 w 2771"/>
                <a:gd name="T35" fmla="*/ 53 h 1909"/>
                <a:gd name="T36" fmla="*/ 1362 w 2771"/>
                <a:gd name="T37" fmla="*/ 20 h 1909"/>
                <a:gd name="T38" fmla="*/ 1383 w 2771"/>
                <a:gd name="T39" fmla="*/ 0 h 1909"/>
                <a:gd name="T40" fmla="*/ 1377 w 2771"/>
                <a:gd name="T41" fmla="*/ 115 h 1909"/>
                <a:gd name="T42" fmla="*/ 1364 w 2771"/>
                <a:gd name="T43" fmla="*/ 146 h 1909"/>
                <a:gd name="T44" fmla="*/ 1342 w 2771"/>
                <a:gd name="T45" fmla="*/ 172 h 1909"/>
                <a:gd name="T46" fmla="*/ 1309 w 2771"/>
                <a:gd name="T47" fmla="*/ 190 h 1909"/>
                <a:gd name="T48" fmla="*/ 1238 w 2771"/>
                <a:gd name="T49" fmla="*/ 206 h 1909"/>
                <a:gd name="T50" fmla="*/ 1129 w 2771"/>
                <a:gd name="T51" fmla="*/ 206 h 1909"/>
                <a:gd name="T52" fmla="*/ 1106 w 2771"/>
                <a:gd name="T53" fmla="*/ 224 h 1909"/>
                <a:gd name="T54" fmla="*/ 1069 w 2771"/>
                <a:gd name="T55" fmla="*/ 253 h 1909"/>
                <a:gd name="T56" fmla="*/ 1030 w 2771"/>
                <a:gd name="T57" fmla="*/ 281 h 1909"/>
                <a:gd name="T58" fmla="*/ 999 w 2771"/>
                <a:gd name="T59" fmla="*/ 302 h 1909"/>
                <a:gd name="T60" fmla="*/ 965 w 2771"/>
                <a:gd name="T61" fmla="*/ 324 h 1909"/>
                <a:gd name="T62" fmla="*/ 928 w 2771"/>
                <a:gd name="T63" fmla="*/ 347 h 1909"/>
                <a:gd name="T64" fmla="*/ 887 w 2771"/>
                <a:gd name="T65" fmla="*/ 370 h 1909"/>
                <a:gd name="T66" fmla="*/ 843 w 2771"/>
                <a:gd name="T67" fmla="*/ 394 h 1909"/>
                <a:gd name="T68" fmla="*/ 797 w 2771"/>
                <a:gd name="T69" fmla="*/ 417 h 1909"/>
                <a:gd name="T70" fmla="*/ 749 w 2771"/>
                <a:gd name="T71" fmla="*/ 440 h 1909"/>
                <a:gd name="T72" fmla="*/ 699 w 2771"/>
                <a:gd name="T73" fmla="*/ 461 h 1909"/>
                <a:gd name="T74" fmla="*/ 646 w 2771"/>
                <a:gd name="T75" fmla="*/ 482 h 1909"/>
                <a:gd name="T76" fmla="*/ 565 w 2771"/>
                <a:gd name="T77" fmla="*/ 509 h 1909"/>
                <a:gd name="T78" fmla="*/ 455 w 2771"/>
                <a:gd name="T79" fmla="*/ 540 h 1909"/>
                <a:gd name="T80" fmla="*/ 347 w 2771"/>
                <a:gd name="T81" fmla="*/ 567 h 1909"/>
                <a:gd name="T82" fmla="*/ 247 w 2771"/>
                <a:gd name="T83" fmla="*/ 591 h 1909"/>
                <a:gd name="T84" fmla="*/ 120 w 2771"/>
                <a:gd name="T85" fmla="*/ 616 h 1909"/>
                <a:gd name="T86" fmla="*/ 0 w 2771"/>
                <a:gd name="T87" fmla="*/ 636 h 1909"/>
                <a:gd name="T88" fmla="*/ 11 w 2771"/>
                <a:gd name="T89" fmla="*/ 583 h 1909"/>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2771"/>
                <a:gd name="T136" fmla="*/ 0 h 1909"/>
                <a:gd name="T137" fmla="*/ 2771 w 2771"/>
                <a:gd name="T138" fmla="*/ 1909 h 1909"/>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2771" h="1909">
                  <a:moveTo>
                    <a:pt x="22" y="1751"/>
                  </a:moveTo>
                  <a:lnTo>
                    <a:pt x="492" y="1667"/>
                  </a:lnTo>
                  <a:lnTo>
                    <a:pt x="605" y="1633"/>
                  </a:lnTo>
                  <a:lnTo>
                    <a:pt x="724" y="1594"/>
                  </a:lnTo>
                  <a:lnTo>
                    <a:pt x="850" y="1546"/>
                  </a:lnTo>
                  <a:lnTo>
                    <a:pt x="983" y="1491"/>
                  </a:lnTo>
                  <a:lnTo>
                    <a:pt x="1051" y="1459"/>
                  </a:lnTo>
                  <a:lnTo>
                    <a:pt x="1119" y="1424"/>
                  </a:lnTo>
                  <a:lnTo>
                    <a:pt x="1191" y="1389"/>
                  </a:lnTo>
                  <a:lnTo>
                    <a:pt x="1263" y="1350"/>
                  </a:lnTo>
                  <a:lnTo>
                    <a:pt x="1332" y="1308"/>
                  </a:lnTo>
                  <a:lnTo>
                    <a:pt x="1405" y="1262"/>
                  </a:lnTo>
                  <a:lnTo>
                    <a:pt x="1479" y="1215"/>
                  </a:lnTo>
                  <a:lnTo>
                    <a:pt x="1552" y="1164"/>
                  </a:lnTo>
                  <a:lnTo>
                    <a:pt x="1624" y="1111"/>
                  </a:lnTo>
                  <a:lnTo>
                    <a:pt x="1694" y="1060"/>
                  </a:lnTo>
                  <a:lnTo>
                    <a:pt x="1761" y="1007"/>
                  </a:lnTo>
                  <a:lnTo>
                    <a:pt x="1829" y="954"/>
                  </a:lnTo>
                  <a:lnTo>
                    <a:pt x="1892" y="902"/>
                  </a:lnTo>
                  <a:lnTo>
                    <a:pt x="1953" y="849"/>
                  </a:lnTo>
                  <a:lnTo>
                    <a:pt x="2013" y="800"/>
                  </a:lnTo>
                  <a:lnTo>
                    <a:pt x="2071" y="748"/>
                  </a:lnTo>
                  <a:lnTo>
                    <a:pt x="2127" y="696"/>
                  </a:lnTo>
                  <a:lnTo>
                    <a:pt x="2181" y="646"/>
                  </a:lnTo>
                  <a:lnTo>
                    <a:pt x="2230" y="599"/>
                  </a:lnTo>
                  <a:lnTo>
                    <a:pt x="2279" y="550"/>
                  </a:lnTo>
                  <a:lnTo>
                    <a:pt x="2327" y="505"/>
                  </a:lnTo>
                  <a:lnTo>
                    <a:pt x="2372" y="460"/>
                  </a:lnTo>
                  <a:lnTo>
                    <a:pt x="2415" y="416"/>
                  </a:lnTo>
                  <a:lnTo>
                    <a:pt x="2452" y="372"/>
                  </a:lnTo>
                  <a:lnTo>
                    <a:pt x="2490" y="333"/>
                  </a:lnTo>
                  <a:lnTo>
                    <a:pt x="2525" y="293"/>
                  </a:lnTo>
                  <a:lnTo>
                    <a:pt x="2559" y="257"/>
                  </a:lnTo>
                  <a:lnTo>
                    <a:pt x="2590" y="221"/>
                  </a:lnTo>
                  <a:lnTo>
                    <a:pt x="2617" y="190"/>
                  </a:lnTo>
                  <a:lnTo>
                    <a:pt x="2644" y="158"/>
                  </a:lnTo>
                  <a:lnTo>
                    <a:pt x="2689" y="104"/>
                  </a:lnTo>
                  <a:lnTo>
                    <a:pt x="2724" y="61"/>
                  </a:lnTo>
                  <a:lnTo>
                    <a:pt x="2748" y="27"/>
                  </a:lnTo>
                  <a:lnTo>
                    <a:pt x="2767" y="0"/>
                  </a:lnTo>
                  <a:lnTo>
                    <a:pt x="2771" y="246"/>
                  </a:lnTo>
                  <a:lnTo>
                    <a:pt x="2755" y="344"/>
                  </a:lnTo>
                  <a:lnTo>
                    <a:pt x="2745" y="393"/>
                  </a:lnTo>
                  <a:lnTo>
                    <a:pt x="2728" y="438"/>
                  </a:lnTo>
                  <a:lnTo>
                    <a:pt x="2707" y="479"/>
                  </a:lnTo>
                  <a:lnTo>
                    <a:pt x="2685" y="517"/>
                  </a:lnTo>
                  <a:lnTo>
                    <a:pt x="2653" y="546"/>
                  </a:lnTo>
                  <a:lnTo>
                    <a:pt x="2619" y="571"/>
                  </a:lnTo>
                  <a:lnTo>
                    <a:pt x="2544" y="601"/>
                  </a:lnTo>
                  <a:lnTo>
                    <a:pt x="2477" y="619"/>
                  </a:lnTo>
                  <a:lnTo>
                    <a:pt x="2362" y="633"/>
                  </a:lnTo>
                  <a:lnTo>
                    <a:pt x="2259" y="619"/>
                  </a:lnTo>
                  <a:lnTo>
                    <a:pt x="2240" y="645"/>
                  </a:lnTo>
                  <a:lnTo>
                    <a:pt x="2213" y="673"/>
                  </a:lnTo>
                  <a:lnTo>
                    <a:pt x="2181" y="713"/>
                  </a:lnTo>
                  <a:lnTo>
                    <a:pt x="2139" y="760"/>
                  </a:lnTo>
                  <a:lnTo>
                    <a:pt x="2088" y="814"/>
                  </a:lnTo>
                  <a:lnTo>
                    <a:pt x="2060" y="842"/>
                  </a:lnTo>
                  <a:lnTo>
                    <a:pt x="2031" y="874"/>
                  </a:lnTo>
                  <a:lnTo>
                    <a:pt x="1998" y="906"/>
                  </a:lnTo>
                  <a:lnTo>
                    <a:pt x="1965" y="937"/>
                  </a:lnTo>
                  <a:lnTo>
                    <a:pt x="1931" y="972"/>
                  </a:lnTo>
                  <a:lnTo>
                    <a:pt x="1892" y="1007"/>
                  </a:lnTo>
                  <a:lnTo>
                    <a:pt x="1856" y="1041"/>
                  </a:lnTo>
                  <a:lnTo>
                    <a:pt x="1815" y="1076"/>
                  </a:lnTo>
                  <a:lnTo>
                    <a:pt x="1775" y="1111"/>
                  </a:lnTo>
                  <a:lnTo>
                    <a:pt x="1730" y="1147"/>
                  </a:lnTo>
                  <a:lnTo>
                    <a:pt x="1687" y="1183"/>
                  </a:lnTo>
                  <a:lnTo>
                    <a:pt x="1642" y="1217"/>
                  </a:lnTo>
                  <a:lnTo>
                    <a:pt x="1595" y="1253"/>
                  </a:lnTo>
                  <a:lnTo>
                    <a:pt x="1548" y="1286"/>
                  </a:lnTo>
                  <a:lnTo>
                    <a:pt x="1499" y="1322"/>
                  </a:lnTo>
                  <a:lnTo>
                    <a:pt x="1447" y="1353"/>
                  </a:lnTo>
                  <a:lnTo>
                    <a:pt x="1398" y="1385"/>
                  </a:lnTo>
                  <a:lnTo>
                    <a:pt x="1345" y="1416"/>
                  </a:lnTo>
                  <a:lnTo>
                    <a:pt x="1293" y="1446"/>
                  </a:lnTo>
                  <a:lnTo>
                    <a:pt x="1239" y="1474"/>
                  </a:lnTo>
                  <a:lnTo>
                    <a:pt x="1130" y="1527"/>
                  </a:lnTo>
                  <a:lnTo>
                    <a:pt x="1018" y="1574"/>
                  </a:lnTo>
                  <a:lnTo>
                    <a:pt x="910" y="1622"/>
                  </a:lnTo>
                  <a:lnTo>
                    <a:pt x="801" y="1664"/>
                  </a:lnTo>
                  <a:lnTo>
                    <a:pt x="694" y="1702"/>
                  </a:lnTo>
                  <a:lnTo>
                    <a:pt x="593" y="1739"/>
                  </a:lnTo>
                  <a:lnTo>
                    <a:pt x="495" y="1773"/>
                  </a:lnTo>
                  <a:lnTo>
                    <a:pt x="403" y="1801"/>
                  </a:lnTo>
                  <a:lnTo>
                    <a:pt x="240" y="1848"/>
                  </a:lnTo>
                  <a:lnTo>
                    <a:pt x="113" y="1882"/>
                  </a:lnTo>
                  <a:lnTo>
                    <a:pt x="0" y="1909"/>
                  </a:lnTo>
                  <a:lnTo>
                    <a:pt x="22" y="1751"/>
                  </a:lnTo>
                  <a:close/>
                </a:path>
              </a:pathLst>
            </a:custGeom>
            <a:solidFill>
              <a:srgbClr val="000000"/>
            </a:solidFill>
            <a:ln w="9525">
              <a:noFill/>
              <a:round/>
              <a:headEnd/>
              <a:tailEnd/>
            </a:ln>
          </p:spPr>
          <p:txBody>
            <a:bodyPr/>
            <a:lstStyle/>
            <a:p>
              <a:endParaRPr lang="en-US"/>
            </a:p>
          </p:txBody>
        </p:sp>
        <p:sp>
          <p:nvSpPr>
            <p:cNvPr id="40972" name="Freeform 12"/>
            <p:cNvSpPr>
              <a:spLocks/>
            </p:cNvSpPr>
            <p:nvPr/>
          </p:nvSpPr>
          <p:spPr bwMode="auto">
            <a:xfrm>
              <a:off x="3245" y="876"/>
              <a:ext cx="288" cy="190"/>
            </a:xfrm>
            <a:custGeom>
              <a:avLst/>
              <a:gdLst>
                <a:gd name="T0" fmla="*/ 288 w 575"/>
                <a:gd name="T1" fmla="*/ 0 h 571"/>
                <a:gd name="T2" fmla="*/ 260 w 575"/>
                <a:gd name="T3" fmla="*/ 8 h 571"/>
                <a:gd name="T4" fmla="*/ 196 w 575"/>
                <a:gd name="T5" fmla="*/ 27 h 571"/>
                <a:gd name="T6" fmla="*/ 159 w 575"/>
                <a:gd name="T7" fmla="*/ 40 h 571"/>
                <a:gd name="T8" fmla="*/ 123 w 575"/>
                <a:gd name="T9" fmla="*/ 55 h 571"/>
                <a:gd name="T10" fmla="*/ 93 w 575"/>
                <a:gd name="T11" fmla="*/ 70 h 571"/>
                <a:gd name="T12" fmla="*/ 71 w 575"/>
                <a:gd name="T13" fmla="*/ 87 h 571"/>
                <a:gd name="T14" fmla="*/ 58 w 575"/>
                <a:gd name="T15" fmla="*/ 103 h 571"/>
                <a:gd name="T16" fmla="*/ 51 w 575"/>
                <a:gd name="T17" fmla="*/ 121 h 571"/>
                <a:gd name="T18" fmla="*/ 49 w 575"/>
                <a:gd name="T19" fmla="*/ 155 h 571"/>
                <a:gd name="T20" fmla="*/ 56 w 575"/>
                <a:gd name="T21" fmla="*/ 180 h 571"/>
                <a:gd name="T22" fmla="*/ 60 w 575"/>
                <a:gd name="T23" fmla="*/ 190 h 571"/>
                <a:gd name="T24" fmla="*/ 46 w 575"/>
                <a:gd name="T25" fmla="*/ 178 h 571"/>
                <a:gd name="T26" fmla="*/ 33 w 575"/>
                <a:gd name="T27" fmla="*/ 165 h 571"/>
                <a:gd name="T28" fmla="*/ 19 w 575"/>
                <a:gd name="T29" fmla="*/ 149 h 571"/>
                <a:gd name="T30" fmla="*/ 7 w 575"/>
                <a:gd name="T31" fmla="*/ 131 h 571"/>
                <a:gd name="T32" fmla="*/ 0 w 575"/>
                <a:gd name="T33" fmla="*/ 112 h 571"/>
                <a:gd name="T34" fmla="*/ 1 w 575"/>
                <a:gd name="T35" fmla="*/ 92 h 571"/>
                <a:gd name="T36" fmla="*/ 13 w 575"/>
                <a:gd name="T37" fmla="*/ 74 h 571"/>
                <a:gd name="T38" fmla="*/ 24 w 575"/>
                <a:gd name="T39" fmla="*/ 66 h 571"/>
                <a:gd name="T40" fmla="*/ 38 w 575"/>
                <a:gd name="T41" fmla="*/ 58 h 571"/>
                <a:gd name="T42" fmla="*/ 76 w 575"/>
                <a:gd name="T43" fmla="*/ 43 h 571"/>
                <a:gd name="T44" fmla="*/ 120 w 575"/>
                <a:gd name="T45" fmla="*/ 30 h 571"/>
                <a:gd name="T46" fmla="*/ 169 w 575"/>
                <a:gd name="T47" fmla="*/ 19 h 571"/>
                <a:gd name="T48" fmla="*/ 251 w 575"/>
                <a:gd name="T49" fmla="*/ 5 h 571"/>
                <a:gd name="T50" fmla="*/ 288 w 575"/>
                <a:gd name="T51" fmla="*/ 0 h 571"/>
                <a:gd name="T52" fmla="*/ 288 w 575"/>
                <a:gd name="T53" fmla="*/ 0 h 57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575"/>
                <a:gd name="T82" fmla="*/ 0 h 571"/>
                <a:gd name="T83" fmla="*/ 575 w 575"/>
                <a:gd name="T84" fmla="*/ 571 h 571"/>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575" h="571">
                  <a:moveTo>
                    <a:pt x="575" y="0"/>
                  </a:moveTo>
                  <a:lnTo>
                    <a:pt x="520" y="23"/>
                  </a:lnTo>
                  <a:lnTo>
                    <a:pt x="392" y="80"/>
                  </a:lnTo>
                  <a:lnTo>
                    <a:pt x="318" y="119"/>
                  </a:lnTo>
                  <a:lnTo>
                    <a:pt x="246" y="164"/>
                  </a:lnTo>
                  <a:lnTo>
                    <a:pt x="185" y="211"/>
                  </a:lnTo>
                  <a:lnTo>
                    <a:pt x="141" y="260"/>
                  </a:lnTo>
                  <a:lnTo>
                    <a:pt x="115" y="311"/>
                  </a:lnTo>
                  <a:lnTo>
                    <a:pt x="101" y="364"/>
                  </a:lnTo>
                  <a:lnTo>
                    <a:pt x="97" y="465"/>
                  </a:lnTo>
                  <a:lnTo>
                    <a:pt x="111" y="540"/>
                  </a:lnTo>
                  <a:lnTo>
                    <a:pt x="119" y="571"/>
                  </a:lnTo>
                  <a:lnTo>
                    <a:pt x="91" y="535"/>
                  </a:lnTo>
                  <a:lnTo>
                    <a:pt x="65" y="497"/>
                  </a:lnTo>
                  <a:lnTo>
                    <a:pt x="37" y="448"/>
                  </a:lnTo>
                  <a:lnTo>
                    <a:pt x="13" y="393"/>
                  </a:lnTo>
                  <a:lnTo>
                    <a:pt x="0" y="336"/>
                  </a:lnTo>
                  <a:lnTo>
                    <a:pt x="1" y="276"/>
                  </a:lnTo>
                  <a:lnTo>
                    <a:pt x="25" y="223"/>
                  </a:lnTo>
                  <a:lnTo>
                    <a:pt x="47" y="198"/>
                  </a:lnTo>
                  <a:lnTo>
                    <a:pt x="76" y="173"/>
                  </a:lnTo>
                  <a:lnTo>
                    <a:pt x="151" y="130"/>
                  </a:lnTo>
                  <a:lnTo>
                    <a:pt x="240" y="90"/>
                  </a:lnTo>
                  <a:lnTo>
                    <a:pt x="337" y="58"/>
                  </a:lnTo>
                  <a:lnTo>
                    <a:pt x="502" y="15"/>
                  </a:lnTo>
                  <a:lnTo>
                    <a:pt x="575" y="0"/>
                  </a:lnTo>
                  <a:close/>
                </a:path>
              </a:pathLst>
            </a:custGeom>
            <a:solidFill>
              <a:srgbClr val="000000"/>
            </a:solidFill>
            <a:ln w="9525">
              <a:noFill/>
              <a:round/>
              <a:headEnd/>
              <a:tailEnd/>
            </a:ln>
          </p:spPr>
          <p:txBody>
            <a:bodyPr/>
            <a:lstStyle/>
            <a:p>
              <a:endParaRPr lang="en-US"/>
            </a:p>
          </p:txBody>
        </p:sp>
        <p:sp>
          <p:nvSpPr>
            <p:cNvPr id="40973" name="Freeform 13"/>
            <p:cNvSpPr>
              <a:spLocks/>
            </p:cNvSpPr>
            <p:nvPr/>
          </p:nvSpPr>
          <p:spPr bwMode="auto">
            <a:xfrm>
              <a:off x="2990" y="1219"/>
              <a:ext cx="570" cy="68"/>
            </a:xfrm>
            <a:custGeom>
              <a:avLst/>
              <a:gdLst>
                <a:gd name="T0" fmla="*/ 0 w 1140"/>
                <a:gd name="T1" fmla="*/ 68 h 204"/>
                <a:gd name="T2" fmla="*/ 570 w 1140"/>
                <a:gd name="T3" fmla="*/ 31 h 204"/>
                <a:gd name="T4" fmla="*/ 540 w 1140"/>
                <a:gd name="T5" fmla="*/ 25 h 204"/>
                <a:gd name="T6" fmla="*/ 464 w 1140"/>
                <a:gd name="T7" fmla="*/ 11 h 204"/>
                <a:gd name="T8" fmla="*/ 364 w 1140"/>
                <a:gd name="T9" fmla="*/ 0 h 204"/>
                <a:gd name="T10" fmla="*/ 261 w 1140"/>
                <a:gd name="T11" fmla="*/ 3 h 204"/>
                <a:gd name="T12" fmla="*/ 165 w 1140"/>
                <a:gd name="T13" fmla="*/ 20 h 204"/>
                <a:gd name="T14" fmla="*/ 122 w 1140"/>
                <a:gd name="T15" fmla="*/ 31 h 204"/>
                <a:gd name="T16" fmla="*/ 82 w 1140"/>
                <a:gd name="T17" fmla="*/ 41 h 204"/>
                <a:gd name="T18" fmla="*/ 22 w 1140"/>
                <a:gd name="T19" fmla="*/ 60 h 204"/>
                <a:gd name="T20" fmla="*/ 0 w 1140"/>
                <a:gd name="T21" fmla="*/ 68 h 204"/>
                <a:gd name="T22" fmla="*/ 0 w 1140"/>
                <a:gd name="T23" fmla="*/ 68 h 20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140"/>
                <a:gd name="T37" fmla="*/ 0 h 204"/>
                <a:gd name="T38" fmla="*/ 1140 w 1140"/>
                <a:gd name="T39" fmla="*/ 204 h 20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140" h="204">
                  <a:moveTo>
                    <a:pt x="0" y="204"/>
                  </a:moveTo>
                  <a:lnTo>
                    <a:pt x="1140" y="94"/>
                  </a:lnTo>
                  <a:lnTo>
                    <a:pt x="1080" y="75"/>
                  </a:lnTo>
                  <a:lnTo>
                    <a:pt x="928" y="32"/>
                  </a:lnTo>
                  <a:lnTo>
                    <a:pt x="728" y="0"/>
                  </a:lnTo>
                  <a:lnTo>
                    <a:pt x="522" y="8"/>
                  </a:lnTo>
                  <a:lnTo>
                    <a:pt x="331" y="59"/>
                  </a:lnTo>
                  <a:lnTo>
                    <a:pt x="244" y="92"/>
                  </a:lnTo>
                  <a:lnTo>
                    <a:pt x="165" y="124"/>
                  </a:lnTo>
                  <a:lnTo>
                    <a:pt x="45" y="180"/>
                  </a:lnTo>
                  <a:lnTo>
                    <a:pt x="0" y="204"/>
                  </a:lnTo>
                  <a:close/>
                </a:path>
              </a:pathLst>
            </a:custGeom>
            <a:solidFill>
              <a:srgbClr val="000000"/>
            </a:solidFill>
            <a:ln w="9525">
              <a:noFill/>
              <a:round/>
              <a:headEnd/>
              <a:tailEnd/>
            </a:ln>
          </p:spPr>
          <p:txBody>
            <a:bodyPr/>
            <a:lstStyle/>
            <a:p>
              <a:endParaRPr lang="en-US"/>
            </a:p>
          </p:txBody>
        </p:sp>
        <p:sp>
          <p:nvSpPr>
            <p:cNvPr id="40974" name="Freeform 14"/>
            <p:cNvSpPr>
              <a:spLocks/>
            </p:cNvSpPr>
            <p:nvPr/>
          </p:nvSpPr>
          <p:spPr bwMode="auto">
            <a:xfrm>
              <a:off x="3016" y="1264"/>
              <a:ext cx="544" cy="130"/>
            </a:xfrm>
            <a:custGeom>
              <a:avLst/>
              <a:gdLst>
                <a:gd name="T0" fmla="*/ 0 w 1087"/>
                <a:gd name="T1" fmla="*/ 63 h 392"/>
                <a:gd name="T2" fmla="*/ 31 w 1087"/>
                <a:gd name="T3" fmla="*/ 71 h 392"/>
                <a:gd name="T4" fmla="*/ 66 w 1087"/>
                <a:gd name="T5" fmla="*/ 79 h 392"/>
                <a:gd name="T6" fmla="*/ 111 w 1087"/>
                <a:gd name="T7" fmla="*/ 87 h 392"/>
                <a:gd name="T8" fmla="*/ 217 w 1087"/>
                <a:gd name="T9" fmla="*/ 97 h 392"/>
                <a:gd name="T10" fmla="*/ 327 w 1087"/>
                <a:gd name="T11" fmla="*/ 86 h 392"/>
                <a:gd name="T12" fmla="*/ 376 w 1087"/>
                <a:gd name="T13" fmla="*/ 73 h 392"/>
                <a:gd name="T14" fmla="*/ 419 w 1087"/>
                <a:gd name="T15" fmla="*/ 58 h 392"/>
                <a:gd name="T16" fmla="*/ 456 w 1087"/>
                <a:gd name="T17" fmla="*/ 44 h 392"/>
                <a:gd name="T18" fmla="*/ 488 w 1087"/>
                <a:gd name="T19" fmla="*/ 31 h 392"/>
                <a:gd name="T20" fmla="*/ 513 w 1087"/>
                <a:gd name="T21" fmla="*/ 18 h 392"/>
                <a:gd name="T22" fmla="*/ 530 w 1087"/>
                <a:gd name="T23" fmla="*/ 9 h 392"/>
                <a:gd name="T24" fmla="*/ 544 w 1087"/>
                <a:gd name="T25" fmla="*/ 0 h 392"/>
                <a:gd name="T26" fmla="*/ 540 w 1087"/>
                <a:gd name="T27" fmla="*/ 5 h 392"/>
                <a:gd name="T28" fmla="*/ 530 w 1087"/>
                <a:gd name="T29" fmla="*/ 19 h 392"/>
                <a:gd name="T30" fmla="*/ 522 w 1087"/>
                <a:gd name="T31" fmla="*/ 28 h 392"/>
                <a:gd name="T32" fmla="*/ 513 w 1087"/>
                <a:gd name="T33" fmla="*/ 37 h 392"/>
                <a:gd name="T34" fmla="*/ 501 w 1087"/>
                <a:gd name="T35" fmla="*/ 48 h 392"/>
                <a:gd name="T36" fmla="*/ 488 w 1087"/>
                <a:gd name="T37" fmla="*/ 60 h 392"/>
                <a:gd name="T38" fmla="*/ 473 w 1087"/>
                <a:gd name="T39" fmla="*/ 72 h 392"/>
                <a:gd name="T40" fmla="*/ 456 w 1087"/>
                <a:gd name="T41" fmla="*/ 84 h 392"/>
                <a:gd name="T42" fmla="*/ 438 w 1087"/>
                <a:gd name="T43" fmla="*/ 95 h 392"/>
                <a:gd name="T44" fmla="*/ 419 w 1087"/>
                <a:gd name="T45" fmla="*/ 104 h 392"/>
                <a:gd name="T46" fmla="*/ 396 w 1087"/>
                <a:gd name="T47" fmla="*/ 113 h 392"/>
                <a:gd name="T48" fmla="*/ 373 w 1087"/>
                <a:gd name="T49" fmla="*/ 121 h 392"/>
                <a:gd name="T50" fmla="*/ 320 w 1087"/>
                <a:gd name="T51" fmla="*/ 130 h 392"/>
                <a:gd name="T52" fmla="*/ 207 w 1087"/>
                <a:gd name="T53" fmla="*/ 125 h 392"/>
                <a:gd name="T54" fmla="*/ 103 w 1087"/>
                <a:gd name="T55" fmla="*/ 101 h 392"/>
                <a:gd name="T56" fmla="*/ 61 w 1087"/>
                <a:gd name="T57" fmla="*/ 87 h 392"/>
                <a:gd name="T58" fmla="*/ 29 w 1087"/>
                <a:gd name="T59" fmla="*/ 75 h 392"/>
                <a:gd name="T60" fmla="*/ 0 w 1087"/>
                <a:gd name="T61" fmla="*/ 63 h 392"/>
                <a:gd name="T62" fmla="*/ 0 w 1087"/>
                <a:gd name="T63" fmla="*/ 63 h 39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87"/>
                <a:gd name="T97" fmla="*/ 0 h 392"/>
                <a:gd name="T98" fmla="*/ 1087 w 1087"/>
                <a:gd name="T99" fmla="*/ 392 h 392"/>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87" h="392">
                  <a:moveTo>
                    <a:pt x="0" y="189"/>
                  </a:moveTo>
                  <a:lnTo>
                    <a:pt x="62" y="214"/>
                  </a:lnTo>
                  <a:lnTo>
                    <a:pt x="132" y="239"/>
                  </a:lnTo>
                  <a:lnTo>
                    <a:pt x="222" y="261"/>
                  </a:lnTo>
                  <a:lnTo>
                    <a:pt x="434" y="291"/>
                  </a:lnTo>
                  <a:lnTo>
                    <a:pt x="653" y="259"/>
                  </a:lnTo>
                  <a:lnTo>
                    <a:pt x="752" y="219"/>
                  </a:lnTo>
                  <a:lnTo>
                    <a:pt x="838" y="176"/>
                  </a:lnTo>
                  <a:lnTo>
                    <a:pt x="912" y="133"/>
                  </a:lnTo>
                  <a:lnTo>
                    <a:pt x="976" y="92"/>
                  </a:lnTo>
                  <a:lnTo>
                    <a:pt x="1025" y="54"/>
                  </a:lnTo>
                  <a:lnTo>
                    <a:pt x="1060" y="26"/>
                  </a:lnTo>
                  <a:lnTo>
                    <a:pt x="1087" y="0"/>
                  </a:lnTo>
                  <a:lnTo>
                    <a:pt x="1080" y="14"/>
                  </a:lnTo>
                  <a:lnTo>
                    <a:pt x="1060" y="56"/>
                  </a:lnTo>
                  <a:lnTo>
                    <a:pt x="1044" y="83"/>
                  </a:lnTo>
                  <a:lnTo>
                    <a:pt x="1025" y="113"/>
                  </a:lnTo>
                  <a:lnTo>
                    <a:pt x="1001" y="146"/>
                  </a:lnTo>
                  <a:lnTo>
                    <a:pt x="976" y="180"/>
                  </a:lnTo>
                  <a:lnTo>
                    <a:pt x="946" y="217"/>
                  </a:lnTo>
                  <a:lnTo>
                    <a:pt x="912" y="252"/>
                  </a:lnTo>
                  <a:lnTo>
                    <a:pt x="875" y="285"/>
                  </a:lnTo>
                  <a:lnTo>
                    <a:pt x="837" y="314"/>
                  </a:lnTo>
                  <a:lnTo>
                    <a:pt x="791" y="341"/>
                  </a:lnTo>
                  <a:lnTo>
                    <a:pt x="745" y="364"/>
                  </a:lnTo>
                  <a:lnTo>
                    <a:pt x="639" y="392"/>
                  </a:lnTo>
                  <a:lnTo>
                    <a:pt x="414" y="376"/>
                  </a:lnTo>
                  <a:lnTo>
                    <a:pt x="206" y="304"/>
                  </a:lnTo>
                  <a:lnTo>
                    <a:pt x="122" y="262"/>
                  </a:lnTo>
                  <a:lnTo>
                    <a:pt x="58" y="226"/>
                  </a:lnTo>
                  <a:lnTo>
                    <a:pt x="0" y="189"/>
                  </a:lnTo>
                  <a:close/>
                </a:path>
              </a:pathLst>
            </a:custGeom>
            <a:solidFill>
              <a:srgbClr val="000000"/>
            </a:solidFill>
            <a:ln w="9525">
              <a:noFill/>
              <a:round/>
              <a:headEnd/>
              <a:tailEnd/>
            </a:ln>
          </p:spPr>
          <p:txBody>
            <a:bodyPr/>
            <a:lstStyle/>
            <a:p>
              <a:endParaRPr lang="en-US"/>
            </a:p>
          </p:txBody>
        </p:sp>
        <p:sp>
          <p:nvSpPr>
            <p:cNvPr id="40975" name="Freeform 15"/>
            <p:cNvSpPr>
              <a:spLocks/>
            </p:cNvSpPr>
            <p:nvPr/>
          </p:nvSpPr>
          <p:spPr bwMode="auto">
            <a:xfrm>
              <a:off x="2798" y="979"/>
              <a:ext cx="163" cy="306"/>
            </a:xfrm>
            <a:custGeom>
              <a:avLst/>
              <a:gdLst>
                <a:gd name="T0" fmla="*/ 163 w 327"/>
                <a:gd name="T1" fmla="*/ 306 h 917"/>
                <a:gd name="T2" fmla="*/ 58 w 327"/>
                <a:gd name="T3" fmla="*/ 0 h 917"/>
                <a:gd name="T4" fmla="*/ 54 w 327"/>
                <a:gd name="T5" fmla="*/ 8 h 917"/>
                <a:gd name="T6" fmla="*/ 43 w 327"/>
                <a:gd name="T7" fmla="*/ 28 h 917"/>
                <a:gd name="T8" fmla="*/ 37 w 327"/>
                <a:gd name="T9" fmla="*/ 42 h 917"/>
                <a:gd name="T10" fmla="*/ 30 w 327"/>
                <a:gd name="T11" fmla="*/ 58 h 917"/>
                <a:gd name="T12" fmla="*/ 22 w 327"/>
                <a:gd name="T13" fmla="*/ 75 h 917"/>
                <a:gd name="T14" fmla="*/ 15 w 327"/>
                <a:gd name="T15" fmla="*/ 93 h 917"/>
                <a:gd name="T16" fmla="*/ 0 w 327"/>
                <a:gd name="T17" fmla="*/ 169 h 917"/>
                <a:gd name="T18" fmla="*/ 4 w 327"/>
                <a:gd name="T19" fmla="*/ 202 h 917"/>
                <a:gd name="T20" fmla="*/ 10 w 327"/>
                <a:gd name="T21" fmla="*/ 215 h 917"/>
                <a:gd name="T22" fmla="*/ 21 w 327"/>
                <a:gd name="T23" fmla="*/ 226 h 917"/>
                <a:gd name="T24" fmla="*/ 45 w 327"/>
                <a:gd name="T25" fmla="*/ 244 h 917"/>
                <a:gd name="T26" fmla="*/ 70 w 327"/>
                <a:gd name="T27" fmla="*/ 260 h 917"/>
                <a:gd name="T28" fmla="*/ 95 w 327"/>
                <a:gd name="T29" fmla="*/ 273 h 917"/>
                <a:gd name="T30" fmla="*/ 117 w 327"/>
                <a:gd name="T31" fmla="*/ 285 h 917"/>
                <a:gd name="T32" fmla="*/ 151 w 327"/>
                <a:gd name="T33" fmla="*/ 300 h 917"/>
                <a:gd name="T34" fmla="*/ 163 w 327"/>
                <a:gd name="T35" fmla="*/ 306 h 917"/>
                <a:gd name="T36" fmla="*/ 163 w 327"/>
                <a:gd name="T37" fmla="*/ 306 h 91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27"/>
                <a:gd name="T58" fmla="*/ 0 h 917"/>
                <a:gd name="T59" fmla="*/ 327 w 327"/>
                <a:gd name="T60" fmla="*/ 917 h 91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27" h="917">
                  <a:moveTo>
                    <a:pt x="327" y="917"/>
                  </a:moveTo>
                  <a:lnTo>
                    <a:pt x="117" y="0"/>
                  </a:lnTo>
                  <a:lnTo>
                    <a:pt x="109" y="23"/>
                  </a:lnTo>
                  <a:lnTo>
                    <a:pt x="87" y="85"/>
                  </a:lnTo>
                  <a:lnTo>
                    <a:pt x="74" y="126"/>
                  </a:lnTo>
                  <a:lnTo>
                    <a:pt x="60" y="174"/>
                  </a:lnTo>
                  <a:lnTo>
                    <a:pt x="44" y="226"/>
                  </a:lnTo>
                  <a:lnTo>
                    <a:pt x="31" y="280"/>
                  </a:lnTo>
                  <a:lnTo>
                    <a:pt x="0" y="506"/>
                  </a:lnTo>
                  <a:lnTo>
                    <a:pt x="8" y="604"/>
                  </a:lnTo>
                  <a:lnTo>
                    <a:pt x="21" y="643"/>
                  </a:lnTo>
                  <a:lnTo>
                    <a:pt x="42" y="676"/>
                  </a:lnTo>
                  <a:lnTo>
                    <a:pt x="91" y="730"/>
                  </a:lnTo>
                  <a:lnTo>
                    <a:pt x="141" y="778"/>
                  </a:lnTo>
                  <a:lnTo>
                    <a:pt x="190" y="819"/>
                  </a:lnTo>
                  <a:lnTo>
                    <a:pt x="235" y="853"/>
                  </a:lnTo>
                  <a:lnTo>
                    <a:pt x="302" y="900"/>
                  </a:lnTo>
                  <a:lnTo>
                    <a:pt x="327" y="917"/>
                  </a:lnTo>
                  <a:close/>
                </a:path>
              </a:pathLst>
            </a:custGeom>
            <a:solidFill>
              <a:srgbClr val="000000"/>
            </a:solidFill>
            <a:ln w="9525">
              <a:noFill/>
              <a:round/>
              <a:headEnd/>
              <a:tailEnd/>
            </a:ln>
          </p:spPr>
          <p:txBody>
            <a:bodyPr/>
            <a:lstStyle/>
            <a:p>
              <a:endParaRPr lang="en-US"/>
            </a:p>
          </p:txBody>
        </p:sp>
        <p:sp>
          <p:nvSpPr>
            <p:cNvPr id="40976" name="Freeform 16"/>
            <p:cNvSpPr>
              <a:spLocks/>
            </p:cNvSpPr>
            <p:nvPr/>
          </p:nvSpPr>
          <p:spPr bwMode="auto">
            <a:xfrm>
              <a:off x="2897" y="977"/>
              <a:ext cx="208" cy="263"/>
            </a:xfrm>
            <a:custGeom>
              <a:avLst/>
              <a:gdLst>
                <a:gd name="T0" fmla="*/ 0 w 416"/>
                <a:gd name="T1" fmla="*/ 0 h 790"/>
                <a:gd name="T2" fmla="*/ 20 w 416"/>
                <a:gd name="T3" fmla="*/ 13 h 790"/>
                <a:gd name="T4" fmla="*/ 39 w 416"/>
                <a:gd name="T5" fmla="*/ 27 h 790"/>
                <a:gd name="T6" fmla="*/ 63 w 416"/>
                <a:gd name="T7" fmla="*/ 45 h 790"/>
                <a:gd name="T8" fmla="*/ 75 w 416"/>
                <a:gd name="T9" fmla="*/ 56 h 790"/>
                <a:gd name="T10" fmla="*/ 87 w 416"/>
                <a:gd name="T11" fmla="*/ 67 h 790"/>
                <a:gd name="T12" fmla="*/ 98 w 416"/>
                <a:gd name="T13" fmla="*/ 78 h 790"/>
                <a:gd name="T14" fmla="*/ 110 w 416"/>
                <a:gd name="T15" fmla="*/ 90 h 790"/>
                <a:gd name="T16" fmla="*/ 119 w 416"/>
                <a:gd name="T17" fmla="*/ 102 h 790"/>
                <a:gd name="T18" fmla="*/ 128 w 416"/>
                <a:gd name="T19" fmla="*/ 114 h 790"/>
                <a:gd name="T20" fmla="*/ 140 w 416"/>
                <a:gd name="T21" fmla="*/ 139 h 790"/>
                <a:gd name="T22" fmla="*/ 145 w 416"/>
                <a:gd name="T23" fmla="*/ 186 h 790"/>
                <a:gd name="T24" fmla="*/ 141 w 416"/>
                <a:gd name="T25" fmla="*/ 207 h 790"/>
                <a:gd name="T26" fmla="*/ 138 w 416"/>
                <a:gd name="T27" fmla="*/ 217 h 790"/>
                <a:gd name="T28" fmla="*/ 134 w 416"/>
                <a:gd name="T29" fmla="*/ 225 h 790"/>
                <a:gd name="T30" fmla="*/ 126 w 416"/>
                <a:gd name="T31" fmla="*/ 241 h 790"/>
                <a:gd name="T32" fmla="*/ 120 w 416"/>
                <a:gd name="T33" fmla="*/ 253 h 790"/>
                <a:gd name="T34" fmla="*/ 113 w 416"/>
                <a:gd name="T35" fmla="*/ 263 h 790"/>
                <a:gd name="T36" fmla="*/ 131 w 416"/>
                <a:gd name="T37" fmla="*/ 249 h 790"/>
                <a:gd name="T38" fmla="*/ 149 w 416"/>
                <a:gd name="T39" fmla="*/ 233 h 790"/>
                <a:gd name="T40" fmla="*/ 169 w 416"/>
                <a:gd name="T41" fmla="*/ 213 h 790"/>
                <a:gd name="T42" fmla="*/ 179 w 416"/>
                <a:gd name="T43" fmla="*/ 203 h 790"/>
                <a:gd name="T44" fmla="*/ 187 w 416"/>
                <a:gd name="T45" fmla="*/ 191 h 790"/>
                <a:gd name="T46" fmla="*/ 202 w 416"/>
                <a:gd name="T47" fmla="*/ 168 h 790"/>
                <a:gd name="T48" fmla="*/ 208 w 416"/>
                <a:gd name="T49" fmla="*/ 145 h 790"/>
                <a:gd name="T50" fmla="*/ 205 w 416"/>
                <a:gd name="T51" fmla="*/ 125 h 790"/>
                <a:gd name="T52" fmla="*/ 198 w 416"/>
                <a:gd name="T53" fmla="*/ 114 h 790"/>
                <a:gd name="T54" fmla="*/ 189 w 416"/>
                <a:gd name="T55" fmla="*/ 104 h 790"/>
                <a:gd name="T56" fmla="*/ 176 w 416"/>
                <a:gd name="T57" fmla="*/ 93 h 790"/>
                <a:gd name="T58" fmla="*/ 162 w 416"/>
                <a:gd name="T59" fmla="*/ 83 h 790"/>
                <a:gd name="T60" fmla="*/ 128 w 416"/>
                <a:gd name="T61" fmla="*/ 62 h 790"/>
                <a:gd name="T62" fmla="*/ 110 w 416"/>
                <a:gd name="T63" fmla="*/ 52 h 790"/>
                <a:gd name="T64" fmla="*/ 93 w 416"/>
                <a:gd name="T65" fmla="*/ 43 h 790"/>
                <a:gd name="T66" fmla="*/ 58 w 416"/>
                <a:gd name="T67" fmla="*/ 25 h 790"/>
                <a:gd name="T68" fmla="*/ 29 w 416"/>
                <a:gd name="T69" fmla="*/ 12 h 790"/>
                <a:gd name="T70" fmla="*/ 0 w 416"/>
                <a:gd name="T71" fmla="*/ 0 h 790"/>
                <a:gd name="T72" fmla="*/ 0 w 416"/>
                <a:gd name="T73" fmla="*/ 0 h 79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416"/>
                <a:gd name="T112" fmla="*/ 0 h 790"/>
                <a:gd name="T113" fmla="*/ 416 w 416"/>
                <a:gd name="T114" fmla="*/ 790 h 790"/>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416" h="790">
                  <a:moveTo>
                    <a:pt x="0" y="0"/>
                  </a:moveTo>
                  <a:lnTo>
                    <a:pt x="40" y="38"/>
                  </a:lnTo>
                  <a:lnTo>
                    <a:pt x="78" y="81"/>
                  </a:lnTo>
                  <a:lnTo>
                    <a:pt x="126" y="135"/>
                  </a:lnTo>
                  <a:lnTo>
                    <a:pt x="149" y="168"/>
                  </a:lnTo>
                  <a:lnTo>
                    <a:pt x="174" y="200"/>
                  </a:lnTo>
                  <a:lnTo>
                    <a:pt x="196" y="235"/>
                  </a:lnTo>
                  <a:lnTo>
                    <a:pt x="220" y="269"/>
                  </a:lnTo>
                  <a:lnTo>
                    <a:pt x="239" y="307"/>
                  </a:lnTo>
                  <a:lnTo>
                    <a:pt x="256" y="342"/>
                  </a:lnTo>
                  <a:lnTo>
                    <a:pt x="280" y="418"/>
                  </a:lnTo>
                  <a:lnTo>
                    <a:pt x="289" y="558"/>
                  </a:lnTo>
                  <a:lnTo>
                    <a:pt x="281" y="622"/>
                  </a:lnTo>
                  <a:lnTo>
                    <a:pt x="275" y="651"/>
                  </a:lnTo>
                  <a:lnTo>
                    <a:pt x="268" y="677"/>
                  </a:lnTo>
                  <a:lnTo>
                    <a:pt x="253" y="723"/>
                  </a:lnTo>
                  <a:lnTo>
                    <a:pt x="240" y="759"/>
                  </a:lnTo>
                  <a:lnTo>
                    <a:pt x="226" y="790"/>
                  </a:lnTo>
                  <a:lnTo>
                    <a:pt x="262" y="747"/>
                  </a:lnTo>
                  <a:lnTo>
                    <a:pt x="298" y="699"/>
                  </a:lnTo>
                  <a:lnTo>
                    <a:pt x="337" y="640"/>
                  </a:lnTo>
                  <a:lnTo>
                    <a:pt x="357" y="609"/>
                  </a:lnTo>
                  <a:lnTo>
                    <a:pt x="374" y="575"/>
                  </a:lnTo>
                  <a:lnTo>
                    <a:pt x="403" y="505"/>
                  </a:lnTo>
                  <a:lnTo>
                    <a:pt x="416" y="436"/>
                  </a:lnTo>
                  <a:lnTo>
                    <a:pt x="409" y="374"/>
                  </a:lnTo>
                  <a:lnTo>
                    <a:pt x="396" y="342"/>
                  </a:lnTo>
                  <a:lnTo>
                    <a:pt x="377" y="311"/>
                  </a:lnTo>
                  <a:lnTo>
                    <a:pt x="352" y="280"/>
                  </a:lnTo>
                  <a:lnTo>
                    <a:pt x="323" y="249"/>
                  </a:lnTo>
                  <a:lnTo>
                    <a:pt x="256" y="187"/>
                  </a:lnTo>
                  <a:lnTo>
                    <a:pt x="221" y="156"/>
                  </a:lnTo>
                  <a:lnTo>
                    <a:pt x="186" y="128"/>
                  </a:lnTo>
                  <a:lnTo>
                    <a:pt x="116" y="76"/>
                  </a:lnTo>
                  <a:lnTo>
                    <a:pt x="58" y="36"/>
                  </a:lnTo>
                  <a:lnTo>
                    <a:pt x="0" y="0"/>
                  </a:lnTo>
                  <a:close/>
                </a:path>
              </a:pathLst>
            </a:custGeom>
            <a:solidFill>
              <a:srgbClr val="000000"/>
            </a:solidFill>
            <a:ln w="9525">
              <a:noFill/>
              <a:round/>
              <a:headEnd/>
              <a:tailEnd/>
            </a:ln>
          </p:spPr>
          <p:txBody>
            <a:bodyPr/>
            <a:lstStyle/>
            <a:p>
              <a:endParaRPr lang="en-US"/>
            </a:p>
          </p:txBody>
        </p:sp>
        <p:sp>
          <p:nvSpPr>
            <p:cNvPr id="40977" name="Freeform 17"/>
            <p:cNvSpPr>
              <a:spLocks/>
            </p:cNvSpPr>
            <p:nvPr/>
          </p:nvSpPr>
          <p:spPr bwMode="auto">
            <a:xfrm>
              <a:off x="2409" y="1102"/>
              <a:ext cx="111" cy="324"/>
            </a:xfrm>
            <a:custGeom>
              <a:avLst/>
              <a:gdLst>
                <a:gd name="T0" fmla="*/ 87 w 221"/>
                <a:gd name="T1" fmla="*/ 324 h 973"/>
                <a:gd name="T2" fmla="*/ 111 w 221"/>
                <a:gd name="T3" fmla="*/ 0 h 973"/>
                <a:gd name="T4" fmla="*/ 106 w 221"/>
                <a:gd name="T5" fmla="*/ 6 h 973"/>
                <a:gd name="T6" fmla="*/ 91 w 221"/>
                <a:gd name="T7" fmla="*/ 24 h 973"/>
                <a:gd name="T8" fmla="*/ 81 w 221"/>
                <a:gd name="T9" fmla="*/ 36 h 973"/>
                <a:gd name="T10" fmla="*/ 71 w 221"/>
                <a:gd name="T11" fmla="*/ 50 h 973"/>
                <a:gd name="T12" fmla="*/ 59 w 221"/>
                <a:gd name="T13" fmla="*/ 65 h 973"/>
                <a:gd name="T14" fmla="*/ 47 w 221"/>
                <a:gd name="T15" fmla="*/ 81 h 973"/>
                <a:gd name="T16" fmla="*/ 37 w 221"/>
                <a:gd name="T17" fmla="*/ 98 h 973"/>
                <a:gd name="T18" fmla="*/ 26 w 221"/>
                <a:gd name="T19" fmla="*/ 115 h 973"/>
                <a:gd name="T20" fmla="*/ 17 w 221"/>
                <a:gd name="T21" fmla="*/ 132 h 973"/>
                <a:gd name="T22" fmla="*/ 9 w 221"/>
                <a:gd name="T23" fmla="*/ 149 h 973"/>
                <a:gd name="T24" fmla="*/ 0 w 221"/>
                <a:gd name="T25" fmla="*/ 180 h 973"/>
                <a:gd name="T26" fmla="*/ 2 w 221"/>
                <a:gd name="T27" fmla="*/ 206 h 973"/>
                <a:gd name="T28" fmla="*/ 7 w 221"/>
                <a:gd name="T29" fmla="*/ 217 h 973"/>
                <a:gd name="T30" fmla="*/ 13 w 221"/>
                <a:gd name="T31" fmla="*/ 228 h 973"/>
                <a:gd name="T32" fmla="*/ 19 w 221"/>
                <a:gd name="T33" fmla="*/ 239 h 973"/>
                <a:gd name="T34" fmla="*/ 25 w 221"/>
                <a:gd name="T35" fmla="*/ 249 h 973"/>
                <a:gd name="T36" fmla="*/ 32 w 221"/>
                <a:gd name="T37" fmla="*/ 260 h 973"/>
                <a:gd name="T38" fmla="*/ 40 w 221"/>
                <a:gd name="T39" fmla="*/ 269 h 973"/>
                <a:gd name="T40" fmla="*/ 53 w 221"/>
                <a:gd name="T41" fmla="*/ 287 h 973"/>
                <a:gd name="T42" fmla="*/ 67 w 221"/>
                <a:gd name="T43" fmla="*/ 302 h 973"/>
                <a:gd name="T44" fmla="*/ 77 w 221"/>
                <a:gd name="T45" fmla="*/ 313 h 973"/>
                <a:gd name="T46" fmla="*/ 87 w 221"/>
                <a:gd name="T47" fmla="*/ 324 h 973"/>
                <a:gd name="T48" fmla="*/ 87 w 221"/>
                <a:gd name="T49" fmla="*/ 324 h 97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21"/>
                <a:gd name="T76" fmla="*/ 0 h 973"/>
                <a:gd name="T77" fmla="*/ 221 w 221"/>
                <a:gd name="T78" fmla="*/ 973 h 97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21" h="973">
                  <a:moveTo>
                    <a:pt x="173" y="973"/>
                  </a:moveTo>
                  <a:lnTo>
                    <a:pt x="221" y="0"/>
                  </a:lnTo>
                  <a:lnTo>
                    <a:pt x="211" y="18"/>
                  </a:lnTo>
                  <a:lnTo>
                    <a:pt x="181" y="71"/>
                  </a:lnTo>
                  <a:lnTo>
                    <a:pt x="161" y="108"/>
                  </a:lnTo>
                  <a:lnTo>
                    <a:pt x="141" y="149"/>
                  </a:lnTo>
                  <a:lnTo>
                    <a:pt x="118" y="195"/>
                  </a:lnTo>
                  <a:lnTo>
                    <a:pt x="94" y="242"/>
                  </a:lnTo>
                  <a:lnTo>
                    <a:pt x="73" y="294"/>
                  </a:lnTo>
                  <a:lnTo>
                    <a:pt x="52" y="345"/>
                  </a:lnTo>
                  <a:lnTo>
                    <a:pt x="33" y="397"/>
                  </a:lnTo>
                  <a:lnTo>
                    <a:pt x="18" y="446"/>
                  </a:lnTo>
                  <a:lnTo>
                    <a:pt x="0" y="540"/>
                  </a:lnTo>
                  <a:lnTo>
                    <a:pt x="3" y="619"/>
                  </a:lnTo>
                  <a:lnTo>
                    <a:pt x="13" y="652"/>
                  </a:lnTo>
                  <a:lnTo>
                    <a:pt x="25" y="685"/>
                  </a:lnTo>
                  <a:lnTo>
                    <a:pt x="38" y="717"/>
                  </a:lnTo>
                  <a:lnTo>
                    <a:pt x="50" y="747"/>
                  </a:lnTo>
                  <a:lnTo>
                    <a:pt x="64" y="780"/>
                  </a:lnTo>
                  <a:lnTo>
                    <a:pt x="79" y="808"/>
                  </a:lnTo>
                  <a:lnTo>
                    <a:pt x="106" y="862"/>
                  </a:lnTo>
                  <a:lnTo>
                    <a:pt x="133" y="907"/>
                  </a:lnTo>
                  <a:lnTo>
                    <a:pt x="153" y="941"/>
                  </a:lnTo>
                  <a:lnTo>
                    <a:pt x="173" y="973"/>
                  </a:lnTo>
                  <a:close/>
                </a:path>
              </a:pathLst>
            </a:custGeom>
            <a:solidFill>
              <a:srgbClr val="000000"/>
            </a:solidFill>
            <a:ln w="9525">
              <a:noFill/>
              <a:round/>
              <a:headEnd/>
              <a:tailEnd/>
            </a:ln>
          </p:spPr>
          <p:txBody>
            <a:bodyPr/>
            <a:lstStyle/>
            <a:p>
              <a:endParaRPr lang="en-US"/>
            </a:p>
          </p:txBody>
        </p:sp>
        <p:sp>
          <p:nvSpPr>
            <p:cNvPr id="40978" name="Freeform 18"/>
            <p:cNvSpPr>
              <a:spLocks/>
            </p:cNvSpPr>
            <p:nvPr/>
          </p:nvSpPr>
          <p:spPr bwMode="auto">
            <a:xfrm>
              <a:off x="2503" y="1116"/>
              <a:ext cx="187" cy="304"/>
            </a:xfrm>
            <a:custGeom>
              <a:avLst/>
              <a:gdLst>
                <a:gd name="T0" fmla="*/ 57 w 374"/>
                <a:gd name="T1" fmla="*/ 0 h 910"/>
                <a:gd name="T2" fmla="*/ 62 w 374"/>
                <a:gd name="T3" fmla="*/ 4 h 910"/>
                <a:gd name="T4" fmla="*/ 76 w 374"/>
                <a:gd name="T5" fmla="*/ 19 h 910"/>
                <a:gd name="T6" fmla="*/ 83 w 374"/>
                <a:gd name="T7" fmla="*/ 28 h 910"/>
                <a:gd name="T8" fmla="*/ 92 w 374"/>
                <a:gd name="T9" fmla="*/ 39 h 910"/>
                <a:gd name="T10" fmla="*/ 100 w 374"/>
                <a:gd name="T11" fmla="*/ 51 h 910"/>
                <a:gd name="T12" fmla="*/ 109 w 374"/>
                <a:gd name="T13" fmla="*/ 64 h 910"/>
                <a:gd name="T14" fmla="*/ 117 w 374"/>
                <a:gd name="T15" fmla="*/ 78 h 910"/>
                <a:gd name="T16" fmla="*/ 123 w 374"/>
                <a:gd name="T17" fmla="*/ 93 h 910"/>
                <a:gd name="T18" fmla="*/ 131 w 374"/>
                <a:gd name="T19" fmla="*/ 124 h 910"/>
                <a:gd name="T20" fmla="*/ 128 w 374"/>
                <a:gd name="T21" fmla="*/ 154 h 910"/>
                <a:gd name="T22" fmla="*/ 121 w 374"/>
                <a:gd name="T23" fmla="*/ 168 h 910"/>
                <a:gd name="T24" fmla="*/ 112 w 374"/>
                <a:gd name="T25" fmla="*/ 181 h 910"/>
                <a:gd name="T26" fmla="*/ 100 w 374"/>
                <a:gd name="T27" fmla="*/ 194 h 910"/>
                <a:gd name="T28" fmla="*/ 89 w 374"/>
                <a:gd name="T29" fmla="*/ 206 h 910"/>
                <a:gd name="T30" fmla="*/ 77 w 374"/>
                <a:gd name="T31" fmla="*/ 219 h 910"/>
                <a:gd name="T32" fmla="*/ 67 w 374"/>
                <a:gd name="T33" fmla="*/ 230 h 910"/>
                <a:gd name="T34" fmla="*/ 57 w 374"/>
                <a:gd name="T35" fmla="*/ 241 h 910"/>
                <a:gd name="T36" fmla="*/ 48 w 374"/>
                <a:gd name="T37" fmla="*/ 251 h 910"/>
                <a:gd name="T38" fmla="*/ 31 w 374"/>
                <a:gd name="T39" fmla="*/ 269 h 910"/>
                <a:gd name="T40" fmla="*/ 19 w 374"/>
                <a:gd name="T41" fmla="*/ 284 h 910"/>
                <a:gd name="T42" fmla="*/ 9 w 374"/>
                <a:gd name="T43" fmla="*/ 294 h 910"/>
                <a:gd name="T44" fmla="*/ 0 w 374"/>
                <a:gd name="T45" fmla="*/ 304 h 910"/>
                <a:gd name="T46" fmla="*/ 28 w 374"/>
                <a:gd name="T47" fmla="*/ 293 h 910"/>
                <a:gd name="T48" fmla="*/ 57 w 374"/>
                <a:gd name="T49" fmla="*/ 280 h 910"/>
                <a:gd name="T50" fmla="*/ 91 w 374"/>
                <a:gd name="T51" fmla="*/ 261 h 910"/>
                <a:gd name="T52" fmla="*/ 124 w 374"/>
                <a:gd name="T53" fmla="*/ 239 h 910"/>
                <a:gd name="T54" fmla="*/ 141 w 374"/>
                <a:gd name="T55" fmla="*/ 225 h 910"/>
                <a:gd name="T56" fmla="*/ 155 w 374"/>
                <a:gd name="T57" fmla="*/ 210 h 910"/>
                <a:gd name="T58" fmla="*/ 167 w 374"/>
                <a:gd name="T59" fmla="*/ 194 h 910"/>
                <a:gd name="T60" fmla="*/ 178 w 374"/>
                <a:gd name="T61" fmla="*/ 178 h 910"/>
                <a:gd name="T62" fmla="*/ 187 w 374"/>
                <a:gd name="T63" fmla="*/ 141 h 910"/>
                <a:gd name="T64" fmla="*/ 184 w 374"/>
                <a:gd name="T65" fmla="*/ 106 h 910"/>
                <a:gd name="T66" fmla="*/ 178 w 374"/>
                <a:gd name="T67" fmla="*/ 90 h 910"/>
                <a:gd name="T68" fmla="*/ 170 w 374"/>
                <a:gd name="T69" fmla="*/ 75 h 910"/>
                <a:gd name="T70" fmla="*/ 160 w 374"/>
                <a:gd name="T71" fmla="*/ 63 h 910"/>
                <a:gd name="T72" fmla="*/ 149 w 374"/>
                <a:gd name="T73" fmla="*/ 51 h 910"/>
                <a:gd name="T74" fmla="*/ 137 w 374"/>
                <a:gd name="T75" fmla="*/ 41 h 910"/>
                <a:gd name="T76" fmla="*/ 124 w 374"/>
                <a:gd name="T77" fmla="*/ 32 h 910"/>
                <a:gd name="T78" fmla="*/ 100 w 374"/>
                <a:gd name="T79" fmla="*/ 17 h 910"/>
                <a:gd name="T80" fmla="*/ 79 w 374"/>
                <a:gd name="T81" fmla="*/ 8 h 910"/>
                <a:gd name="T82" fmla="*/ 57 w 374"/>
                <a:gd name="T83" fmla="*/ 0 h 910"/>
                <a:gd name="T84" fmla="*/ 57 w 374"/>
                <a:gd name="T85" fmla="*/ 0 h 91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74"/>
                <a:gd name="T130" fmla="*/ 0 h 910"/>
                <a:gd name="T131" fmla="*/ 374 w 374"/>
                <a:gd name="T132" fmla="*/ 910 h 910"/>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74" h="910">
                  <a:moveTo>
                    <a:pt x="115" y="0"/>
                  </a:moveTo>
                  <a:lnTo>
                    <a:pt x="124" y="13"/>
                  </a:lnTo>
                  <a:lnTo>
                    <a:pt x="151" y="56"/>
                  </a:lnTo>
                  <a:lnTo>
                    <a:pt x="166" y="83"/>
                  </a:lnTo>
                  <a:lnTo>
                    <a:pt x="184" y="116"/>
                  </a:lnTo>
                  <a:lnTo>
                    <a:pt x="200" y="153"/>
                  </a:lnTo>
                  <a:lnTo>
                    <a:pt x="219" y="193"/>
                  </a:lnTo>
                  <a:lnTo>
                    <a:pt x="234" y="234"/>
                  </a:lnTo>
                  <a:lnTo>
                    <a:pt x="246" y="279"/>
                  </a:lnTo>
                  <a:lnTo>
                    <a:pt x="261" y="370"/>
                  </a:lnTo>
                  <a:lnTo>
                    <a:pt x="256" y="461"/>
                  </a:lnTo>
                  <a:lnTo>
                    <a:pt x="243" y="503"/>
                  </a:lnTo>
                  <a:lnTo>
                    <a:pt x="225" y="543"/>
                  </a:lnTo>
                  <a:lnTo>
                    <a:pt x="200" y="580"/>
                  </a:lnTo>
                  <a:lnTo>
                    <a:pt x="178" y="618"/>
                  </a:lnTo>
                  <a:lnTo>
                    <a:pt x="154" y="655"/>
                  </a:lnTo>
                  <a:lnTo>
                    <a:pt x="134" y="688"/>
                  </a:lnTo>
                  <a:lnTo>
                    <a:pt x="115" y="721"/>
                  </a:lnTo>
                  <a:lnTo>
                    <a:pt x="97" y="751"/>
                  </a:lnTo>
                  <a:lnTo>
                    <a:pt x="63" y="805"/>
                  </a:lnTo>
                  <a:lnTo>
                    <a:pt x="37" y="849"/>
                  </a:lnTo>
                  <a:lnTo>
                    <a:pt x="17" y="881"/>
                  </a:lnTo>
                  <a:lnTo>
                    <a:pt x="0" y="910"/>
                  </a:lnTo>
                  <a:lnTo>
                    <a:pt x="57" y="877"/>
                  </a:lnTo>
                  <a:lnTo>
                    <a:pt x="115" y="838"/>
                  </a:lnTo>
                  <a:lnTo>
                    <a:pt x="181" y="782"/>
                  </a:lnTo>
                  <a:lnTo>
                    <a:pt x="249" y="714"/>
                  </a:lnTo>
                  <a:lnTo>
                    <a:pt x="282" y="673"/>
                  </a:lnTo>
                  <a:lnTo>
                    <a:pt x="309" y="629"/>
                  </a:lnTo>
                  <a:lnTo>
                    <a:pt x="334" y="582"/>
                  </a:lnTo>
                  <a:lnTo>
                    <a:pt x="355" y="533"/>
                  </a:lnTo>
                  <a:lnTo>
                    <a:pt x="374" y="423"/>
                  </a:lnTo>
                  <a:lnTo>
                    <a:pt x="368" y="316"/>
                  </a:lnTo>
                  <a:lnTo>
                    <a:pt x="355" y="269"/>
                  </a:lnTo>
                  <a:lnTo>
                    <a:pt x="340" y="225"/>
                  </a:lnTo>
                  <a:lnTo>
                    <a:pt x="320" y="188"/>
                  </a:lnTo>
                  <a:lnTo>
                    <a:pt x="297" y="153"/>
                  </a:lnTo>
                  <a:lnTo>
                    <a:pt x="274" y="122"/>
                  </a:lnTo>
                  <a:lnTo>
                    <a:pt x="249" y="95"/>
                  </a:lnTo>
                  <a:lnTo>
                    <a:pt x="200" y="52"/>
                  </a:lnTo>
                  <a:lnTo>
                    <a:pt x="157" y="24"/>
                  </a:lnTo>
                  <a:lnTo>
                    <a:pt x="115" y="0"/>
                  </a:lnTo>
                  <a:close/>
                </a:path>
              </a:pathLst>
            </a:custGeom>
            <a:solidFill>
              <a:srgbClr val="000000"/>
            </a:solidFill>
            <a:ln w="9525">
              <a:noFill/>
              <a:round/>
              <a:headEnd/>
              <a:tailEnd/>
            </a:ln>
          </p:spPr>
          <p:txBody>
            <a:bodyPr/>
            <a:lstStyle/>
            <a:p>
              <a:endParaRPr lang="en-US"/>
            </a:p>
          </p:txBody>
        </p:sp>
        <p:sp>
          <p:nvSpPr>
            <p:cNvPr id="40979" name="Freeform 19"/>
            <p:cNvSpPr>
              <a:spLocks/>
            </p:cNvSpPr>
            <p:nvPr/>
          </p:nvSpPr>
          <p:spPr bwMode="auto">
            <a:xfrm>
              <a:off x="2525" y="1442"/>
              <a:ext cx="419" cy="150"/>
            </a:xfrm>
            <a:custGeom>
              <a:avLst/>
              <a:gdLst>
                <a:gd name="T0" fmla="*/ 15 w 838"/>
                <a:gd name="T1" fmla="*/ 0 h 449"/>
                <a:gd name="T2" fmla="*/ 419 w 838"/>
                <a:gd name="T3" fmla="*/ 144 h 449"/>
                <a:gd name="T4" fmla="*/ 375 w 838"/>
                <a:gd name="T5" fmla="*/ 148 h 449"/>
                <a:gd name="T6" fmla="*/ 271 w 838"/>
                <a:gd name="T7" fmla="*/ 150 h 449"/>
                <a:gd name="T8" fmla="*/ 149 w 838"/>
                <a:gd name="T9" fmla="*/ 139 h 449"/>
                <a:gd name="T10" fmla="*/ 95 w 838"/>
                <a:gd name="T11" fmla="*/ 123 h 449"/>
                <a:gd name="T12" fmla="*/ 52 w 838"/>
                <a:gd name="T13" fmla="*/ 99 h 449"/>
                <a:gd name="T14" fmla="*/ 37 w 838"/>
                <a:gd name="T15" fmla="*/ 86 h 449"/>
                <a:gd name="T16" fmla="*/ 25 w 838"/>
                <a:gd name="T17" fmla="*/ 73 h 449"/>
                <a:gd name="T18" fmla="*/ 8 w 838"/>
                <a:gd name="T19" fmla="*/ 52 h 449"/>
                <a:gd name="T20" fmla="*/ 0 w 838"/>
                <a:gd name="T21" fmla="*/ 22 h 449"/>
                <a:gd name="T22" fmla="*/ 8 w 838"/>
                <a:gd name="T23" fmla="*/ 5 h 449"/>
                <a:gd name="T24" fmla="*/ 15 w 838"/>
                <a:gd name="T25" fmla="*/ 0 h 449"/>
                <a:gd name="T26" fmla="*/ 15 w 838"/>
                <a:gd name="T27" fmla="*/ 0 h 44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838"/>
                <a:gd name="T43" fmla="*/ 0 h 449"/>
                <a:gd name="T44" fmla="*/ 838 w 838"/>
                <a:gd name="T45" fmla="*/ 449 h 449"/>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838" h="449">
                  <a:moveTo>
                    <a:pt x="30" y="0"/>
                  </a:moveTo>
                  <a:lnTo>
                    <a:pt x="838" y="430"/>
                  </a:lnTo>
                  <a:lnTo>
                    <a:pt x="749" y="442"/>
                  </a:lnTo>
                  <a:lnTo>
                    <a:pt x="541" y="449"/>
                  </a:lnTo>
                  <a:lnTo>
                    <a:pt x="297" y="415"/>
                  </a:lnTo>
                  <a:lnTo>
                    <a:pt x="190" y="368"/>
                  </a:lnTo>
                  <a:lnTo>
                    <a:pt x="104" y="297"/>
                  </a:lnTo>
                  <a:lnTo>
                    <a:pt x="74" y="256"/>
                  </a:lnTo>
                  <a:lnTo>
                    <a:pt x="49" y="219"/>
                  </a:lnTo>
                  <a:lnTo>
                    <a:pt x="16" y="156"/>
                  </a:lnTo>
                  <a:lnTo>
                    <a:pt x="0" y="65"/>
                  </a:lnTo>
                  <a:lnTo>
                    <a:pt x="16" y="14"/>
                  </a:lnTo>
                  <a:lnTo>
                    <a:pt x="30" y="0"/>
                  </a:lnTo>
                  <a:close/>
                </a:path>
              </a:pathLst>
            </a:custGeom>
            <a:solidFill>
              <a:srgbClr val="000000"/>
            </a:solidFill>
            <a:ln w="9525">
              <a:noFill/>
              <a:round/>
              <a:headEnd/>
              <a:tailEnd/>
            </a:ln>
          </p:spPr>
          <p:txBody>
            <a:bodyPr/>
            <a:lstStyle/>
            <a:p>
              <a:endParaRPr lang="en-US"/>
            </a:p>
          </p:txBody>
        </p:sp>
        <p:sp>
          <p:nvSpPr>
            <p:cNvPr id="40980" name="Freeform 20"/>
            <p:cNvSpPr>
              <a:spLocks/>
            </p:cNvSpPr>
            <p:nvPr/>
          </p:nvSpPr>
          <p:spPr bwMode="auto">
            <a:xfrm>
              <a:off x="2622" y="1405"/>
              <a:ext cx="368" cy="174"/>
            </a:xfrm>
            <a:custGeom>
              <a:avLst/>
              <a:gdLst>
                <a:gd name="T0" fmla="*/ 0 w 735"/>
                <a:gd name="T1" fmla="*/ 21 h 523"/>
                <a:gd name="T2" fmla="*/ 29 w 735"/>
                <a:gd name="T3" fmla="*/ 17 h 523"/>
                <a:gd name="T4" fmla="*/ 100 w 735"/>
                <a:gd name="T5" fmla="*/ 17 h 523"/>
                <a:gd name="T6" fmla="*/ 187 w 735"/>
                <a:gd name="T7" fmla="*/ 33 h 523"/>
                <a:gd name="T8" fmla="*/ 229 w 735"/>
                <a:gd name="T9" fmla="*/ 53 h 523"/>
                <a:gd name="T10" fmla="*/ 248 w 735"/>
                <a:gd name="T11" fmla="*/ 66 h 523"/>
                <a:gd name="T12" fmla="*/ 265 w 735"/>
                <a:gd name="T13" fmla="*/ 82 h 523"/>
                <a:gd name="T14" fmla="*/ 280 w 735"/>
                <a:gd name="T15" fmla="*/ 98 h 523"/>
                <a:gd name="T16" fmla="*/ 294 w 735"/>
                <a:gd name="T17" fmla="*/ 112 h 523"/>
                <a:gd name="T18" fmla="*/ 306 w 735"/>
                <a:gd name="T19" fmla="*/ 124 h 523"/>
                <a:gd name="T20" fmla="*/ 318 w 735"/>
                <a:gd name="T21" fmla="*/ 135 h 523"/>
                <a:gd name="T22" fmla="*/ 335 w 735"/>
                <a:gd name="T23" fmla="*/ 151 h 523"/>
                <a:gd name="T24" fmla="*/ 348 w 735"/>
                <a:gd name="T25" fmla="*/ 163 h 523"/>
                <a:gd name="T26" fmla="*/ 368 w 735"/>
                <a:gd name="T27" fmla="*/ 174 h 523"/>
                <a:gd name="T28" fmla="*/ 365 w 735"/>
                <a:gd name="T29" fmla="*/ 121 h 523"/>
                <a:gd name="T30" fmla="*/ 358 w 735"/>
                <a:gd name="T31" fmla="*/ 97 h 523"/>
                <a:gd name="T32" fmla="*/ 352 w 735"/>
                <a:gd name="T33" fmla="*/ 85 h 523"/>
                <a:gd name="T34" fmla="*/ 344 w 735"/>
                <a:gd name="T35" fmla="*/ 72 h 523"/>
                <a:gd name="T36" fmla="*/ 334 w 735"/>
                <a:gd name="T37" fmla="*/ 60 h 523"/>
                <a:gd name="T38" fmla="*/ 322 w 735"/>
                <a:gd name="T39" fmla="*/ 48 h 523"/>
                <a:gd name="T40" fmla="*/ 309 w 735"/>
                <a:gd name="T41" fmla="*/ 36 h 523"/>
                <a:gd name="T42" fmla="*/ 292 w 735"/>
                <a:gd name="T43" fmla="*/ 25 h 523"/>
                <a:gd name="T44" fmla="*/ 274 w 735"/>
                <a:gd name="T45" fmla="*/ 16 h 523"/>
                <a:gd name="T46" fmla="*/ 253 w 735"/>
                <a:gd name="T47" fmla="*/ 9 h 523"/>
                <a:gd name="T48" fmla="*/ 207 w 735"/>
                <a:gd name="T49" fmla="*/ 0 h 523"/>
                <a:gd name="T50" fmla="*/ 110 w 735"/>
                <a:gd name="T51" fmla="*/ 1 h 523"/>
                <a:gd name="T52" fmla="*/ 32 w 735"/>
                <a:gd name="T53" fmla="*/ 14 h 523"/>
                <a:gd name="T54" fmla="*/ 0 w 735"/>
                <a:gd name="T55" fmla="*/ 21 h 523"/>
                <a:gd name="T56" fmla="*/ 0 w 735"/>
                <a:gd name="T57" fmla="*/ 21 h 523"/>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735"/>
                <a:gd name="T88" fmla="*/ 0 h 523"/>
                <a:gd name="T89" fmla="*/ 735 w 735"/>
                <a:gd name="T90" fmla="*/ 523 h 523"/>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735" h="523">
                  <a:moveTo>
                    <a:pt x="0" y="63"/>
                  </a:moveTo>
                  <a:lnTo>
                    <a:pt x="58" y="52"/>
                  </a:lnTo>
                  <a:lnTo>
                    <a:pt x="199" y="50"/>
                  </a:lnTo>
                  <a:lnTo>
                    <a:pt x="374" y="99"/>
                  </a:lnTo>
                  <a:lnTo>
                    <a:pt x="458" y="159"/>
                  </a:lnTo>
                  <a:lnTo>
                    <a:pt x="495" y="198"/>
                  </a:lnTo>
                  <a:lnTo>
                    <a:pt x="530" y="245"/>
                  </a:lnTo>
                  <a:lnTo>
                    <a:pt x="560" y="295"/>
                  </a:lnTo>
                  <a:lnTo>
                    <a:pt x="588" y="338"/>
                  </a:lnTo>
                  <a:lnTo>
                    <a:pt x="611" y="374"/>
                  </a:lnTo>
                  <a:lnTo>
                    <a:pt x="635" y="407"/>
                  </a:lnTo>
                  <a:lnTo>
                    <a:pt x="669" y="455"/>
                  </a:lnTo>
                  <a:lnTo>
                    <a:pt x="696" y="489"/>
                  </a:lnTo>
                  <a:lnTo>
                    <a:pt x="735" y="523"/>
                  </a:lnTo>
                  <a:lnTo>
                    <a:pt x="730" y="363"/>
                  </a:lnTo>
                  <a:lnTo>
                    <a:pt x="715" y="293"/>
                  </a:lnTo>
                  <a:lnTo>
                    <a:pt x="703" y="255"/>
                  </a:lnTo>
                  <a:lnTo>
                    <a:pt x="687" y="217"/>
                  </a:lnTo>
                  <a:lnTo>
                    <a:pt x="668" y="179"/>
                  </a:lnTo>
                  <a:lnTo>
                    <a:pt x="644" y="144"/>
                  </a:lnTo>
                  <a:lnTo>
                    <a:pt x="618" y="109"/>
                  </a:lnTo>
                  <a:lnTo>
                    <a:pt x="583" y="76"/>
                  </a:lnTo>
                  <a:lnTo>
                    <a:pt x="547" y="47"/>
                  </a:lnTo>
                  <a:lnTo>
                    <a:pt x="505" y="26"/>
                  </a:lnTo>
                  <a:lnTo>
                    <a:pt x="413" y="0"/>
                  </a:lnTo>
                  <a:lnTo>
                    <a:pt x="220" y="4"/>
                  </a:lnTo>
                  <a:lnTo>
                    <a:pt x="64" y="41"/>
                  </a:lnTo>
                  <a:lnTo>
                    <a:pt x="0" y="63"/>
                  </a:lnTo>
                  <a:close/>
                </a:path>
              </a:pathLst>
            </a:custGeom>
            <a:solidFill>
              <a:srgbClr val="000000"/>
            </a:solidFill>
            <a:ln w="9525">
              <a:noFill/>
              <a:round/>
              <a:headEnd/>
              <a:tailEnd/>
            </a:ln>
          </p:spPr>
          <p:txBody>
            <a:bodyPr/>
            <a:lstStyle/>
            <a:p>
              <a:endParaRPr lang="en-US"/>
            </a:p>
          </p:txBody>
        </p:sp>
        <p:sp>
          <p:nvSpPr>
            <p:cNvPr id="40981" name="Freeform 21"/>
            <p:cNvSpPr>
              <a:spLocks/>
            </p:cNvSpPr>
            <p:nvPr/>
          </p:nvSpPr>
          <p:spPr bwMode="auto">
            <a:xfrm>
              <a:off x="2744" y="1230"/>
              <a:ext cx="60" cy="132"/>
            </a:xfrm>
            <a:custGeom>
              <a:avLst/>
              <a:gdLst>
                <a:gd name="T0" fmla="*/ 20 w 120"/>
                <a:gd name="T1" fmla="*/ 132 h 397"/>
                <a:gd name="T2" fmla="*/ 4 w 120"/>
                <a:gd name="T3" fmla="*/ 61 h 397"/>
                <a:gd name="T4" fmla="*/ 0 w 120"/>
                <a:gd name="T5" fmla="*/ 10 h 397"/>
                <a:gd name="T6" fmla="*/ 47 w 120"/>
                <a:gd name="T7" fmla="*/ 0 h 397"/>
                <a:gd name="T8" fmla="*/ 60 w 120"/>
                <a:gd name="T9" fmla="*/ 11 h 397"/>
                <a:gd name="T10" fmla="*/ 55 w 120"/>
                <a:gd name="T11" fmla="*/ 31 h 397"/>
                <a:gd name="T12" fmla="*/ 48 w 120"/>
                <a:gd name="T13" fmla="*/ 41 h 397"/>
                <a:gd name="T14" fmla="*/ 41 w 120"/>
                <a:gd name="T15" fmla="*/ 51 h 397"/>
                <a:gd name="T16" fmla="*/ 35 w 120"/>
                <a:gd name="T17" fmla="*/ 72 h 397"/>
                <a:gd name="T18" fmla="*/ 38 w 120"/>
                <a:gd name="T19" fmla="*/ 99 h 397"/>
                <a:gd name="T20" fmla="*/ 44 w 120"/>
                <a:gd name="T21" fmla="*/ 122 h 397"/>
                <a:gd name="T22" fmla="*/ 48 w 120"/>
                <a:gd name="T23" fmla="*/ 132 h 397"/>
                <a:gd name="T24" fmla="*/ 20 w 120"/>
                <a:gd name="T25" fmla="*/ 132 h 397"/>
                <a:gd name="T26" fmla="*/ 20 w 120"/>
                <a:gd name="T27" fmla="*/ 132 h 39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20"/>
                <a:gd name="T43" fmla="*/ 0 h 397"/>
                <a:gd name="T44" fmla="*/ 120 w 120"/>
                <a:gd name="T45" fmla="*/ 397 h 39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20" h="397">
                  <a:moveTo>
                    <a:pt x="40" y="397"/>
                  </a:moveTo>
                  <a:lnTo>
                    <a:pt x="7" y="182"/>
                  </a:lnTo>
                  <a:lnTo>
                    <a:pt x="0" y="31"/>
                  </a:lnTo>
                  <a:lnTo>
                    <a:pt x="93" y="0"/>
                  </a:lnTo>
                  <a:lnTo>
                    <a:pt x="120" y="32"/>
                  </a:lnTo>
                  <a:lnTo>
                    <a:pt x="109" y="93"/>
                  </a:lnTo>
                  <a:lnTo>
                    <a:pt x="96" y="124"/>
                  </a:lnTo>
                  <a:lnTo>
                    <a:pt x="82" y="152"/>
                  </a:lnTo>
                  <a:lnTo>
                    <a:pt x="69" y="217"/>
                  </a:lnTo>
                  <a:lnTo>
                    <a:pt x="76" y="299"/>
                  </a:lnTo>
                  <a:lnTo>
                    <a:pt x="88" y="368"/>
                  </a:lnTo>
                  <a:lnTo>
                    <a:pt x="96" y="397"/>
                  </a:lnTo>
                  <a:lnTo>
                    <a:pt x="40" y="397"/>
                  </a:lnTo>
                  <a:close/>
                </a:path>
              </a:pathLst>
            </a:custGeom>
            <a:solidFill>
              <a:srgbClr val="000000"/>
            </a:solidFill>
            <a:ln w="9525">
              <a:noFill/>
              <a:round/>
              <a:headEnd/>
              <a:tailEnd/>
            </a:ln>
          </p:spPr>
          <p:txBody>
            <a:bodyPr/>
            <a:lstStyle/>
            <a:p>
              <a:endParaRPr lang="en-US"/>
            </a:p>
          </p:txBody>
        </p:sp>
        <p:sp>
          <p:nvSpPr>
            <p:cNvPr id="40982" name="Freeform 22"/>
            <p:cNvSpPr>
              <a:spLocks/>
            </p:cNvSpPr>
            <p:nvPr/>
          </p:nvSpPr>
          <p:spPr bwMode="auto">
            <a:xfrm>
              <a:off x="2781" y="1357"/>
              <a:ext cx="347" cy="92"/>
            </a:xfrm>
            <a:custGeom>
              <a:avLst/>
              <a:gdLst>
                <a:gd name="T0" fmla="*/ 42 w 694"/>
                <a:gd name="T1" fmla="*/ 0 h 277"/>
                <a:gd name="T2" fmla="*/ 246 w 694"/>
                <a:gd name="T3" fmla="*/ 29 h 277"/>
                <a:gd name="T4" fmla="*/ 260 w 694"/>
                <a:gd name="T5" fmla="*/ 25 h 277"/>
                <a:gd name="T6" fmla="*/ 292 w 694"/>
                <a:gd name="T7" fmla="*/ 20 h 277"/>
                <a:gd name="T8" fmla="*/ 326 w 694"/>
                <a:gd name="T9" fmla="*/ 21 h 277"/>
                <a:gd name="T10" fmla="*/ 347 w 694"/>
                <a:gd name="T11" fmla="*/ 38 h 277"/>
                <a:gd name="T12" fmla="*/ 347 w 694"/>
                <a:gd name="T13" fmla="*/ 51 h 277"/>
                <a:gd name="T14" fmla="*/ 340 w 694"/>
                <a:gd name="T15" fmla="*/ 64 h 277"/>
                <a:gd name="T16" fmla="*/ 327 w 694"/>
                <a:gd name="T17" fmla="*/ 75 h 277"/>
                <a:gd name="T18" fmla="*/ 308 w 694"/>
                <a:gd name="T19" fmla="*/ 84 h 277"/>
                <a:gd name="T20" fmla="*/ 269 w 694"/>
                <a:gd name="T21" fmla="*/ 92 h 277"/>
                <a:gd name="T22" fmla="*/ 238 w 694"/>
                <a:gd name="T23" fmla="*/ 79 h 277"/>
                <a:gd name="T24" fmla="*/ 226 w 694"/>
                <a:gd name="T25" fmla="*/ 61 h 277"/>
                <a:gd name="T26" fmla="*/ 226 w 694"/>
                <a:gd name="T27" fmla="*/ 53 h 277"/>
                <a:gd name="T28" fmla="*/ 235 w 694"/>
                <a:gd name="T29" fmla="*/ 52 h 277"/>
                <a:gd name="T30" fmla="*/ 0 w 694"/>
                <a:gd name="T31" fmla="*/ 10 h 277"/>
                <a:gd name="T32" fmla="*/ 42 w 694"/>
                <a:gd name="T33" fmla="*/ 0 h 277"/>
                <a:gd name="T34" fmla="*/ 42 w 694"/>
                <a:gd name="T35" fmla="*/ 0 h 27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94"/>
                <a:gd name="T55" fmla="*/ 0 h 277"/>
                <a:gd name="T56" fmla="*/ 694 w 694"/>
                <a:gd name="T57" fmla="*/ 277 h 27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94" h="277">
                  <a:moveTo>
                    <a:pt x="83" y="0"/>
                  </a:moveTo>
                  <a:lnTo>
                    <a:pt x="492" y="87"/>
                  </a:lnTo>
                  <a:lnTo>
                    <a:pt x="519" y="76"/>
                  </a:lnTo>
                  <a:lnTo>
                    <a:pt x="583" y="60"/>
                  </a:lnTo>
                  <a:lnTo>
                    <a:pt x="651" y="62"/>
                  </a:lnTo>
                  <a:lnTo>
                    <a:pt x="694" y="113"/>
                  </a:lnTo>
                  <a:lnTo>
                    <a:pt x="694" y="154"/>
                  </a:lnTo>
                  <a:lnTo>
                    <a:pt x="680" y="192"/>
                  </a:lnTo>
                  <a:lnTo>
                    <a:pt x="653" y="227"/>
                  </a:lnTo>
                  <a:lnTo>
                    <a:pt x="616" y="254"/>
                  </a:lnTo>
                  <a:lnTo>
                    <a:pt x="538" y="277"/>
                  </a:lnTo>
                  <a:lnTo>
                    <a:pt x="477" y="238"/>
                  </a:lnTo>
                  <a:lnTo>
                    <a:pt x="453" y="183"/>
                  </a:lnTo>
                  <a:lnTo>
                    <a:pt x="453" y="160"/>
                  </a:lnTo>
                  <a:lnTo>
                    <a:pt x="470" y="157"/>
                  </a:lnTo>
                  <a:lnTo>
                    <a:pt x="0" y="31"/>
                  </a:lnTo>
                  <a:lnTo>
                    <a:pt x="83" y="0"/>
                  </a:lnTo>
                  <a:close/>
                </a:path>
              </a:pathLst>
            </a:custGeom>
            <a:solidFill>
              <a:srgbClr val="000000"/>
            </a:solidFill>
            <a:ln w="9525">
              <a:noFill/>
              <a:round/>
              <a:headEnd/>
              <a:tailEnd/>
            </a:ln>
          </p:spPr>
          <p:txBody>
            <a:bodyPr/>
            <a:lstStyle/>
            <a:p>
              <a:endParaRPr lang="en-US"/>
            </a:p>
          </p:txBody>
        </p:sp>
        <p:sp>
          <p:nvSpPr>
            <p:cNvPr id="40983" name="Freeform 23"/>
            <p:cNvSpPr>
              <a:spLocks/>
            </p:cNvSpPr>
            <p:nvPr/>
          </p:nvSpPr>
          <p:spPr bwMode="auto">
            <a:xfrm>
              <a:off x="3087" y="1002"/>
              <a:ext cx="114" cy="183"/>
            </a:xfrm>
            <a:custGeom>
              <a:avLst/>
              <a:gdLst>
                <a:gd name="T0" fmla="*/ 61 w 227"/>
                <a:gd name="T1" fmla="*/ 183 h 549"/>
                <a:gd name="T2" fmla="*/ 61 w 227"/>
                <a:gd name="T3" fmla="*/ 59 h 549"/>
                <a:gd name="T4" fmla="*/ 22 w 227"/>
                <a:gd name="T5" fmla="*/ 49 h 549"/>
                <a:gd name="T6" fmla="*/ 1 w 227"/>
                <a:gd name="T7" fmla="*/ 35 h 549"/>
                <a:gd name="T8" fmla="*/ 0 w 227"/>
                <a:gd name="T9" fmla="*/ 27 h 549"/>
                <a:gd name="T10" fmla="*/ 7 w 227"/>
                <a:gd name="T11" fmla="*/ 17 h 549"/>
                <a:gd name="T12" fmla="*/ 22 w 227"/>
                <a:gd name="T13" fmla="*/ 8 h 549"/>
                <a:gd name="T14" fmla="*/ 41 w 227"/>
                <a:gd name="T15" fmla="*/ 3 h 549"/>
                <a:gd name="T16" fmla="*/ 81 w 227"/>
                <a:gd name="T17" fmla="*/ 0 h 549"/>
                <a:gd name="T18" fmla="*/ 109 w 227"/>
                <a:gd name="T19" fmla="*/ 10 h 549"/>
                <a:gd name="T20" fmla="*/ 114 w 227"/>
                <a:gd name="T21" fmla="*/ 18 h 549"/>
                <a:gd name="T22" fmla="*/ 113 w 227"/>
                <a:gd name="T23" fmla="*/ 24 h 549"/>
                <a:gd name="T24" fmla="*/ 109 w 227"/>
                <a:gd name="T25" fmla="*/ 30 h 549"/>
                <a:gd name="T26" fmla="*/ 100 w 227"/>
                <a:gd name="T27" fmla="*/ 40 h 549"/>
                <a:gd name="T28" fmla="*/ 94 w 227"/>
                <a:gd name="T29" fmla="*/ 47 h 549"/>
                <a:gd name="T30" fmla="*/ 85 w 227"/>
                <a:gd name="T31" fmla="*/ 54 h 549"/>
                <a:gd name="T32" fmla="*/ 82 w 227"/>
                <a:gd name="T33" fmla="*/ 53 h 549"/>
                <a:gd name="T34" fmla="*/ 89 w 227"/>
                <a:gd name="T35" fmla="*/ 174 h 549"/>
                <a:gd name="T36" fmla="*/ 61 w 227"/>
                <a:gd name="T37" fmla="*/ 183 h 549"/>
                <a:gd name="T38" fmla="*/ 61 w 227"/>
                <a:gd name="T39" fmla="*/ 183 h 549"/>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27"/>
                <a:gd name="T61" fmla="*/ 0 h 549"/>
                <a:gd name="T62" fmla="*/ 227 w 227"/>
                <a:gd name="T63" fmla="*/ 549 h 549"/>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27" h="549">
                  <a:moveTo>
                    <a:pt x="122" y="549"/>
                  </a:moveTo>
                  <a:lnTo>
                    <a:pt x="122" y="177"/>
                  </a:lnTo>
                  <a:lnTo>
                    <a:pt x="43" y="146"/>
                  </a:lnTo>
                  <a:lnTo>
                    <a:pt x="2" y="106"/>
                  </a:lnTo>
                  <a:lnTo>
                    <a:pt x="0" y="80"/>
                  </a:lnTo>
                  <a:lnTo>
                    <a:pt x="14" y="51"/>
                  </a:lnTo>
                  <a:lnTo>
                    <a:pt x="44" y="25"/>
                  </a:lnTo>
                  <a:lnTo>
                    <a:pt x="81" y="9"/>
                  </a:lnTo>
                  <a:lnTo>
                    <a:pt x="162" y="0"/>
                  </a:lnTo>
                  <a:lnTo>
                    <a:pt x="218" y="30"/>
                  </a:lnTo>
                  <a:lnTo>
                    <a:pt x="227" y="54"/>
                  </a:lnTo>
                  <a:lnTo>
                    <a:pt x="225" y="71"/>
                  </a:lnTo>
                  <a:lnTo>
                    <a:pt x="218" y="90"/>
                  </a:lnTo>
                  <a:lnTo>
                    <a:pt x="200" y="121"/>
                  </a:lnTo>
                  <a:lnTo>
                    <a:pt x="188" y="141"/>
                  </a:lnTo>
                  <a:lnTo>
                    <a:pt x="170" y="161"/>
                  </a:lnTo>
                  <a:lnTo>
                    <a:pt x="163" y="159"/>
                  </a:lnTo>
                  <a:lnTo>
                    <a:pt x="177" y="523"/>
                  </a:lnTo>
                  <a:lnTo>
                    <a:pt x="122" y="549"/>
                  </a:lnTo>
                  <a:close/>
                </a:path>
              </a:pathLst>
            </a:custGeom>
            <a:solidFill>
              <a:srgbClr val="000000"/>
            </a:solidFill>
            <a:ln w="9525">
              <a:noFill/>
              <a:round/>
              <a:headEnd/>
              <a:tailEnd/>
            </a:ln>
          </p:spPr>
          <p:txBody>
            <a:bodyPr/>
            <a:lstStyle/>
            <a:p>
              <a:endParaRPr lang="en-US"/>
            </a:p>
          </p:txBody>
        </p:sp>
        <p:sp>
          <p:nvSpPr>
            <p:cNvPr id="40984" name="Freeform 24"/>
            <p:cNvSpPr>
              <a:spLocks/>
            </p:cNvSpPr>
            <p:nvPr/>
          </p:nvSpPr>
          <p:spPr bwMode="auto">
            <a:xfrm>
              <a:off x="3156" y="1093"/>
              <a:ext cx="427" cy="99"/>
            </a:xfrm>
            <a:custGeom>
              <a:avLst/>
              <a:gdLst>
                <a:gd name="T0" fmla="*/ 37 w 855"/>
                <a:gd name="T1" fmla="*/ 78 h 295"/>
                <a:gd name="T2" fmla="*/ 330 w 855"/>
                <a:gd name="T3" fmla="*/ 47 h 295"/>
                <a:gd name="T4" fmla="*/ 334 w 855"/>
                <a:gd name="T5" fmla="*/ 36 h 295"/>
                <a:gd name="T6" fmla="*/ 340 w 855"/>
                <a:gd name="T7" fmla="*/ 27 h 295"/>
                <a:gd name="T8" fmla="*/ 348 w 855"/>
                <a:gd name="T9" fmla="*/ 16 h 295"/>
                <a:gd name="T10" fmla="*/ 357 w 855"/>
                <a:gd name="T11" fmla="*/ 6 h 295"/>
                <a:gd name="T12" fmla="*/ 369 w 855"/>
                <a:gd name="T13" fmla="*/ 0 h 295"/>
                <a:gd name="T14" fmla="*/ 394 w 855"/>
                <a:gd name="T15" fmla="*/ 2 h 295"/>
                <a:gd name="T16" fmla="*/ 417 w 855"/>
                <a:gd name="T17" fmla="*/ 21 h 295"/>
                <a:gd name="T18" fmla="*/ 427 w 855"/>
                <a:gd name="T19" fmla="*/ 45 h 295"/>
                <a:gd name="T20" fmla="*/ 423 w 855"/>
                <a:gd name="T21" fmla="*/ 68 h 295"/>
                <a:gd name="T22" fmla="*/ 413 w 855"/>
                <a:gd name="T23" fmla="*/ 79 h 295"/>
                <a:gd name="T24" fmla="*/ 397 w 855"/>
                <a:gd name="T25" fmla="*/ 89 h 295"/>
                <a:gd name="T26" fmla="*/ 366 w 855"/>
                <a:gd name="T27" fmla="*/ 97 h 295"/>
                <a:gd name="T28" fmla="*/ 342 w 855"/>
                <a:gd name="T29" fmla="*/ 92 h 295"/>
                <a:gd name="T30" fmla="*/ 323 w 855"/>
                <a:gd name="T31" fmla="*/ 78 h 295"/>
                <a:gd name="T32" fmla="*/ 0 w 855"/>
                <a:gd name="T33" fmla="*/ 99 h 295"/>
                <a:gd name="T34" fmla="*/ 37 w 855"/>
                <a:gd name="T35" fmla="*/ 78 h 295"/>
                <a:gd name="T36" fmla="*/ 37 w 855"/>
                <a:gd name="T37" fmla="*/ 78 h 29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855"/>
                <a:gd name="T58" fmla="*/ 0 h 295"/>
                <a:gd name="T59" fmla="*/ 855 w 855"/>
                <a:gd name="T60" fmla="*/ 295 h 29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855" h="295">
                  <a:moveTo>
                    <a:pt x="75" y="233"/>
                  </a:moveTo>
                  <a:lnTo>
                    <a:pt x="660" y="139"/>
                  </a:lnTo>
                  <a:lnTo>
                    <a:pt x="668" y="108"/>
                  </a:lnTo>
                  <a:lnTo>
                    <a:pt x="680" y="80"/>
                  </a:lnTo>
                  <a:lnTo>
                    <a:pt x="697" y="47"/>
                  </a:lnTo>
                  <a:lnTo>
                    <a:pt x="714" y="19"/>
                  </a:lnTo>
                  <a:lnTo>
                    <a:pt x="738" y="0"/>
                  </a:lnTo>
                  <a:lnTo>
                    <a:pt x="788" y="6"/>
                  </a:lnTo>
                  <a:lnTo>
                    <a:pt x="835" y="63"/>
                  </a:lnTo>
                  <a:lnTo>
                    <a:pt x="855" y="133"/>
                  </a:lnTo>
                  <a:lnTo>
                    <a:pt x="846" y="203"/>
                  </a:lnTo>
                  <a:lnTo>
                    <a:pt x="826" y="236"/>
                  </a:lnTo>
                  <a:lnTo>
                    <a:pt x="795" y="264"/>
                  </a:lnTo>
                  <a:lnTo>
                    <a:pt x="733" y="289"/>
                  </a:lnTo>
                  <a:lnTo>
                    <a:pt x="685" y="275"/>
                  </a:lnTo>
                  <a:lnTo>
                    <a:pt x="647" y="233"/>
                  </a:lnTo>
                  <a:lnTo>
                    <a:pt x="0" y="295"/>
                  </a:lnTo>
                  <a:lnTo>
                    <a:pt x="75" y="233"/>
                  </a:lnTo>
                  <a:close/>
                </a:path>
              </a:pathLst>
            </a:custGeom>
            <a:solidFill>
              <a:srgbClr val="000000"/>
            </a:solidFill>
            <a:ln w="9525">
              <a:noFill/>
              <a:round/>
              <a:headEnd/>
              <a:tailEnd/>
            </a:ln>
          </p:spPr>
          <p:txBody>
            <a:bodyPr/>
            <a:lstStyle/>
            <a:p>
              <a:endParaRPr lang="en-US"/>
            </a:p>
          </p:txBody>
        </p:sp>
      </p:gr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1016000" y="533400"/>
            <a:ext cx="7772400" cy="1143000"/>
          </a:xfrm>
        </p:spPr>
        <p:txBody>
          <a:bodyPr/>
          <a:lstStyle/>
          <a:p>
            <a:pPr eaLnBrk="1" hangingPunct="1"/>
            <a:endParaRPr lang="en-US" sz="4000"/>
          </a:p>
        </p:txBody>
      </p:sp>
      <p:sp>
        <p:nvSpPr>
          <p:cNvPr id="41987" name="Rectangle 3"/>
          <p:cNvSpPr>
            <a:spLocks noGrp="1" noChangeArrowheads="1"/>
          </p:cNvSpPr>
          <p:nvPr>
            <p:ph type="body" idx="1"/>
          </p:nvPr>
        </p:nvSpPr>
        <p:spPr>
          <a:xfrm>
            <a:off x="1139825" y="2408238"/>
            <a:ext cx="7772400" cy="3971925"/>
          </a:xfrm>
        </p:spPr>
        <p:txBody>
          <a:bodyPr/>
          <a:lstStyle/>
          <a:p>
            <a:pPr marL="609600" indent="-609600" eaLnBrk="1" hangingPunct="1">
              <a:buFontTx/>
              <a:buNone/>
            </a:pPr>
            <a:endParaRPr lang="en-US"/>
          </a:p>
        </p:txBody>
      </p:sp>
      <p:sp>
        <p:nvSpPr>
          <p:cNvPr id="41988" name="Line 4"/>
          <p:cNvSpPr>
            <a:spLocks noChangeShapeType="1"/>
          </p:cNvSpPr>
          <p:nvPr/>
        </p:nvSpPr>
        <p:spPr bwMode="auto">
          <a:xfrm>
            <a:off x="0" y="1828800"/>
            <a:ext cx="7391400" cy="0"/>
          </a:xfrm>
          <a:prstGeom prst="line">
            <a:avLst/>
          </a:prstGeom>
          <a:noFill/>
          <a:ln w="127000">
            <a:solidFill>
              <a:srgbClr val="CC00CC"/>
            </a:solidFill>
            <a:round/>
            <a:headEnd/>
            <a:tailEnd/>
          </a:ln>
        </p:spPr>
        <p:txBody>
          <a:bodyPr wrap="none" anchor="ctr"/>
          <a:lstStyle/>
          <a:p>
            <a:endParaRPr lang="en-US"/>
          </a:p>
        </p:txBody>
      </p:sp>
      <p:grpSp>
        <p:nvGrpSpPr>
          <p:cNvPr id="41989" name="Group 5"/>
          <p:cNvGrpSpPr>
            <a:grpSpLocks/>
          </p:cNvGrpSpPr>
          <p:nvPr/>
        </p:nvGrpSpPr>
        <p:grpSpPr bwMode="auto">
          <a:xfrm>
            <a:off x="287338" y="363538"/>
            <a:ext cx="1306512" cy="749300"/>
            <a:chOff x="2203" y="852"/>
            <a:chExt cx="1404" cy="740"/>
          </a:xfrm>
        </p:grpSpPr>
        <p:sp>
          <p:nvSpPr>
            <p:cNvPr id="41990" name="Freeform 6"/>
            <p:cNvSpPr>
              <a:spLocks/>
            </p:cNvSpPr>
            <p:nvPr/>
          </p:nvSpPr>
          <p:spPr bwMode="auto">
            <a:xfrm>
              <a:off x="2529" y="1410"/>
              <a:ext cx="469" cy="179"/>
            </a:xfrm>
            <a:custGeom>
              <a:avLst/>
              <a:gdLst>
                <a:gd name="T0" fmla="*/ 0 w 937"/>
                <a:gd name="T1" fmla="*/ 25 h 536"/>
                <a:gd name="T2" fmla="*/ 195 w 937"/>
                <a:gd name="T3" fmla="*/ 0 h 536"/>
                <a:gd name="T4" fmla="*/ 351 w 937"/>
                <a:gd name="T5" fmla="*/ 29 h 536"/>
                <a:gd name="T6" fmla="*/ 469 w 937"/>
                <a:gd name="T7" fmla="*/ 179 h 536"/>
                <a:gd name="T8" fmla="*/ 279 w 937"/>
                <a:gd name="T9" fmla="*/ 164 h 536"/>
                <a:gd name="T10" fmla="*/ 25 w 937"/>
                <a:gd name="T11" fmla="*/ 57 h 536"/>
                <a:gd name="T12" fmla="*/ 0 w 937"/>
                <a:gd name="T13" fmla="*/ 25 h 536"/>
                <a:gd name="T14" fmla="*/ 0 w 937"/>
                <a:gd name="T15" fmla="*/ 25 h 536"/>
                <a:gd name="T16" fmla="*/ 0 60000 65536"/>
                <a:gd name="T17" fmla="*/ 0 60000 65536"/>
                <a:gd name="T18" fmla="*/ 0 60000 65536"/>
                <a:gd name="T19" fmla="*/ 0 60000 65536"/>
                <a:gd name="T20" fmla="*/ 0 60000 65536"/>
                <a:gd name="T21" fmla="*/ 0 60000 65536"/>
                <a:gd name="T22" fmla="*/ 0 60000 65536"/>
                <a:gd name="T23" fmla="*/ 0 60000 65536"/>
                <a:gd name="T24" fmla="*/ 0 w 937"/>
                <a:gd name="T25" fmla="*/ 0 h 536"/>
                <a:gd name="T26" fmla="*/ 937 w 937"/>
                <a:gd name="T27" fmla="*/ 536 h 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37" h="536">
                  <a:moveTo>
                    <a:pt x="0" y="74"/>
                  </a:moveTo>
                  <a:lnTo>
                    <a:pt x="390" y="0"/>
                  </a:lnTo>
                  <a:lnTo>
                    <a:pt x="702" y="86"/>
                  </a:lnTo>
                  <a:lnTo>
                    <a:pt x="937" y="536"/>
                  </a:lnTo>
                  <a:lnTo>
                    <a:pt x="558" y="492"/>
                  </a:lnTo>
                  <a:lnTo>
                    <a:pt x="49" y="170"/>
                  </a:lnTo>
                  <a:lnTo>
                    <a:pt x="0" y="74"/>
                  </a:lnTo>
                  <a:close/>
                </a:path>
              </a:pathLst>
            </a:custGeom>
            <a:solidFill>
              <a:srgbClr val="84D184"/>
            </a:solidFill>
            <a:ln w="9525">
              <a:noFill/>
              <a:round/>
              <a:headEnd/>
              <a:tailEnd/>
            </a:ln>
          </p:spPr>
          <p:txBody>
            <a:bodyPr/>
            <a:lstStyle/>
            <a:p>
              <a:endParaRPr lang="en-US"/>
            </a:p>
          </p:txBody>
        </p:sp>
        <p:sp>
          <p:nvSpPr>
            <p:cNvPr id="41991" name="Freeform 7"/>
            <p:cNvSpPr>
              <a:spLocks/>
            </p:cNvSpPr>
            <p:nvPr/>
          </p:nvSpPr>
          <p:spPr bwMode="auto">
            <a:xfrm>
              <a:off x="2964" y="1250"/>
              <a:ext cx="610" cy="123"/>
            </a:xfrm>
            <a:custGeom>
              <a:avLst/>
              <a:gdLst>
                <a:gd name="T0" fmla="*/ 0 w 1219"/>
                <a:gd name="T1" fmla="*/ 35 h 369"/>
                <a:gd name="T2" fmla="*/ 72 w 1219"/>
                <a:gd name="T3" fmla="*/ 82 h 369"/>
                <a:gd name="T4" fmla="*/ 214 w 1219"/>
                <a:gd name="T5" fmla="*/ 123 h 369"/>
                <a:gd name="T6" fmla="*/ 336 w 1219"/>
                <a:gd name="T7" fmla="*/ 114 h 369"/>
                <a:gd name="T8" fmla="*/ 463 w 1219"/>
                <a:gd name="T9" fmla="*/ 99 h 369"/>
                <a:gd name="T10" fmla="*/ 585 w 1219"/>
                <a:gd name="T11" fmla="*/ 32 h 369"/>
                <a:gd name="T12" fmla="*/ 610 w 1219"/>
                <a:gd name="T13" fmla="*/ 0 h 369"/>
                <a:gd name="T14" fmla="*/ 216 w 1219"/>
                <a:gd name="T15" fmla="*/ 6 h 369"/>
                <a:gd name="T16" fmla="*/ 0 w 1219"/>
                <a:gd name="T17" fmla="*/ 35 h 369"/>
                <a:gd name="T18" fmla="*/ 0 w 1219"/>
                <a:gd name="T19" fmla="*/ 35 h 36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219"/>
                <a:gd name="T31" fmla="*/ 0 h 369"/>
                <a:gd name="T32" fmla="*/ 1219 w 1219"/>
                <a:gd name="T33" fmla="*/ 369 h 36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219" h="369">
                  <a:moveTo>
                    <a:pt x="0" y="106"/>
                  </a:moveTo>
                  <a:lnTo>
                    <a:pt x="144" y="246"/>
                  </a:lnTo>
                  <a:lnTo>
                    <a:pt x="427" y="369"/>
                  </a:lnTo>
                  <a:lnTo>
                    <a:pt x="672" y="341"/>
                  </a:lnTo>
                  <a:lnTo>
                    <a:pt x="925" y="297"/>
                  </a:lnTo>
                  <a:lnTo>
                    <a:pt x="1170" y="95"/>
                  </a:lnTo>
                  <a:lnTo>
                    <a:pt x="1219" y="0"/>
                  </a:lnTo>
                  <a:lnTo>
                    <a:pt x="432" y="18"/>
                  </a:lnTo>
                  <a:lnTo>
                    <a:pt x="0" y="106"/>
                  </a:lnTo>
                  <a:close/>
                </a:path>
              </a:pathLst>
            </a:custGeom>
            <a:solidFill>
              <a:srgbClr val="84D184"/>
            </a:solidFill>
            <a:ln w="9525">
              <a:noFill/>
              <a:round/>
              <a:headEnd/>
              <a:tailEnd/>
            </a:ln>
          </p:spPr>
          <p:txBody>
            <a:bodyPr/>
            <a:lstStyle/>
            <a:p>
              <a:endParaRPr lang="en-US"/>
            </a:p>
          </p:txBody>
        </p:sp>
        <p:sp>
          <p:nvSpPr>
            <p:cNvPr id="41992" name="Freeform 8"/>
            <p:cNvSpPr>
              <a:spLocks/>
            </p:cNvSpPr>
            <p:nvPr/>
          </p:nvSpPr>
          <p:spPr bwMode="auto">
            <a:xfrm>
              <a:off x="3261" y="852"/>
              <a:ext cx="346" cy="226"/>
            </a:xfrm>
            <a:custGeom>
              <a:avLst/>
              <a:gdLst>
                <a:gd name="T0" fmla="*/ 61 w 692"/>
                <a:gd name="T1" fmla="*/ 226 h 677"/>
                <a:gd name="T2" fmla="*/ 25 w 692"/>
                <a:gd name="T3" fmla="*/ 190 h 677"/>
                <a:gd name="T4" fmla="*/ 0 w 692"/>
                <a:gd name="T5" fmla="*/ 138 h 677"/>
                <a:gd name="T6" fmla="*/ 34 w 692"/>
                <a:gd name="T7" fmla="*/ 97 h 677"/>
                <a:gd name="T8" fmla="*/ 99 w 692"/>
                <a:gd name="T9" fmla="*/ 65 h 677"/>
                <a:gd name="T10" fmla="*/ 198 w 692"/>
                <a:gd name="T11" fmla="*/ 41 h 677"/>
                <a:gd name="T12" fmla="*/ 346 w 692"/>
                <a:gd name="T13" fmla="*/ 0 h 677"/>
                <a:gd name="T14" fmla="*/ 241 w 692"/>
                <a:gd name="T15" fmla="*/ 129 h 677"/>
                <a:gd name="T16" fmla="*/ 61 w 692"/>
                <a:gd name="T17" fmla="*/ 226 h 677"/>
                <a:gd name="T18" fmla="*/ 61 w 692"/>
                <a:gd name="T19" fmla="*/ 226 h 67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92"/>
                <a:gd name="T31" fmla="*/ 0 h 677"/>
                <a:gd name="T32" fmla="*/ 692 w 692"/>
                <a:gd name="T33" fmla="*/ 677 h 67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92" h="677">
                  <a:moveTo>
                    <a:pt x="123" y="677"/>
                  </a:moveTo>
                  <a:lnTo>
                    <a:pt x="50" y="570"/>
                  </a:lnTo>
                  <a:lnTo>
                    <a:pt x="0" y="413"/>
                  </a:lnTo>
                  <a:lnTo>
                    <a:pt x="67" y="290"/>
                  </a:lnTo>
                  <a:lnTo>
                    <a:pt x="199" y="195"/>
                  </a:lnTo>
                  <a:lnTo>
                    <a:pt x="397" y="123"/>
                  </a:lnTo>
                  <a:lnTo>
                    <a:pt x="692" y="0"/>
                  </a:lnTo>
                  <a:lnTo>
                    <a:pt x="482" y="386"/>
                  </a:lnTo>
                  <a:lnTo>
                    <a:pt x="123" y="677"/>
                  </a:lnTo>
                  <a:close/>
                </a:path>
              </a:pathLst>
            </a:custGeom>
            <a:solidFill>
              <a:srgbClr val="84D184"/>
            </a:solidFill>
            <a:ln w="9525">
              <a:noFill/>
              <a:round/>
              <a:headEnd/>
              <a:tailEnd/>
            </a:ln>
          </p:spPr>
          <p:txBody>
            <a:bodyPr/>
            <a:lstStyle/>
            <a:p>
              <a:endParaRPr lang="en-US"/>
            </a:p>
          </p:txBody>
        </p:sp>
        <p:sp>
          <p:nvSpPr>
            <p:cNvPr id="41993" name="Freeform 9"/>
            <p:cNvSpPr>
              <a:spLocks/>
            </p:cNvSpPr>
            <p:nvPr/>
          </p:nvSpPr>
          <p:spPr bwMode="auto">
            <a:xfrm>
              <a:off x="2851" y="973"/>
              <a:ext cx="203" cy="308"/>
            </a:xfrm>
            <a:custGeom>
              <a:avLst/>
              <a:gdLst>
                <a:gd name="T0" fmla="*/ 0 w 408"/>
                <a:gd name="T1" fmla="*/ 0 h 922"/>
                <a:gd name="T2" fmla="*/ 104 w 408"/>
                <a:gd name="T3" fmla="*/ 308 h 922"/>
                <a:gd name="T4" fmla="*/ 185 w 408"/>
                <a:gd name="T5" fmla="*/ 241 h 922"/>
                <a:gd name="T6" fmla="*/ 203 w 408"/>
                <a:gd name="T7" fmla="*/ 140 h 922"/>
                <a:gd name="T8" fmla="*/ 155 w 408"/>
                <a:gd name="T9" fmla="*/ 69 h 922"/>
                <a:gd name="T10" fmla="*/ 96 w 408"/>
                <a:gd name="T11" fmla="*/ 26 h 922"/>
                <a:gd name="T12" fmla="*/ 0 w 408"/>
                <a:gd name="T13" fmla="*/ 0 h 922"/>
                <a:gd name="T14" fmla="*/ 0 w 408"/>
                <a:gd name="T15" fmla="*/ 0 h 922"/>
                <a:gd name="T16" fmla="*/ 0 60000 65536"/>
                <a:gd name="T17" fmla="*/ 0 60000 65536"/>
                <a:gd name="T18" fmla="*/ 0 60000 65536"/>
                <a:gd name="T19" fmla="*/ 0 60000 65536"/>
                <a:gd name="T20" fmla="*/ 0 60000 65536"/>
                <a:gd name="T21" fmla="*/ 0 60000 65536"/>
                <a:gd name="T22" fmla="*/ 0 60000 65536"/>
                <a:gd name="T23" fmla="*/ 0 60000 65536"/>
                <a:gd name="T24" fmla="*/ 0 w 408"/>
                <a:gd name="T25" fmla="*/ 0 h 922"/>
                <a:gd name="T26" fmla="*/ 408 w 408"/>
                <a:gd name="T27" fmla="*/ 922 h 92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08" h="922">
                  <a:moveTo>
                    <a:pt x="0" y="0"/>
                  </a:moveTo>
                  <a:lnTo>
                    <a:pt x="210" y="922"/>
                  </a:lnTo>
                  <a:lnTo>
                    <a:pt x="372" y="720"/>
                  </a:lnTo>
                  <a:lnTo>
                    <a:pt x="408" y="419"/>
                  </a:lnTo>
                  <a:lnTo>
                    <a:pt x="312" y="207"/>
                  </a:lnTo>
                  <a:lnTo>
                    <a:pt x="192" y="78"/>
                  </a:lnTo>
                  <a:lnTo>
                    <a:pt x="0" y="0"/>
                  </a:lnTo>
                  <a:close/>
                </a:path>
              </a:pathLst>
            </a:custGeom>
            <a:solidFill>
              <a:srgbClr val="84D184"/>
            </a:solidFill>
            <a:ln w="9525">
              <a:noFill/>
              <a:round/>
              <a:headEnd/>
              <a:tailEnd/>
            </a:ln>
          </p:spPr>
          <p:txBody>
            <a:bodyPr/>
            <a:lstStyle/>
            <a:p>
              <a:endParaRPr lang="en-US"/>
            </a:p>
          </p:txBody>
        </p:sp>
        <p:sp>
          <p:nvSpPr>
            <p:cNvPr id="41994" name="Freeform 10"/>
            <p:cNvSpPr>
              <a:spLocks/>
            </p:cNvSpPr>
            <p:nvPr/>
          </p:nvSpPr>
          <p:spPr bwMode="auto">
            <a:xfrm>
              <a:off x="2499" y="1093"/>
              <a:ext cx="154" cy="342"/>
            </a:xfrm>
            <a:custGeom>
              <a:avLst/>
              <a:gdLst>
                <a:gd name="T0" fmla="*/ 0 w 306"/>
                <a:gd name="T1" fmla="*/ 342 h 1026"/>
                <a:gd name="T2" fmla="*/ 21 w 306"/>
                <a:gd name="T3" fmla="*/ 0 h 1026"/>
                <a:gd name="T4" fmla="*/ 126 w 306"/>
                <a:gd name="T5" fmla="*/ 70 h 1026"/>
                <a:gd name="T6" fmla="*/ 154 w 306"/>
                <a:gd name="T7" fmla="*/ 162 h 1026"/>
                <a:gd name="T8" fmla="*/ 111 w 306"/>
                <a:gd name="T9" fmla="*/ 269 h 1026"/>
                <a:gd name="T10" fmla="*/ 0 w 306"/>
                <a:gd name="T11" fmla="*/ 342 h 1026"/>
                <a:gd name="T12" fmla="*/ 0 w 306"/>
                <a:gd name="T13" fmla="*/ 342 h 1026"/>
                <a:gd name="T14" fmla="*/ 0 60000 65536"/>
                <a:gd name="T15" fmla="*/ 0 60000 65536"/>
                <a:gd name="T16" fmla="*/ 0 60000 65536"/>
                <a:gd name="T17" fmla="*/ 0 60000 65536"/>
                <a:gd name="T18" fmla="*/ 0 60000 65536"/>
                <a:gd name="T19" fmla="*/ 0 60000 65536"/>
                <a:gd name="T20" fmla="*/ 0 60000 65536"/>
                <a:gd name="T21" fmla="*/ 0 w 306"/>
                <a:gd name="T22" fmla="*/ 0 h 1026"/>
                <a:gd name="T23" fmla="*/ 306 w 306"/>
                <a:gd name="T24" fmla="*/ 1026 h 102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06" h="1026">
                  <a:moveTo>
                    <a:pt x="0" y="1026"/>
                  </a:moveTo>
                  <a:lnTo>
                    <a:pt x="42" y="0"/>
                  </a:lnTo>
                  <a:lnTo>
                    <a:pt x="251" y="211"/>
                  </a:lnTo>
                  <a:lnTo>
                    <a:pt x="306" y="485"/>
                  </a:lnTo>
                  <a:lnTo>
                    <a:pt x="221" y="808"/>
                  </a:lnTo>
                  <a:lnTo>
                    <a:pt x="0" y="1026"/>
                  </a:lnTo>
                  <a:close/>
                </a:path>
              </a:pathLst>
            </a:custGeom>
            <a:solidFill>
              <a:srgbClr val="84D184"/>
            </a:solidFill>
            <a:ln w="9525">
              <a:noFill/>
              <a:round/>
              <a:headEnd/>
              <a:tailEnd/>
            </a:ln>
          </p:spPr>
          <p:txBody>
            <a:bodyPr/>
            <a:lstStyle/>
            <a:p>
              <a:endParaRPr lang="en-US"/>
            </a:p>
          </p:txBody>
        </p:sp>
        <p:sp>
          <p:nvSpPr>
            <p:cNvPr id="41995" name="Freeform 11"/>
            <p:cNvSpPr>
              <a:spLocks/>
            </p:cNvSpPr>
            <p:nvPr/>
          </p:nvSpPr>
          <p:spPr bwMode="auto">
            <a:xfrm>
              <a:off x="2203" y="876"/>
              <a:ext cx="1385" cy="636"/>
            </a:xfrm>
            <a:custGeom>
              <a:avLst/>
              <a:gdLst>
                <a:gd name="T0" fmla="*/ 246 w 2771"/>
                <a:gd name="T1" fmla="*/ 555 h 1909"/>
                <a:gd name="T2" fmla="*/ 362 w 2771"/>
                <a:gd name="T3" fmla="*/ 531 h 1909"/>
                <a:gd name="T4" fmla="*/ 491 w 2771"/>
                <a:gd name="T5" fmla="*/ 497 h 1909"/>
                <a:gd name="T6" fmla="*/ 559 w 2771"/>
                <a:gd name="T7" fmla="*/ 474 h 1909"/>
                <a:gd name="T8" fmla="*/ 631 w 2771"/>
                <a:gd name="T9" fmla="*/ 450 h 1909"/>
                <a:gd name="T10" fmla="*/ 702 w 2771"/>
                <a:gd name="T11" fmla="*/ 420 h 1909"/>
                <a:gd name="T12" fmla="*/ 776 w 2771"/>
                <a:gd name="T13" fmla="*/ 388 h 1909"/>
                <a:gd name="T14" fmla="*/ 847 w 2771"/>
                <a:gd name="T15" fmla="*/ 353 h 1909"/>
                <a:gd name="T16" fmla="*/ 914 w 2771"/>
                <a:gd name="T17" fmla="*/ 318 h 1909"/>
                <a:gd name="T18" fmla="*/ 976 w 2771"/>
                <a:gd name="T19" fmla="*/ 283 h 1909"/>
                <a:gd name="T20" fmla="*/ 1035 w 2771"/>
                <a:gd name="T21" fmla="*/ 249 h 1909"/>
                <a:gd name="T22" fmla="*/ 1090 w 2771"/>
                <a:gd name="T23" fmla="*/ 215 h 1909"/>
                <a:gd name="T24" fmla="*/ 1139 w 2771"/>
                <a:gd name="T25" fmla="*/ 183 h 1909"/>
                <a:gd name="T26" fmla="*/ 1186 w 2771"/>
                <a:gd name="T27" fmla="*/ 153 h 1909"/>
                <a:gd name="T28" fmla="*/ 1226 w 2771"/>
                <a:gd name="T29" fmla="*/ 124 h 1909"/>
                <a:gd name="T30" fmla="*/ 1262 w 2771"/>
                <a:gd name="T31" fmla="*/ 98 h 1909"/>
                <a:gd name="T32" fmla="*/ 1295 w 2771"/>
                <a:gd name="T33" fmla="*/ 74 h 1909"/>
                <a:gd name="T34" fmla="*/ 1322 w 2771"/>
                <a:gd name="T35" fmla="*/ 53 h 1909"/>
                <a:gd name="T36" fmla="*/ 1362 w 2771"/>
                <a:gd name="T37" fmla="*/ 20 h 1909"/>
                <a:gd name="T38" fmla="*/ 1383 w 2771"/>
                <a:gd name="T39" fmla="*/ 0 h 1909"/>
                <a:gd name="T40" fmla="*/ 1377 w 2771"/>
                <a:gd name="T41" fmla="*/ 115 h 1909"/>
                <a:gd name="T42" fmla="*/ 1364 w 2771"/>
                <a:gd name="T43" fmla="*/ 146 h 1909"/>
                <a:gd name="T44" fmla="*/ 1342 w 2771"/>
                <a:gd name="T45" fmla="*/ 172 h 1909"/>
                <a:gd name="T46" fmla="*/ 1309 w 2771"/>
                <a:gd name="T47" fmla="*/ 190 h 1909"/>
                <a:gd name="T48" fmla="*/ 1238 w 2771"/>
                <a:gd name="T49" fmla="*/ 206 h 1909"/>
                <a:gd name="T50" fmla="*/ 1129 w 2771"/>
                <a:gd name="T51" fmla="*/ 206 h 1909"/>
                <a:gd name="T52" fmla="*/ 1106 w 2771"/>
                <a:gd name="T53" fmla="*/ 224 h 1909"/>
                <a:gd name="T54" fmla="*/ 1069 w 2771"/>
                <a:gd name="T55" fmla="*/ 253 h 1909"/>
                <a:gd name="T56" fmla="*/ 1030 w 2771"/>
                <a:gd name="T57" fmla="*/ 281 h 1909"/>
                <a:gd name="T58" fmla="*/ 999 w 2771"/>
                <a:gd name="T59" fmla="*/ 302 h 1909"/>
                <a:gd name="T60" fmla="*/ 965 w 2771"/>
                <a:gd name="T61" fmla="*/ 324 h 1909"/>
                <a:gd name="T62" fmla="*/ 928 w 2771"/>
                <a:gd name="T63" fmla="*/ 347 h 1909"/>
                <a:gd name="T64" fmla="*/ 887 w 2771"/>
                <a:gd name="T65" fmla="*/ 370 h 1909"/>
                <a:gd name="T66" fmla="*/ 843 w 2771"/>
                <a:gd name="T67" fmla="*/ 394 h 1909"/>
                <a:gd name="T68" fmla="*/ 797 w 2771"/>
                <a:gd name="T69" fmla="*/ 417 h 1909"/>
                <a:gd name="T70" fmla="*/ 749 w 2771"/>
                <a:gd name="T71" fmla="*/ 440 h 1909"/>
                <a:gd name="T72" fmla="*/ 699 w 2771"/>
                <a:gd name="T73" fmla="*/ 461 h 1909"/>
                <a:gd name="T74" fmla="*/ 646 w 2771"/>
                <a:gd name="T75" fmla="*/ 482 h 1909"/>
                <a:gd name="T76" fmla="*/ 565 w 2771"/>
                <a:gd name="T77" fmla="*/ 509 h 1909"/>
                <a:gd name="T78" fmla="*/ 455 w 2771"/>
                <a:gd name="T79" fmla="*/ 540 h 1909"/>
                <a:gd name="T80" fmla="*/ 347 w 2771"/>
                <a:gd name="T81" fmla="*/ 567 h 1909"/>
                <a:gd name="T82" fmla="*/ 247 w 2771"/>
                <a:gd name="T83" fmla="*/ 591 h 1909"/>
                <a:gd name="T84" fmla="*/ 120 w 2771"/>
                <a:gd name="T85" fmla="*/ 616 h 1909"/>
                <a:gd name="T86" fmla="*/ 0 w 2771"/>
                <a:gd name="T87" fmla="*/ 636 h 1909"/>
                <a:gd name="T88" fmla="*/ 11 w 2771"/>
                <a:gd name="T89" fmla="*/ 583 h 1909"/>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2771"/>
                <a:gd name="T136" fmla="*/ 0 h 1909"/>
                <a:gd name="T137" fmla="*/ 2771 w 2771"/>
                <a:gd name="T138" fmla="*/ 1909 h 1909"/>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2771" h="1909">
                  <a:moveTo>
                    <a:pt x="22" y="1751"/>
                  </a:moveTo>
                  <a:lnTo>
                    <a:pt x="492" y="1667"/>
                  </a:lnTo>
                  <a:lnTo>
                    <a:pt x="605" y="1633"/>
                  </a:lnTo>
                  <a:lnTo>
                    <a:pt x="724" y="1594"/>
                  </a:lnTo>
                  <a:lnTo>
                    <a:pt x="850" y="1546"/>
                  </a:lnTo>
                  <a:lnTo>
                    <a:pt x="983" y="1491"/>
                  </a:lnTo>
                  <a:lnTo>
                    <a:pt x="1051" y="1459"/>
                  </a:lnTo>
                  <a:lnTo>
                    <a:pt x="1119" y="1424"/>
                  </a:lnTo>
                  <a:lnTo>
                    <a:pt x="1191" y="1389"/>
                  </a:lnTo>
                  <a:lnTo>
                    <a:pt x="1263" y="1350"/>
                  </a:lnTo>
                  <a:lnTo>
                    <a:pt x="1332" y="1308"/>
                  </a:lnTo>
                  <a:lnTo>
                    <a:pt x="1405" y="1262"/>
                  </a:lnTo>
                  <a:lnTo>
                    <a:pt x="1479" y="1215"/>
                  </a:lnTo>
                  <a:lnTo>
                    <a:pt x="1552" y="1164"/>
                  </a:lnTo>
                  <a:lnTo>
                    <a:pt x="1624" y="1111"/>
                  </a:lnTo>
                  <a:lnTo>
                    <a:pt x="1694" y="1060"/>
                  </a:lnTo>
                  <a:lnTo>
                    <a:pt x="1761" y="1007"/>
                  </a:lnTo>
                  <a:lnTo>
                    <a:pt x="1829" y="954"/>
                  </a:lnTo>
                  <a:lnTo>
                    <a:pt x="1892" y="902"/>
                  </a:lnTo>
                  <a:lnTo>
                    <a:pt x="1953" y="849"/>
                  </a:lnTo>
                  <a:lnTo>
                    <a:pt x="2013" y="800"/>
                  </a:lnTo>
                  <a:lnTo>
                    <a:pt x="2071" y="748"/>
                  </a:lnTo>
                  <a:lnTo>
                    <a:pt x="2127" y="696"/>
                  </a:lnTo>
                  <a:lnTo>
                    <a:pt x="2181" y="646"/>
                  </a:lnTo>
                  <a:lnTo>
                    <a:pt x="2230" y="599"/>
                  </a:lnTo>
                  <a:lnTo>
                    <a:pt x="2279" y="550"/>
                  </a:lnTo>
                  <a:lnTo>
                    <a:pt x="2327" y="505"/>
                  </a:lnTo>
                  <a:lnTo>
                    <a:pt x="2372" y="460"/>
                  </a:lnTo>
                  <a:lnTo>
                    <a:pt x="2415" y="416"/>
                  </a:lnTo>
                  <a:lnTo>
                    <a:pt x="2452" y="372"/>
                  </a:lnTo>
                  <a:lnTo>
                    <a:pt x="2490" y="333"/>
                  </a:lnTo>
                  <a:lnTo>
                    <a:pt x="2525" y="293"/>
                  </a:lnTo>
                  <a:lnTo>
                    <a:pt x="2559" y="257"/>
                  </a:lnTo>
                  <a:lnTo>
                    <a:pt x="2590" y="221"/>
                  </a:lnTo>
                  <a:lnTo>
                    <a:pt x="2617" y="190"/>
                  </a:lnTo>
                  <a:lnTo>
                    <a:pt x="2644" y="158"/>
                  </a:lnTo>
                  <a:lnTo>
                    <a:pt x="2689" y="104"/>
                  </a:lnTo>
                  <a:lnTo>
                    <a:pt x="2724" y="61"/>
                  </a:lnTo>
                  <a:lnTo>
                    <a:pt x="2748" y="27"/>
                  </a:lnTo>
                  <a:lnTo>
                    <a:pt x="2767" y="0"/>
                  </a:lnTo>
                  <a:lnTo>
                    <a:pt x="2771" y="246"/>
                  </a:lnTo>
                  <a:lnTo>
                    <a:pt x="2755" y="344"/>
                  </a:lnTo>
                  <a:lnTo>
                    <a:pt x="2745" y="393"/>
                  </a:lnTo>
                  <a:lnTo>
                    <a:pt x="2728" y="438"/>
                  </a:lnTo>
                  <a:lnTo>
                    <a:pt x="2707" y="479"/>
                  </a:lnTo>
                  <a:lnTo>
                    <a:pt x="2685" y="517"/>
                  </a:lnTo>
                  <a:lnTo>
                    <a:pt x="2653" y="546"/>
                  </a:lnTo>
                  <a:lnTo>
                    <a:pt x="2619" y="571"/>
                  </a:lnTo>
                  <a:lnTo>
                    <a:pt x="2544" y="601"/>
                  </a:lnTo>
                  <a:lnTo>
                    <a:pt x="2477" y="619"/>
                  </a:lnTo>
                  <a:lnTo>
                    <a:pt x="2362" y="633"/>
                  </a:lnTo>
                  <a:lnTo>
                    <a:pt x="2259" y="619"/>
                  </a:lnTo>
                  <a:lnTo>
                    <a:pt x="2240" y="645"/>
                  </a:lnTo>
                  <a:lnTo>
                    <a:pt x="2213" y="673"/>
                  </a:lnTo>
                  <a:lnTo>
                    <a:pt x="2181" y="713"/>
                  </a:lnTo>
                  <a:lnTo>
                    <a:pt x="2139" y="760"/>
                  </a:lnTo>
                  <a:lnTo>
                    <a:pt x="2088" y="814"/>
                  </a:lnTo>
                  <a:lnTo>
                    <a:pt x="2060" y="842"/>
                  </a:lnTo>
                  <a:lnTo>
                    <a:pt x="2031" y="874"/>
                  </a:lnTo>
                  <a:lnTo>
                    <a:pt x="1998" y="906"/>
                  </a:lnTo>
                  <a:lnTo>
                    <a:pt x="1965" y="937"/>
                  </a:lnTo>
                  <a:lnTo>
                    <a:pt x="1931" y="972"/>
                  </a:lnTo>
                  <a:lnTo>
                    <a:pt x="1892" y="1007"/>
                  </a:lnTo>
                  <a:lnTo>
                    <a:pt x="1856" y="1041"/>
                  </a:lnTo>
                  <a:lnTo>
                    <a:pt x="1815" y="1076"/>
                  </a:lnTo>
                  <a:lnTo>
                    <a:pt x="1775" y="1111"/>
                  </a:lnTo>
                  <a:lnTo>
                    <a:pt x="1730" y="1147"/>
                  </a:lnTo>
                  <a:lnTo>
                    <a:pt x="1687" y="1183"/>
                  </a:lnTo>
                  <a:lnTo>
                    <a:pt x="1642" y="1217"/>
                  </a:lnTo>
                  <a:lnTo>
                    <a:pt x="1595" y="1253"/>
                  </a:lnTo>
                  <a:lnTo>
                    <a:pt x="1548" y="1286"/>
                  </a:lnTo>
                  <a:lnTo>
                    <a:pt x="1499" y="1322"/>
                  </a:lnTo>
                  <a:lnTo>
                    <a:pt x="1447" y="1353"/>
                  </a:lnTo>
                  <a:lnTo>
                    <a:pt x="1398" y="1385"/>
                  </a:lnTo>
                  <a:lnTo>
                    <a:pt x="1345" y="1416"/>
                  </a:lnTo>
                  <a:lnTo>
                    <a:pt x="1293" y="1446"/>
                  </a:lnTo>
                  <a:lnTo>
                    <a:pt x="1239" y="1474"/>
                  </a:lnTo>
                  <a:lnTo>
                    <a:pt x="1130" y="1527"/>
                  </a:lnTo>
                  <a:lnTo>
                    <a:pt x="1018" y="1574"/>
                  </a:lnTo>
                  <a:lnTo>
                    <a:pt x="910" y="1622"/>
                  </a:lnTo>
                  <a:lnTo>
                    <a:pt x="801" y="1664"/>
                  </a:lnTo>
                  <a:lnTo>
                    <a:pt x="694" y="1702"/>
                  </a:lnTo>
                  <a:lnTo>
                    <a:pt x="593" y="1739"/>
                  </a:lnTo>
                  <a:lnTo>
                    <a:pt x="495" y="1773"/>
                  </a:lnTo>
                  <a:lnTo>
                    <a:pt x="403" y="1801"/>
                  </a:lnTo>
                  <a:lnTo>
                    <a:pt x="240" y="1848"/>
                  </a:lnTo>
                  <a:lnTo>
                    <a:pt x="113" y="1882"/>
                  </a:lnTo>
                  <a:lnTo>
                    <a:pt x="0" y="1909"/>
                  </a:lnTo>
                  <a:lnTo>
                    <a:pt x="22" y="1751"/>
                  </a:lnTo>
                  <a:close/>
                </a:path>
              </a:pathLst>
            </a:custGeom>
            <a:solidFill>
              <a:srgbClr val="000000"/>
            </a:solidFill>
            <a:ln w="9525">
              <a:noFill/>
              <a:round/>
              <a:headEnd/>
              <a:tailEnd/>
            </a:ln>
          </p:spPr>
          <p:txBody>
            <a:bodyPr/>
            <a:lstStyle/>
            <a:p>
              <a:endParaRPr lang="en-US"/>
            </a:p>
          </p:txBody>
        </p:sp>
        <p:sp>
          <p:nvSpPr>
            <p:cNvPr id="41996" name="Freeform 12"/>
            <p:cNvSpPr>
              <a:spLocks/>
            </p:cNvSpPr>
            <p:nvPr/>
          </p:nvSpPr>
          <p:spPr bwMode="auto">
            <a:xfrm>
              <a:off x="3245" y="876"/>
              <a:ext cx="288" cy="190"/>
            </a:xfrm>
            <a:custGeom>
              <a:avLst/>
              <a:gdLst>
                <a:gd name="T0" fmla="*/ 288 w 575"/>
                <a:gd name="T1" fmla="*/ 0 h 571"/>
                <a:gd name="T2" fmla="*/ 260 w 575"/>
                <a:gd name="T3" fmla="*/ 8 h 571"/>
                <a:gd name="T4" fmla="*/ 196 w 575"/>
                <a:gd name="T5" fmla="*/ 27 h 571"/>
                <a:gd name="T6" fmla="*/ 159 w 575"/>
                <a:gd name="T7" fmla="*/ 40 h 571"/>
                <a:gd name="T8" fmla="*/ 123 w 575"/>
                <a:gd name="T9" fmla="*/ 55 h 571"/>
                <a:gd name="T10" fmla="*/ 93 w 575"/>
                <a:gd name="T11" fmla="*/ 70 h 571"/>
                <a:gd name="T12" fmla="*/ 71 w 575"/>
                <a:gd name="T13" fmla="*/ 87 h 571"/>
                <a:gd name="T14" fmla="*/ 58 w 575"/>
                <a:gd name="T15" fmla="*/ 103 h 571"/>
                <a:gd name="T16" fmla="*/ 51 w 575"/>
                <a:gd name="T17" fmla="*/ 121 h 571"/>
                <a:gd name="T18" fmla="*/ 49 w 575"/>
                <a:gd name="T19" fmla="*/ 155 h 571"/>
                <a:gd name="T20" fmla="*/ 56 w 575"/>
                <a:gd name="T21" fmla="*/ 180 h 571"/>
                <a:gd name="T22" fmla="*/ 60 w 575"/>
                <a:gd name="T23" fmla="*/ 190 h 571"/>
                <a:gd name="T24" fmla="*/ 46 w 575"/>
                <a:gd name="T25" fmla="*/ 178 h 571"/>
                <a:gd name="T26" fmla="*/ 33 w 575"/>
                <a:gd name="T27" fmla="*/ 165 h 571"/>
                <a:gd name="T28" fmla="*/ 19 w 575"/>
                <a:gd name="T29" fmla="*/ 149 h 571"/>
                <a:gd name="T30" fmla="*/ 7 w 575"/>
                <a:gd name="T31" fmla="*/ 131 h 571"/>
                <a:gd name="T32" fmla="*/ 0 w 575"/>
                <a:gd name="T33" fmla="*/ 112 h 571"/>
                <a:gd name="T34" fmla="*/ 1 w 575"/>
                <a:gd name="T35" fmla="*/ 92 h 571"/>
                <a:gd name="T36" fmla="*/ 13 w 575"/>
                <a:gd name="T37" fmla="*/ 74 h 571"/>
                <a:gd name="T38" fmla="*/ 24 w 575"/>
                <a:gd name="T39" fmla="*/ 66 h 571"/>
                <a:gd name="T40" fmla="*/ 38 w 575"/>
                <a:gd name="T41" fmla="*/ 58 h 571"/>
                <a:gd name="T42" fmla="*/ 76 w 575"/>
                <a:gd name="T43" fmla="*/ 43 h 571"/>
                <a:gd name="T44" fmla="*/ 120 w 575"/>
                <a:gd name="T45" fmla="*/ 30 h 571"/>
                <a:gd name="T46" fmla="*/ 169 w 575"/>
                <a:gd name="T47" fmla="*/ 19 h 571"/>
                <a:gd name="T48" fmla="*/ 251 w 575"/>
                <a:gd name="T49" fmla="*/ 5 h 571"/>
                <a:gd name="T50" fmla="*/ 288 w 575"/>
                <a:gd name="T51" fmla="*/ 0 h 571"/>
                <a:gd name="T52" fmla="*/ 288 w 575"/>
                <a:gd name="T53" fmla="*/ 0 h 57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575"/>
                <a:gd name="T82" fmla="*/ 0 h 571"/>
                <a:gd name="T83" fmla="*/ 575 w 575"/>
                <a:gd name="T84" fmla="*/ 571 h 571"/>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575" h="571">
                  <a:moveTo>
                    <a:pt x="575" y="0"/>
                  </a:moveTo>
                  <a:lnTo>
                    <a:pt x="520" y="23"/>
                  </a:lnTo>
                  <a:lnTo>
                    <a:pt x="392" y="80"/>
                  </a:lnTo>
                  <a:lnTo>
                    <a:pt x="318" y="119"/>
                  </a:lnTo>
                  <a:lnTo>
                    <a:pt x="246" y="164"/>
                  </a:lnTo>
                  <a:lnTo>
                    <a:pt x="185" y="211"/>
                  </a:lnTo>
                  <a:lnTo>
                    <a:pt x="141" y="260"/>
                  </a:lnTo>
                  <a:lnTo>
                    <a:pt x="115" y="311"/>
                  </a:lnTo>
                  <a:lnTo>
                    <a:pt x="101" y="364"/>
                  </a:lnTo>
                  <a:lnTo>
                    <a:pt x="97" y="465"/>
                  </a:lnTo>
                  <a:lnTo>
                    <a:pt x="111" y="540"/>
                  </a:lnTo>
                  <a:lnTo>
                    <a:pt x="119" y="571"/>
                  </a:lnTo>
                  <a:lnTo>
                    <a:pt x="91" y="535"/>
                  </a:lnTo>
                  <a:lnTo>
                    <a:pt x="65" y="497"/>
                  </a:lnTo>
                  <a:lnTo>
                    <a:pt x="37" y="448"/>
                  </a:lnTo>
                  <a:lnTo>
                    <a:pt x="13" y="393"/>
                  </a:lnTo>
                  <a:lnTo>
                    <a:pt x="0" y="336"/>
                  </a:lnTo>
                  <a:lnTo>
                    <a:pt x="1" y="276"/>
                  </a:lnTo>
                  <a:lnTo>
                    <a:pt x="25" y="223"/>
                  </a:lnTo>
                  <a:lnTo>
                    <a:pt x="47" y="198"/>
                  </a:lnTo>
                  <a:lnTo>
                    <a:pt x="76" y="173"/>
                  </a:lnTo>
                  <a:lnTo>
                    <a:pt x="151" y="130"/>
                  </a:lnTo>
                  <a:lnTo>
                    <a:pt x="240" y="90"/>
                  </a:lnTo>
                  <a:lnTo>
                    <a:pt x="337" y="58"/>
                  </a:lnTo>
                  <a:lnTo>
                    <a:pt x="502" y="15"/>
                  </a:lnTo>
                  <a:lnTo>
                    <a:pt x="575" y="0"/>
                  </a:lnTo>
                  <a:close/>
                </a:path>
              </a:pathLst>
            </a:custGeom>
            <a:solidFill>
              <a:srgbClr val="000000"/>
            </a:solidFill>
            <a:ln w="9525">
              <a:noFill/>
              <a:round/>
              <a:headEnd/>
              <a:tailEnd/>
            </a:ln>
          </p:spPr>
          <p:txBody>
            <a:bodyPr/>
            <a:lstStyle/>
            <a:p>
              <a:endParaRPr lang="en-US"/>
            </a:p>
          </p:txBody>
        </p:sp>
        <p:sp>
          <p:nvSpPr>
            <p:cNvPr id="41997" name="Freeform 13"/>
            <p:cNvSpPr>
              <a:spLocks/>
            </p:cNvSpPr>
            <p:nvPr/>
          </p:nvSpPr>
          <p:spPr bwMode="auto">
            <a:xfrm>
              <a:off x="2990" y="1219"/>
              <a:ext cx="570" cy="68"/>
            </a:xfrm>
            <a:custGeom>
              <a:avLst/>
              <a:gdLst>
                <a:gd name="T0" fmla="*/ 0 w 1140"/>
                <a:gd name="T1" fmla="*/ 68 h 204"/>
                <a:gd name="T2" fmla="*/ 570 w 1140"/>
                <a:gd name="T3" fmla="*/ 31 h 204"/>
                <a:gd name="T4" fmla="*/ 540 w 1140"/>
                <a:gd name="T5" fmla="*/ 25 h 204"/>
                <a:gd name="T6" fmla="*/ 464 w 1140"/>
                <a:gd name="T7" fmla="*/ 11 h 204"/>
                <a:gd name="T8" fmla="*/ 364 w 1140"/>
                <a:gd name="T9" fmla="*/ 0 h 204"/>
                <a:gd name="T10" fmla="*/ 261 w 1140"/>
                <a:gd name="T11" fmla="*/ 3 h 204"/>
                <a:gd name="T12" fmla="*/ 165 w 1140"/>
                <a:gd name="T13" fmla="*/ 20 h 204"/>
                <a:gd name="T14" fmla="*/ 122 w 1140"/>
                <a:gd name="T15" fmla="*/ 31 h 204"/>
                <a:gd name="T16" fmla="*/ 82 w 1140"/>
                <a:gd name="T17" fmla="*/ 41 h 204"/>
                <a:gd name="T18" fmla="*/ 22 w 1140"/>
                <a:gd name="T19" fmla="*/ 60 h 204"/>
                <a:gd name="T20" fmla="*/ 0 w 1140"/>
                <a:gd name="T21" fmla="*/ 68 h 204"/>
                <a:gd name="T22" fmla="*/ 0 w 1140"/>
                <a:gd name="T23" fmla="*/ 68 h 20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140"/>
                <a:gd name="T37" fmla="*/ 0 h 204"/>
                <a:gd name="T38" fmla="*/ 1140 w 1140"/>
                <a:gd name="T39" fmla="*/ 204 h 20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140" h="204">
                  <a:moveTo>
                    <a:pt x="0" y="204"/>
                  </a:moveTo>
                  <a:lnTo>
                    <a:pt x="1140" y="94"/>
                  </a:lnTo>
                  <a:lnTo>
                    <a:pt x="1080" y="75"/>
                  </a:lnTo>
                  <a:lnTo>
                    <a:pt x="928" y="32"/>
                  </a:lnTo>
                  <a:lnTo>
                    <a:pt x="728" y="0"/>
                  </a:lnTo>
                  <a:lnTo>
                    <a:pt x="522" y="8"/>
                  </a:lnTo>
                  <a:lnTo>
                    <a:pt x="331" y="59"/>
                  </a:lnTo>
                  <a:lnTo>
                    <a:pt x="244" y="92"/>
                  </a:lnTo>
                  <a:lnTo>
                    <a:pt x="165" y="124"/>
                  </a:lnTo>
                  <a:lnTo>
                    <a:pt x="45" y="180"/>
                  </a:lnTo>
                  <a:lnTo>
                    <a:pt x="0" y="204"/>
                  </a:lnTo>
                  <a:close/>
                </a:path>
              </a:pathLst>
            </a:custGeom>
            <a:solidFill>
              <a:srgbClr val="000000"/>
            </a:solidFill>
            <a:ln w="9525">
              <a:noFill/>
              <a:round/>
              <a:headEnd/>
              <a:tailEnd/>
            </a:ln>
          </p:spPr>
          <p:txBody>
            <a:bodyPr/>
            <a:lstStyle/>
            <a:p>
              <a:endParaRPr lang="en-US"/>
            </a:p>
          </p:txBody>
        </p:sp>
        <p:sp>
          <p:nvSpPr>
            <p:cNvPr id="41998" name="Freeform 14"/>
            <p:cNvSpPr>
              <a:spLocks/>
            </p:cNvSpPr>
            <p:nvPr/>
          </p:nvSpPr>
          <p:spPr bwMode="auto">
            <a:xfrm>
              <a:off x="3016" y="1264"/>
              <a:ext cx="544" cy="130"/>
            </a:xfrm>
            <a:custGeom>
              <a:avLst/>
              <a:gdLst>
                <a:gd name="T0" fmla="*/ 0 w 1087"/>
                <a:gd name="T1" fmla="*/ 63 h 392"/>
                <a:gd name="T2" fmla="*/ 31 w 1087"/>
                <a:gd name="T3" fmla="*/ 71 h 392"/>
                <a:gd name="T4" fmla="*/ 66 w 1087"/>
                <a:gd name="T5" fmla="*/ 79 h 392"/>
                <a:gd name="T6" fmla="*/ 111 w 1087"/>
                <a:gd name="T7" fmla="*/ 87 h 392"/>
                <a:gd name="T8" fmla="*/ 217 w 1087"/>
                <a:gd name="T9" fmla="*/ 97 h 392"/>
                <a:gd name="T10" fmla="*/ 327 w 1087"/>
                <a:gd name="T11" fmla="*/ 86 h 392"/>
                <a:gd name="T12" fmla="*/ 376 w 1087"/>
                <a:gd name="T13" fmla="*/ 73 h 392"/>
                <a:gd name="T14" fmla="*/ 419 w 1087"/>
                <a:gd name="T15" fmla="*/ 58 h 392"/>
                <a:gd name="T16" fmla="*/ 456 w 1087"/>
                <a:gd name="T17" fmla="*/ 44 h 392"/>
                <a:gd name="T18" fmla="*/ 488 w 1087"/>
                <a:gd name="T19" fmla="*/ 31 h 392"/>
                <a:gd name="T20" fmla="*/ 513 w 1087"/>
                <a:gd name="T21" fmla="*/ 18 h 392"/>
                <a:gd name="T22" fmla="*/ 530 w 1087"/>
                <a:gd name="T23" fmla="*/ 9 h 392"/>
                <a:gd name="T24" fmla="*/ 544 w 1087"/>
                <a:gd name="T25" fmla="*/ 0 h 392"/>
                <a:gd name="T26" fmla="*/ 540 w 1087"/>
                <a:gd name="T27" fmla="*/ 5 h 392"/>
                <a:gd name="T28" fmla="*/ 530 w 1087"/>
                <a:gd name="T29" fmla="*/ 19 h 392"/>
                <a:gd name="T30" fmla="*/ 522 w 1087"/>
                <a:gd name="T31" fmla="*/ 28 h 392"/>
                <a:gd name="T32" fmla="*/ 513 w 1087"/>
                <a:gd name="T33" fmla="*/ 37 h 392"/>
                <a:gd name="T34" fmla="*/ 501 w 1087"/>
                <a:gd name="T35" fmla="*/ 48 h 392"/>
                <a:gd name="T36" fmla="*/ 488 w 1087"/>
                <a:gd name="T37" fmla="*/ 60 h 392"/>
                <a:gd name="T38" fmla="*/ 473 w 1087"/>
                <a:gd name="T39" fmla="*/ 72 h 392"/>
                <a:gd name="T40" fmla="*/ 456 w 1087"/>
                <a:gd name="T41" fmla="*/ 84 h 392"/>
                <a:gd name="T42" fmla="*/ 438 w 1087"/>
                <a:gd name="T43" fmla="*/ 95 h 392"/>
                <a:gd name="T44" fmla="*/ 419 w 1087"/>
                <a:gd name="T45" fmla="*/ 104 h 392"/>
                <a:gd name="T46" fmla="*/ 396 w 1087"/>
                <a:gd name="T47" fmla="*/ 113 h 392"/>
                <a:gd name="T48" fmla="*/ 373 w 1087"/>
                <a:gd name="T49" fmla="*/ 121 h 392"/>
                <a:gd name="T50" fmla="*/ 320 w 1087"/>
                <a:gd name="T51" fmla="*/ 130 h 392"/>
                <a:gd name="T52" fmla="*/ 207 w 1087"/>
                <a:gd name="T53" fmla="*/ 125 h 392"/>
                <a:gd name="T54" fmla="*/ 103 w 1087"/>
                <a:gd name="T55" fmla="*/ 101 h 392"/>
                <a:gd name="T56" fmla="*/ 61 w 1087"/>
                <a:gd name="T57" fmla="*/ 87 h 392"/>
                <a:gd name="T58" fmla="*/ 29 w 1087"/>
                <a:gd name="T59" fmla="*/ 75 h 392"/>
                <a:gd name="T60" fmla="*/ 0 w 1087"/>
                <a:gd name="T61" fmla="*/ 63 h 392"/>
                <a:gd name="T62" fmla="*/ 0 w 1087"/>
                <a:gd name="T63" fmla="*/ 63 h 39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87"/>
                <a:gd name="T97" fmla="*/ 0 h 392"/>
                <a:gd name="T98" fmla="*/ 1087 w 1087"/>
                <a:gd name="T99" fmla="*/ 392 h 392"/>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87" h="392">
                  <a:moveTo>
                    <a:pt x="0" y="189"/>
                  </a:moveTo>
                  <a:lnTo>
                    <a:pt x="62" y="214"/>
                  </a:lnTo>
                  <a:lnTo>
                    <a:pt x="132" y="239"/>
                  </a:lnTo>
                  <a:lnTo>
                    <a:pt x="222" y="261"/>
                  </a:lnTo>
                  <a:lnTo>
                    <a:pt x="434" y="291"/>
                  </a:lnTo>
                  <a:lnTo>
                    <a:pt x="653" y="259"/>
                  </a:lnTo>
                  <a:lnTo>
                    <a:pt x="752" y="219"/>
                  </a:lnTo>
                  <a:lnTo>
                    <a:pt x="838" y="176"/>
                  </a:lnTo>
                  <a:lnTo>
                    <a:pt x="912" y="133"/>
                  </a:lnTo>
                  <a:lnTo>
                    <a:pt x="976" y="92"/>
                  </a:lnTo>
                  <a:lnTo>
                    <a:pt x="1025" y="54"/>
                  </a:lnTo>
                  <a:lnTo>
                    <a:pt x="1060" y="26"/>
                  </a:lnTo>
                  <a:lnTo>
                    <a:pt x="1087" y="0"/>
                  </a:lnTo>
                  <a:lnTo>
                    <a:pt x="1080" y="14"/>
                  </a:lnTo>
                  <a:lnTo>
                    <a:pt x="1060" y="56"/>
                  </a:lnTo>
                  <a:lnTo>
                    <a:pt x="1044" y="83"/>
                  </a:lnTo>
                  <a:lnTo>
                    <a:pt x="1025" y="113"/>
                  </a:lnTo>
                  <a:lnTo>
                    <a:pt x="1001" y="146"/>
                  </a:lnTo>
                  <a:lnTo>
                    <a:pt x="976" y="180"/>
                  </a:lnTo>
                  <a:lnTo>
                    <a:pt x="946" y="217"/>
                  </a:lnTo>
                  <a:lnTo>
                    <a:pt x="912" y="252"/>
                  </a:lnTo>
                  <a:lnTo>
                    <a:pt x="875" y="285"/>
                  </a:lnTo>
                  <a:lnTo>
                    <a:pt x="837" y="314"/>
                  </a:lnTo>
                  <a:lnTo>
                    <a:pt x="791" y="341"/>
                  </a:lnTo>
                  <a:lnTo>
                    <a:pt x="745" y="364"/>
                  </a:lnTo>
                  <a:lnTo>
                    <a:pt x="639" y="392"/>
                  </a:lnTo>
                  <a:lnTo>
                    <a:pt x="414" y="376"/>
                  </a:lnTo>
                  <a:lnTo>
                    <a:pt x="206" y="304"/>
                  </a:lnTo>
                  <a:lnTo>
                    <a:pt x="122" y="262"/>
                  </a:lnTo>
                  <a:lnTo>
                    <a:pt x="58" y="226"/>
                  </a:lnTo>
                  <a:lnTo>
                    <a:pt x="0" y="189"/>
                  </a:lnTo>
                  <a:close/>
                </a:path>
              </a:pathLst>
            </a:custGeom>
            <a:solidFill>
              <a:srgbClr val="000000"/>
            </a:solidFill>
            <a:ln w="9525">
              <a:noFill/>
              <a:round/>
              <a:headEnd/>
              <a:tailEnd/>
            </a:ln>
          </p:spPr>
          <p:txBody>
            <a:bodyPr/>
            <a:lstStyle/>
            <a:p>
              <a:endParaRPr lang="en-US"/>
            </a:p>
          </p:txBody>
        </p:sp>
        <p:sp>
          <p:nvSpPr>
            <p:cNvPr id="41999" name="Freeform 15"/>
            <p:cNvSpPr>
              <a:spLocks/>
            </p:cNvSpPr>
            <p:nvPr/>
          </p:nvSpPr>
          <p:spPr bwMode="auto">
            <a:xfrm>
              <a:off x="2798" y="979"/>
              <a:ext cx="163" cy="306"/>
            </a:xfrm>
            <a:custGeom>
              <a:avLst/>
              <a:gdLst>
                <a:gd name="T0" fmla="*/ 163 w 327"/>
                <a:gd name="T1" fmla="*/ 306 h 917"/>
                <a:gd name="T2" fmla="*/ 58 w 327"/>
                <a:gd name="T3" fmla="*/ 0 h 917"/>
                <a:gd name="T4" fmla="*/ 54 w 327"/>
                <a:gd name="T5" fmla="*/ 8 h 917"/>
                <a:gd name="T6" fmla="*/ 43 w 327"/>
                <a:gd name="T7" fmla="*/ 28 h 917"/>
                <a:gd name="T8" fmla="*/ 37 w 327"/>
                <a:gd name="T9" fmla="*/ 42 h 917"/>
                <a:gd name="T10" fmla="*/ 30 w 327"/>
                <a:gd name="T11" fmla="*/ 58 h 917"/>
                <a:gd name="T12" fmla="*/ 22 w 327"/>
                <a:gd name="T13" fmla="*/ 75 h 917"/>
                <a:gd name="T14" fmla="*/ 15 w 327"/>
                <a:gd name="T15" fmla="*/ 93 h 917"/>
                <a:gd name="T16" fmla="*/ 0 w 327"/>
                <a:gd name="T17" fmla="*/ 169 h 917"/>
                <a:gd name="T18" fmla="*/ 4 w 327"/>
                <a:gd name="T19" fmla="*/ 202 h 917"/>
                <a:gd name="T20" fmla="*/ 10 w 327"/>
                <a:gd name="T21" fmla="*/ 215 h 917"/>
                <a:gd name="T22" fmla="*/ 21 w 327"/>
                <a:gd name="T23" fmla="*/ 226 h 917"/>
                <a:gd name="T24" fmla="*/ 45 w 327"/>
                <a:gd name="T25" fmla="*/ 244 h 917"/>
                <a:gd name="T26" fmla="*/ 70 w 327"/>
                <a:gd name="T27" fmla="*/ 260 h 917"/>
                <a:gd name="T28" fmla="*/ 95 w 327"/>
                <a:gd name="T29" fmla="*/ 273 h 917"/>
                <a:gd name="T30" fmla="*/ 117 w 327"/>
                <a:gd name="T31" fmla="*/ 285 h 917"/>
                <a:gd name="T32" fmla="*/ 151 w 327"/>
                <a:gd name="T33" fmla="*/ 300 h 917"/>
                <a:gd name="T34" fmla="*/ 163 w 327"/>
                <a:gd name="T35" fmla="*/ 306 h 917"/>
                <a:gd name="T36" fmla="*/ 163 w 327"/>
                <a:gd name="T37" fmla="*/ 306 h 91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27"/>
                <a:gd name="T58" fmla="*/ 0 h 917"/>
                <a:gd name="T59" fmla="*/ 327 w 327"/>
                <a:gd name="T60" fmla="*/ 917 h 91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27" h="917">
                  <a:moveTo>
                    <a:pt x="327" y="917"/>
                  </a:moveTo>
                  <a:lnTo>
                    <a:pt x="117" y="0"/>
                  </a:lnTo>
                  <a:lnTo>
                    <a:pt x="109" y="23"/>
                  </a:lnTo>
                  <a:lnTo>
                    <a:pt x="87" y="85"/>
                  </a:lnTo>
                  <a:lnTo>
                    <a:pt x="74" y="126"/>
                  </a:lnTo>
                  <a:lnTo>
                    <a:pt x="60" y="174"/>
                  </a:lnTo>
                  <a:lnTo>
                    <a:pt x="44" y="226"/>
                  </a:lnTo>
                  <a:lnTo>
                    <a:pt x="31" y="280"/>
                  </a:lnTo>
                  <a:lnTo>
                    <a:pt x="0" y="506"/>
                  </a:lnTo>
                  <a:lnTo>
                    <a:pt x="8" y="604"/>
                  </a:lnTo>
                  <a:lnTo>
                    <a:pt x="21" y="643"/>
                  </a:lnTo>
                  <a:lnTo>
                    <a:pt x="42" y="676"/>
                  </a:lnTo>
                  <a:lnTo>
                    <a:pt x="91" y="730"/>
                  </a:lnTo>
                  <a:lnTo>
                    <a:pt x="141" y="778"/>
                  </a:lnTo>
                  <a:lnTo>
                    <a:pt x="190" y="819"/>
                  </a:lnTo>
                  <a:lnTo>
                    <a:pt x="235" y="853"/>
                  </a:lnTo>
                  <a:lnTo>
                    <a:pt x="302" y="900"/>
                  </a:lnTo>
                  <a:lnTo>
                    <a:pt x="327" y="917"/>
                  </a:lnTo>
                  <a:close/>
                </a:path>
              </a:pathLst>
            </a:custGeom>
            <a:solidFill>
              <a:srgbClr val="000000"/>
            </a:solidFill>
            <a:ln w="9525">
              <a:noFill/>
              <a:round/>
              <a:headEnd/>
              <a:tailEnd/>
            </a:ln>
          </p:spPr>
          <p:txBody>
            <a:bodyPr/>
            <a:lstStyle/>
            <a:p>
              <a:endParaRPr lang="en-US"/>
            </a:p>
          </p:txBody>
        </p:sp>
        <p:sp>
          <p:nvSpPr>
            <p:cNvPr id="42000" name="Freeform 16"/>
            <p:cNvSpPr>
              <a:spLocks/>
            </p:cNvSpPr>
            <p:nvPr/>
          </p:nvSpPr>
          <p:spPr bwMode="auto">
            <a:xfrm>
              <a:off x="2897" y="977"/>
              <a:ext cx="208" cy="263"/>
            </a:xfrm>
            <a:custGeom>
              <a:avLst/>
              <a:gdLst>
                <a:gd name="T0" fmla="*/ 0 w 416"/>
                <a:gd name="T1" fmla="*/ 0 h 790"/>
                <a:gd name="T2" fmla="*/ 20 w 416"/>
                <a:gd name="T3" fmla="*/ 13 h 790"/>
                <a:gd name="T4" fmla="*/ 39 w 416"/>
                <a:gd name="T5" fmla="*/ 27 h 790"/>
                <a:gd name="T6" fmla="*/ 63 w 416"/>
                <a:gd name="T7" fmla="*/ 45 h 790"/>
                <a:gd name="T8" fmla="*/ 75 w 416"/>
                <a:gd name="T9" fmla="*/ 56 h 790"/>
                <a:gd name="T10" fmla="*/ 87 w 416"/>
                <a:gd name="T11" fmla="*/ 67 h 790"/>
                <a:gd name="T12" fmla="*/ 98 w 416"/>
                <a:gd name="T13" fmla="*/ 78 h 790"/>
                <a:gd name="T14" fmla="*/ 110 w 416"/>
                <a:gd name="T15" fmla="*/ 90 h 790"/>
                <a:gd name="T16" fmla="*/ 119 w 416"/>
                <a:gd name="T17" fmla="*/ 102 h 790"/>
                <a:gd name="T18" fmla="*/ 128 w 416"/>
                <a:gd name="T19" fmla="*/ 114 h 790"/>
                <a:gd name="T20" fmla="*/ 140 w 416"/>
                <a:gd name="T21" fmla="*/ 139 h 790"/>
                <a:gd name="T22" fmla="*/ 145 w 416"/>
                <a:gd name="T23" fmla="*/ 186 h 790"/>
                <a:gd name="T24" fmla="*/ 141 w 416"/>
                <a:gd name="T25" fmla="*/ 207 h 790"/>
                <a:gd name="T26" fmla="*/ 138 w 416"/>
                <a:gd name="T27" fmla="*/ 217 h 790"/>
                <a:gd name="T28" fmla="*/ 134 w 416"/>
                <a:gd name="T29" fmla="*/ 225 h 790"/>
                <a:gd name="T30" fmla="*/ 126 w 416"/>
                <a:gd name="T31" fmla="*/ 241 h 790"/>
                <a:gd name="T32" fmla="*/ 120 w 416"/>
                <a:gd name="T33" fmla="*/ 253 h 790"/>
                <a:gd name="T34" fmla="*/ 113 w 416"/>
                <a:gd name="T35" fmla="*/ 263 h 790"/>
                <a:gd name="T36" fmla="*/ 131 w 416"/>
                <a:gd name="T37" fmla="*/ 249 h 790"/>
                <a:gd name="T38" fmla="*/ 149 w 416"/>
                <a:gd name="T39" fmla="*/ 233 h 790"/>
                <a:gd name="T40" fmla="*/ 169 w 416"/>
                <a:gd name="T41" fmla="*/ 213 h 790"/>
                <a:gd name="T42" fmla="*/ 179 w 416"/>
                <a:gd name="T43" fmla="*/ 203 h 790"/>
                <a:gd name="T44" fmla="*/ 187 w 416"/>
                <a:gd name="T45" fmla="*/ 191 h 790"/>
                <a:gd name="T46" fmla="*/ 202 w 416"/>
                <a:gd name="T47" fmla="*/ 168 h 790"/>
                <a:gd name="T48" fmla="*/ 208 w 416"/>
                <a:gd name="T49" fmla="*/ 145 h 790"/>
                <a:gd name="T50" fmla="*/ 205 w 416"/>
                <a:gd name="T51" fmla="*/ 125 h 790"/>
                <a:gd name="T52" fmla="*/ 198 w 416"/>
                <a:gd name="T53" fmla="*/ 114 h 790"/>
                <a:gd name="T54" fmla="*/ 189 w 416"/>
                <a:gd name="T55" fmla="*/ 104 h 790"/>
                <a:gd name="T56" fmla="*/ 176 w 416"/>
                <a:gd name="T57" fmla="*/ 93 h 790"/>
                <a:gd name="T58" fmla="*/ 162 w 416"/>
                <a:gd name="T59" fmla="*/ 83 h 790"/>
                <a:gd name="T60" fmla="*/ 128 w 416"/>
                <a:gd name="T61" fmla="*/ 62 h 790"/>
                <a:gd name="T62" fmla="*/ 110 w 416"/>
                <a:gd name="T63" fmla="*/ 52 h 790"/>
                <a:gd name="T64" fmla="*/ 93 w 416"/>
                <a:gd name="T65" fmla="*/ 43 h 790"/>
                <a:gd name="T66" fmla="*/ 58 w 416"/>
                <a:gd name="T67" fmla="*/ 25 h 790"/>
                <a:gd name="T68" fmla="*/ 29 w 416"/>
                <a:gd name="T69" fmla="*/ 12 h 790"/>
                <a:gd name="T70" fmla="*/ 0 w 416"/>
                <a:gd name="T71" fmla="*/ 0 h 790"/>
                <a:gd name="T72" fmla="*/ 0 w 416"/>
                <a:gd name="T73" fmla="*/ 0 h 79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416"/>
                <a:gd name="T112" fmla="*/ 0 h 790"/>
                <a:gd name="T113" fmla="*/ 416 w 416"/>
                <a:gd name="T114" fmla="*/ 790 h 790"/>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416" h="790">
                  <a:moveTo>
                    <a:pt x="0" y="0"/>
                  </a:moveTo>
                  <a:lnTo>
                    <a:pt x="40" y="38"/>
                  </a:lnTo>
                  <a:lnTo>
                    <a:pt x="78" y="81"/>
                  </a:lnTo>
                  <a:lnTo>
                    <a:pt x="126" y="135"/>
                  </a:lnTo>
                  <a:lnTo>
                    <a:pt x="149" y="168"/>
                  </a:lnTo>
                  <a:lnTo>
                    <a:pt x="174" y="200"/>
                  </a:lnTo>
                  <a:lnTo>
                    <a:pt x="196" y="235"/>
                  </a:lnTo>
                  <a:lnTo>
                    <a:pt x="220" y="269"/>
                  </a:lnTo>
                  <a:lnTo>
                    <a:pt x="239" y="307"/>
                  </a:lnTo>
                  <a:lnTo>
                    <a:pt x="256" y="342"/>
                  </a:lnTo>
                  <a:lnTo>
                    <a:pt x="280" y="418"/>
                  </a:lnTo>
                  <a:lnTo>
                    <a:pt x="289" y="558"/>
                  </a:lnTo>
                  <a:lnTo>
                    <a:pt x="281" y="622"/>
                  </a:lnTo>
                  <a:lnTo>
                    <a:pt x="275" y="651"/>
                  </a:lnTo>
                  <a:lnTo>
                    <a:pt x="268" y="677"/>
                  </a:lnTo>
                  <a:lnTo>
                    <a:pt x="253" y="723"/>
                  </a:lnTo>
                  <a:lnTo>
                    <a:pt x="240" y="759"/>
                  </a:lnTo>
                  <a:lnTo>
                    <a:pt x="226" y="790"/>
                  </a:lnTo>
                  <a:lnTo>
                    <a:pt x="262" y="747"/>
                  </a:lnTo>
                  <a:lnTo>
                    <a:pt x="298" y="699"/>
                  </a:lnTo>
                  <a:lnTo>
                    <a:pt x="337" y="640"/>
                  </a:lnTo>
                  <a:lnTo>
                    <a:pt x="357" y="609"/>
                  </a:lnTo>
                  <a:lnTo>
                    <a:pt x="374" y="575"/>
                  </a:lnTo>
                  <a:lnTo>
                    <a:pt x="403" y="505"/>
                  </a:lnTo>
                  <a:lnTo>
                    <a:pt x="416" y="436"/>
                  </a:lnTo>
                  <a:lnTo>
                    <a:pt x="409" y="374"/>
                  </a:lnTo>
                  <a:lnTo>
                    <a:pt x="396" y="342"/>
                  </a:lnTo>
                  <a:lnTo>
                    <a:pt x="377" y="311"/>
                  </a:lnTo>
                  <a:lnTo>
                    <a:pt x="352" y="280"/>
                  </a:lnTo>
                  <a:lnTo>
                    <a:pt x="323" y="249"/>
                  </a:lnTo>
                  <a:lnTo>
                    <a:pt x="256" y="187"/>
                  </a:lnTo>
                  <a:lnTo>
                    <a:pt x="221" y="156"/>
                  </a:lnTo>
                  <a:lnTo>
                    <a:pt x="186" y="128"/>
                  </a:lnTo>
                  <a:lnTo>
                    <a:pt x="116" y="76"/>
                  </a:lnTo>
                  <a:lnTo>
                    <a:pt x="58" y="36"/>
                  </a:lnTo>
                  <a:lnTo>
                    <a:pt x="0" y="0"/>
                  </a:lnTo>
                  <a:close/>
                </a:path>
              </a:pathLst>
            </a:custGeom>
            <a:solidFill>
              <a:srgbClr val="000000"/>
            </a:solidFill>
            <a:ln w="9525">
              <a:noFill/>
              <a:round/>
              <a:headEnd/>
              <a:tailEnd/>
            </a:ln>
          </p:spPr>
          <p:txBody>
            <a:bodyPr/>
            <a:lstStyle/>
            <a:p>
              <a:endParaRPr lang="en-US"/>
            </a:p>
          </p:txBody>
        </p:sp>
        <p:sp>
          <p:nvSpPr>
            <p:cNvPr id="42001" name="Freeform 17"/>
            <p:cNvSpPr>
              <a:spLocks/>
            </p:cNvSpPr>
            <p:nvPr/>
          </p:nvSpPr>
          <p:spPr bwMode="auto">
            <a:xfrm>
              <a:off x="2409" y="1102"/>
              <a:ext cx="111" cy="324"/>
            </a:xfrm>
            <a:custGeom>
              <a:avLst/>
              <a:gdLst>
                <a:gd name="T0" fmla="*/ 87 w 221"/>
                <a:gd name="T1" fmla="*/ 324 h 973"/>
                <a:gd name="T2" fmla="*/ 111 w 221"/>
                <a:gd name="T3" fmla="*/ 0 h 973"/>
                <a:gd name="T4" fmla="*/ 106 w 221"/>
                <a:gd name="T5" fmla="*/ 6 h 973"/>
                <a:gd name="T6" fmla="*/ 91 w 221"/>
                <a:gd name="T7" fmla="*/ 24 h 973"/>
                <a:gd name="T8" fmla="*/ 81 w 221"/>
                <a:gd name="T9" fmla="*/ 36 h 973"/>
                <a:gd name="T10" fmla="*/ 71 w 221"/>
                <a:gd name="T11" fmla="*/ 50 h 973"/>
                <a:gd name="T12" fmla="*/ 59 w 221"/>
                <a:gd name="T13" fmla="*/ 65 h 973"/>
                <a:gd name="T14" fmla="*/ 47 w 221"/>
                <a:gd name="T15" fmla="*/ 81 h 973"/>
                <a:gd name="T16" fmla="*/ 37 w 221"/>
                <a:gd name="T17" fmla="*/ 98 h 973"/>
                <a:gd name="T18" fmla="*/ 26 w 221"/>
                <a:gd name="T19" fmla="*/ 115 h 973"/>
                <a:gd name="T20" fmla="*/ 17 w 221"/>
                <a:gd name="T21" fmla="*/ 132 h 973"/>
                <a:gd name="T22" fmla="*/ 9 w 221"/>
                <a:gd name="T23" fmla="*/ 149 h 973"/>
                <a:gd name="T24" fmla="*/ 0 w 221"/>
                <a:gd name="T25" fmla="*/ 180 h 973"/>
                <a:gd name="T26" fmla="*/ 2 w 221"/>
                <a:gd name="T27" fmla="*/ 206 h 973"/>
                <a:gd name="T28" fmla="*/ 7 w 221"/>
                <a:gd name="T29" fmla="*/ 217 h 973"/>
                <a:gd name="T30" fmla="*/ 13 w 221"/>
                <a:gd name="T31" fmla="*/ 228 h 973"/>
                <a:gd name="T32" fmla="*/ 19 w 221"/>
                <a:gd name="T33" fmla="*/ 239 h 973"/>
                <a:gd name="T34" fmla="*/ 25 w 221"/>
                <a:gd name="T35" fmla="*/ 249 h 973"/>
                <a:gd name="T36" fmla="*/ 32 w 221"/>
                <a:gd name="T37" fmla="*/ 260 h 973"/>
                <a:gd name="T38" fmla="*/ 40 w 221"/>
                <a:gd name="T39" fmla="*/ 269 h 973"/>
                <a:gd name="T40" fmla="*/ 53 w 221"/>
                <a:gd name="T41" fmla="*/ 287 h 973"/>
                <a:gd name="T42" fmla="*/ 67 w 221"/>
                <a:gd name="T43" fmla="*/ 302 h 973"/>
                <a:gd name="T44" fmla="*/ 77 w 221"/>
                <a:gd name="T45" fmla="*/ 313 h 973"/>
                <a:gd name="T46" fmla="*/ 87 w 221"/>
                <a:gd name="T47" fmla="*/ 324 h 973"/>
                <a:gd name="T48" fmla="*/ 87 w 221"/>
                <a:gd name="T49" fmla="*/ 324 h 97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21"/>
                <a:gd name="T76" fmla="*/ 0 h 973"/>
                <a:gd name="T77" fmla="*/ 221 w 221"/>
                <a:gd name="T78" fmla="*/ 973 h 97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21" h="973">
                  <a:moveTo>
                    <a:pt x="173" y="973"/>
                  </a:moveTo>
                  <a:lnTo>
                    <a:pt x="221" y="0"/>
                  </a:lnTo>
                  <a:lnTo>
                    <a:pt x="211" y="18"/>
                  </a:lnTo>
                  <a:lnTo>
                    <a:pt x="181" y="71"/>
                  </a:lnTo>
                  <a:lnTo>
                    <a:pt x="161" y="108"/>
                  </a:lnTo>
                  <a:lnTo>
                    <a:pt x="141" y="149"/>
                  </a:lnTo>
                  <a:lnTo>
                    <a:pt x="118" y="195"/>
                  </a:lnTo>
                  <a:lnTo>
                    <a:pt x="94" y="242"/>
                  </a:lnTo>
                  <a:lnTo>
                    <a:pt x="73" y="294"/>
                  </a:lnTo>
                  <a:lnTo>
                    <a:pt x="52" y="345"/>
                  </a:lnTo>
                  <a:lnTo>
                    <a:pt x="33" y="397"/>
                  </a:lnTo>
                  <a:lnTo>
                    <a:pt x="18" y="446"/>
                  </a:lnTo>
                  <a:lnTo>
                    <a:pt x="0" y="540"/>
                  </a:lnTo>
                  <a:lnTo>
                    <a:pt x="3" y="619"/>
                  </a:lnTo>
                  <a:lnTo>
                    <a:pt x="13" y="652"/>
                  </a:lnTo>
                  <a:lnTo>
                    <a:pt x="25" y="685"/>
                  </a:lnTo>
                  <a:lnTo>
                    <a:pt x="38" y="717"/>
                  </a:lnTo>
                  <a:lnTo>
                    <a:pt x="50" y="747"/>
                  </a:lnTo>
                  <a:lnTo>
                    <a:pt x="64" y="780"/>
                  </a:lnTo>
                  <a:lnTo>
                    <a:pt x="79" y="808"/>
                  </a:lnTo>
                  <a:lnTo>
                    <a:pt x="106" y="862"/>
                  </a:lnTo>
                  <a:lnTo>
                    <a:pt x="133" y="907"/>
                  </a:lnTo>
                  <a:lnTo>
                    <a:pt x="153" y="941"/>
                  </a:lnTo>
                  <a:lnTo>
                    <a:pt x="173" y="973"/>
                  </a:lnTo>
                  <a:close/>
                </a:path>
              </a:pathLst>
            </a:custGeom>
            <a:solidFill>
              <a:srgbClr val="000000"/>
            </a:solidFill>
            <a:ln w="9525">
              <a:noFill/>
              <a:round/>
              <a:headEnd/>
              <a:tailEnd/>
            </a:ln>
          </p:spPr>
          <p:txBody>
            <a:bodyPr/>
            <a:lstStyle/>
            <a:p>
              <a:endParaRPr lang="en-US"/>
            </a:p>
          </p:txBody>
        </p:sp>
        <p:sp>
          <p:nvSpPr>
            <p:cNvPr id="42002" name="Freeform 18"/>
            <p:cNvSpPr>
              <a:spLocks/>
            </p:cNvSpPr>
            <p:nvPr/>
          </p:nvSpPr>
          <p:spPr bwMode="auto">
            <a:xfrm>
              <a:off x="2503" y="1116"/>
              <a:ext cx="187" cy="304"/>
            </a:xfrm>
            <a:custGeom>
              <a:avLst/>
              <a:gdLst>
                <a:gd name="T0" fmla="*/ 57 w 374"/>
                <a:gd name="T1" fmla="*/ 0 h 910"/>
                <a:gd name="T2" fmla="*/ 62 w 374"/>
                <a:gd name="T3" fmla="*/ 4 h 910"/>
                <a:gd name="T4" fmla="*/ 76 w 374"/>
                <a:gd name="T5" fmla="*/ 19 h 910"/>
                <a:gd name="T6" fmla="*/ 83 w 374"/>
                <a:gd name="T7" fmla="*/ 28 h 910"/>
                <a:gd name="T8" fmla="*/ 92 w 374"/>
                <a:gd name="T9" fmla="*/ 39 h 910"/>
                <a:gd name="T10" fmla="*/ 100 w 374"/>
                <a:gd name="T11" fmla="*/ 51 h 910"/>
                <a:gd name="T12" fmla="*/ 109 w 374"/>
                <a:gd name="T13" fmla="*/ 64 h 910"/>
                <a:gd name="T14" fmla="*/ 117 w 374"/>
                <a:gd name="T15" fmla="*/ 78 h 910"/>
                <a:gd name="T16" fmla="*/ 123 w 374"/>
                <a:gd name="T17" fmla="*/ 93 h 910"/>
                <a:gd name="T18" fmla="*/ 131 w 374"/>
                <a:gd name="T19" fmla="*/ 124 h 910"/>
                <a:gd name="T20" fmla="*/ 128 w 374"/>
                <a:gd name="T21" fmla="*/ 154 h 910"/>
                <a:gd name="T22" fmla="*/ 121 w 374"/>
                <a:gd name="T23" fmla="*/ 168 h 910"/>
                <a:gd name="T24" fmla="*/ 112 w 374"/>
                <a:gd name="T25" fmla="*/ 181 h 910"/>
                <a:gd name="T26" fmla="*/ 100 w 374"/>
                <a:gd name="T27" fmla="*/ 194 h 910"/>
                <a:gd name="T28" fmla="*/ 89 w 374"/>
                <a:gd name="T29" fmla="*/ 206 h 910"/>
                <a:gd name="T30" fmla="*/ 77 w 374"/>
                <a:gd name="T31" fmla="*/ 219 h 910"/>
                <a:gd name="T32" fmla="*/ 67 w 374"/>
                <a:gd name="T33" fmla="*/ 230 h 910"/>
                <a:gd name="T34" fmla="*/ 57 w 374"/>
                <a:gd name="T35" fmla="*/ 241 h 910"/>
                <a:gd name="T36" fmla="*/ 48 w 374"/>
                <a:gd name="T37" fmla="*/ 251 h 910"/>
                <a:gd name="T38" fmla="*/ 31 w 374"/>
                <a:gd name="T39" fmla="*/ 269 h 910"/>
                <a:gd name="T40" fmla="*/ 19 w 374"/>
                <a:gd name="T41" fmla="*/ 284 h 910"/>
                <a:gd name="T42" fmla="*/ 9 w 374"/>
                <a:gd name="T43" fmla="*/ 294 h 910"/>
                <a:gd name="T44" fmla="*/ 0 w 374"/>
                <a:gd name="T45" fmla="*/ 304 h 910"/>
                <a:gd name="T46" fmla="*/ 28 w 374"/>
                <a:gd name="T47" fmla="*/ 293 h 910"/>
                <a:gd name="T48" fmla="*/ 57 w 374"/>
                <a:gd name="T49" fmla="*/ 280 h 910"/>
                <a:gd name="T50" fmla="*/ 91 w 374"/>
                <a:gd name="T51" fmla="*/ 261 h 910"/>
                <a:gd name="T52" fmla="*/ 124 w 374"/>
                <a:gd name="T53" fmla="*/ 239 h 910"/>
                <a:gd name="T54" fmla="*/ 141 w 374"/>
                <a:gd name="T55" fmla="*/ 225 h 910"/>
                <a:gd name="T56" fmla="*/ 155 w 374"/>
                <a:gd name="T57" fmla="*/ 210 h 910"/>
                <a:gd name="T58" fmla="*/ 167 w 374"/>
                <a:gd name="T59" fmla="*/ 194 h 910"/>
                <a:gd name="T60" fmla="*/ 178 w 374"/>
                <a:gd name="T61" fmla="*/ 178 h 910"/>
                <a:gd name="T62" fmla="*/ 187 w 374"/>
                <a:gd name="T63" fmla="*/ 141 h 910"/>
                <a:gd name="T64" fmla="*/ 184 w 374"/>
                <a:gd name="T65" fmla="*/ 106 h 910"/>
                <a:gd name="T66" fmla="*/ 178 w 374"/>
                <a:gd name="T67" fmla="*/ 90 h 910"/>
                <a:gd name="T68" fmla="*/ 170 w 374"/>
                <a:gd name="T69" fmla="*/ 75 h 910"/>
                <a:gd name="T70" fmla="*/ 160 w 374"/>
                <a:gd name="T71" fmla="*/ 63 h 910"/>
                <a:gd name="T72" fmla="*/ 149 w 374"/>
                <a:gd name="T73" fmla="*/ 51 h 910"/>
                <a:gd name="T74" fmla="*/ 137 w 374"/>
                <a:gd name="T75" fmla="*/ 41 h 910"/>
                <a:gd name="T76" fmla="*/ 124 w 374"/>
                <a:gd name="T77" fmla="*/ 32 h 910"/>
                <a:gd name="T78" fmla="*/ 100 w 374"/>
                <a:gd name="T79" fmla="*/ 17 h 910"/>
                <a:gd name="T80" fmla="*/ 79 w 374"/>
                <a:gd name="T81" fmla="*/ 8 h 910"/>
                <a:gd name="T82" fmla="*/ 57 w 374"/>
                <a:gd name="T83" fmla="*/ 0 h 910"/>
                <a:gd name="T84" fmla="*/ 57 w 374"/>
                <a:gd name="T85" fmla="*/ 0 h 91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74"/>
                <a:gd name="T130" fmla="*/ 0 h 910"/>
                <a:gd name="T131" fmla="*/ 374 w 374"/>
                <a:gd name="T132" fmla="*/ 910 h 910"/>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74" h="910">
                  <a:moveTo>
                    <a:pt x="115" y="0"/>
                  </a:moveTo>
                  <a:lnTo>
                    <a:pt x="124" y="13"/>
                  </a:lnTo>
                  <a:lnTo>
                    <a:pt x="151" y="56"/>
                  </a:lnTo>
                  <a:lnTo>
                    <a:pt x="166" y="83"/>
                  </a:lnTo>
                  <a:lnTo>
                    <a:pt x="184" y="116"/>
                  </a:lnTo>
                  <a:lnTo>
                    <a:pt x="200" y="153"/>
                  </a:lnTo>
                  <a:lnTo>
                    <a:pt x="219" y="193"/>
                  </a:lnTo>
                  <a:lnTo>
                    <a:pt x="234" y="234"/>
                  </a:lnTo>
                  <a:lnTo>
                    <a:pt x="246" y="279"/>
                  </a:lnTo>
                  <a:lnTo>
                    <a:pt x="261" y="370"/>
                  </a:lnTo>
                  <a:lnTo>
                    <a:pt x="256" y="461"/>
                  </a:lnTo>
                  <a:lnTo>
                    <a:pt x="243" y="503"/>
                  </a:lnTo>
                  <a:lnTo>
                    <a:pt x="225" y="543"/>
                  </a:lnTo>
                  <a:lnTo>
                    <a:pt x="200" y="580"/>
                  </a:lnTo>
                  <a:lnTo>
                    <a:pt x="178" y="618"/>
                  </a:lnTo>
                  <a:lnTo>
                    <a:pt x="154" y="655"/>
                  </a:lnTo>
                  <a:lnTo>
                    <a:pt x="134" y="688"/>
                  </a:lnTo>
                  <a:lnTo>
                    <a:pt x="115" y="721"/>
                  </a:lnTo>
                  <a:lnTo>
                    <a:pt x="97" y="751"/>
                  </a:lnTo>
                  <a:lnTo>
                    <a:pt x="63" y="805"/>
                  </a:lnTo>
                  <a:lnTo>
                    <a:pt x="37" y="849"/>
                  </a:lnTo>
                  <a:lnTo>
                    <a:pt x="17" y="881"/>
                  </a:lnTo>
                  <a:lnTo>
                    <a:pt x="0" y="910"/>
                  </a:lnTo>
                  <a:lnTo>
                    <a:pt x="57" y="877"/>
                  </a:lnTo>
                  <a:lnTo>
                    <a:pt x="115" y="838"/>
                  </a:lnTo>
                  <a:lnTo>
                    <a:pt x="181" y="782"/>
                  </a:lnTo>
                  <a:lnTo>
                    <a:pt x="249" y="714"/>
                  </a:lnTo>
                  <a:lnTo>
                    <a:pt x="282" y="673"/>
                  </a:lnTo>
                  <a:lnTo>
                    <a:pt x="309" y="629"/>
                  </a:lnTo>
                  <a:lnTo>
                    <a:pt x="334" y="582"/>
                  </a:lnTo>
                  <a:lnTo>
                    <a:pt x="355" y="533"/>
                  </a:lnTo>
                  <a:lnTo>
                    <a:pt x="374" y="423"/>
                  </a:lnTo>
                  <a:lnTo>
                    <a:pt x="368" y="316"/>
                  </a:lnTo>
                  <a:lnTo>
                    <a:pt x="355" y="269"/>
                  </a:lnTo>
                  <a:lnTo>
                    <a:pt x="340" y="225"/>
                  </a:lnTo>
                  <a:lnTo>
                    <a:pt x="320" y="188"/>
                  </a:lnTo>
                  <a:lnTo>
                    <a:pt x="297" y="153"/>
                  </a:lnTo>
                  <a:lnTo>
                    <a:pt x="274" y="122"/>
                  </a:lnTo>
                  <a:lnTo>
                    <a:pt x="249" y="95"/>
                  </a:lnTo>
                  <a:lnTo>
                    <a:pt x="200" y="52"/>
                  </a:lnTo>
                  <a:lnTo>
                    <a:pt x="157" y="24"/>
                  </a:lnTo>
                  <a:lnTo>
                    <a:pt x="115" y="0"/>
                  </a:lnTo>
                  <a:close/>
                </a:path>
              </a:pathLst>
            </a:custGeom>
            <a:solidFill>
              <a:srgbClr val="000000"/>
            </a:solidFill>
            <a:ln w="9525">
              <a:noFill/>
              <a:round/>
              <a:headEnd/>
              <a:tailEnd/>
            </a:ln>
          </p:spPr>
          <p:txBody>
            <a:bodyPr/>
            <a:lstStyle/>
            <a:p>
              <a:endParaRPr lang="en-US"/>
            </a:p>
          </p:txBody>
        </p:sp>
        <p:sp>
          <p:nvSpPr>
            <p:cNvPr id="42003" name="Freeform 19"/>
            <p:cNvSpPr>
              <a:spLocks/>
            </p:cNvSpPr>
            <p:nvPr/>
          </p:nvSpPr>
          <p:spPr bwMode="auto">
            <a:xfrm>
              <a:off x="2525" y="1442"/>
              <a:ext cx="419" cy="150"/>
            </a:xfrm>
            <a:custGeom>
              <a:avLst/>
              <a:gdLst>
                <a:gd name="T0" fmla="*/ 15 w 838"/>
                <a:gd name="T1" fmla="*/ 0 h 449"/>
                <a:gd name="T2" fmla="*/ 419 w 838"/>
                <a:gd name="T3" fmla="*/ 144 h 449"/>
                <a:gd name="T4" fmla="*/ 375 w 838"/>
                <a:gd name="T5" fmla="*/ 148 h 449"/>
                <a:gd name="T6" fmla="*/ 271 w 838"/>
                <a:gd name="T7" fmla="*/ 150 h 449"/>
                <a:gd name="T8" fmla="*/ 149 w 838"/>
                <a:gd name="T9" fmla="*/ 139 h 449"/>
                <a:gd name="T10" fmla="*/ 95 w 838"/>
                <a:gd name="T11" fmla="*/ 123 h 449"/>
                <a:gd name="T12" fmla="*/ 52 w 838"/>
                <a:gd name="T13" fmla="*/ 99 h 449"/>
                <a:gd name="T14" fmla="*/ 37 w 838"/>
                <a:gd name="T15" fmla="*/ 86 h 449"/>
                <a:gd name="T16" fmla="*/ 25 w 838"/>
                <a:gd name="T17" fmla="*/ 73 h 449"/>
                <a:gd name="T18" fmla="*/ 8 w 838"/>
                <a:gd name="T19" fmla="*/ 52 h 449"/>
                <a:gd name="T20" fmla="*/ 0 w 838"/>
                <a:gd name="T21" fmla="*/ 22 h 449"/>
                <a:gd name="T22" fmla="*/ 8 w 838"/>
                <a:gd name="T23" fmla="*/ 5 h 449"/>
                <a:gd name="T24" fmla="*/ 15 w 838"/>
                <a:gd name="T25" fmla="*/ 0 h 449"/>
                <a:gd name="T26" fmla="*/ 15 w 838"/>
                <a:gd name="T27" fmla="*/ 0 h 44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838"/>
                <a:gd name="T43" fmla="*/ 0 h 449"/>
                <a:gd name="T44" fmla="*/ 838 w 838"/>
                <a:gd name="T45" fmla="*/ 449 h 449"/>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838" h="449">
                  <a:moveTo>
                    <a:pt x="30" y="0"/>
                  </a:moveTo>
                  <a:lnTo>
                    <a:pt x="838" y="430"/>
                  </a:lnTo>
                  <a:lnTo>
                    <a:pt x="749" y="442"/>
                  </a:lnTo>
                  <a:lnTo>
                    <a:pt x="541" y="449"/>
                  </a:lnTo>
                  <a:lnTo>
                    <a:pt x="297" y="415"/>
                  </a:lnTo>
                  <a:lnTo>
                    <a:pt x="190" y="368"/>
                  </a:lnTo>
                  <a:lnTo>
                    <a:pt x="104" y="297"/>
                  </a:lnTo>
                  <a:lnTo>
                    <a:pt x="74" y="256"/>
                  </a:lnTo>
                  <a:lnTo>
                    <a:pt x="49" y="219"/>
                  </a:lnTo>
                  <a:lnTo>
                    <a:pt x="16" y="156"/>
                  </a:lnTo>
                  <a:lnTo>
                    <a:pt x="0" y="65"/>
                  </a:lnTo>
                  <a:lnTo>
                    <a:pt x="16" y="14"/>
                  </a:lnTo>
                  <a:lnTo>
                    <a:pt x="30" y="0"/>
                  </a:lnTo>
                  <a:close/>
                </a:path>
              </a:pathLst>
            </a:custGeom>
            <a:solidFill>
              <a:srgbClr val="000000"/>
            </a:solidFill>
            <a:ln w="9525">
              <a:noFill/>
              <a:round/>
              <a:headEnd/>
              <a:tailEnd/>
            </a:ln>
          </p:spPr>
          <p:txBody>
            <a:bodyPr/>
            <a:lstStyle/>
            <a:p>
              <a:endParaRPr lang="en-US"/>
            </a:p>
          </p:txBody>
        </p:sp>
        <p:sp>
          <p:nvSpPr>
            <p:cNvPr id="42004" name="Freeform 20"/>
            <p:cNvSpPr>
              <a:spLocks/>
            </p:cNvSpPr>
            <p:nvPr/>
          </p:nvSpPr>
          <p:spPr bwMode="auto">
            <a:xfrm>
              <a:off x="2622" y="1405"/>
              <a:ext cx="368" cy="174"/>
            </a:xfrm>
            <a:custGeom>
              <a:avLst/>
              <a:gdLst>
                <a:gd name="T0" fmla="*/ 0 w 735"/>
                <a:gd name="T1" fmla="*/ 21 h 523"/>
                <a:gd name="T2" fmla="*/ 29 w 735"/>
                <a:gd name="T3" fmla="*/ 17 h 523"/>
                <a:gd name="T4" fmla="*/ 100 w 735"/>
                <a:gd name="T5" fmla="*/ 17 h 523"/>
                <a:gd name="T6" fmla="*/ 187 w 735"/>
                <a:gd name="T7" fmla="*/ 33 h 523"/>
                <a:gd name="T8" fmla="*/ 229 w 735"/>
                <a:gd name="T9" fmla="*/ 53 h 523"/>
                <a:gd name="T10" fmla="*/ 248 w 735"/>
                <a:gd name="T11" fmla="*/ 66 h 523"/>
                <a:gd name="T12" fmla="*/ 265 w 735"/>
                <a:gd name="T13" fmla="*/ 82 h 523"/>
                <a:gd name="T14" fmla="*/ 280 w 735"/>
                <a:gd name="T15" fmla="*/ 98 h 523"/>
                <a:gd name="T16" fmla="*/ 294 w 735"/>
                <a:gd name="T17" fmla="*/ 112 h 523"/>
                <a:gd name="T18" fmla="*/ 306 w 735"/>
                <a:gd name="T19" fmla="*/ 124 h 523"/>
                <a:gd name="T20" fmla="*/ 318 w 735"/>
                <a:gd name="T21" fmla="*/ 135 h 523"/>
                <a:gd name="T22" fmla="*/ 335 w 735"/>
                <a:gd name="T23" fmla="*/ 151 h 523"/>
                <a:gd name="T24" fmla="*/ 348 w 735"/>
                <a:gd name="T25" fmla="*/ 163 h 523"/>
                <a:gd name="T26" fmla="*/ 368 w 735"/>
                <a:gd name="T27" fmla="*/ 174 h 523"/>
                <a:gd name="T28" fmla="*/ 365 w 735"/>
                <a:gd name="T29" fmla="*/ 121 h 523"/>
                <a:gd name="T30" fmla="*/ 358 w 735"/>
                <a:gd name="T31" fmla="*/ 97 h 523"/>
                <a:gd name="T32" fmla="*/ 352 w 735"/>
                <a:gd name="T33" fmla="*/ 85 h 523"/>
                <a:gd name="T34" fmla="*/ 344 w 735"/>
                <a:gd name="T35" fmla="*/ 72 h 523"/>
                <a:gd name="T36" fmla="*/ 334 w 735"/>
                <a:gd name="T37" fmla="*/ 60 h 523"/>
                <a:gd name="T38" fmla="*/ 322 w 735"/>
                <a:gd name="T39" fmla="*/ 48 h 523"/>
                <a:gd name="T40" fmla="*/ 309 w 735"/>
                <a:gd name="T41" fmla="*/ 36 h 523"/>
                <a:gd name="T42" fmla="*/ 292 w 735"/>
                <a:gd name="T43" fmla="*/ 25 h 523"/>
                <a:gd name="T44" fmla="*/ 274 w 735"/>
                <a:gd name="T45" fmla="*/ 16 h 523"/>
                <a:gd name="T46" fmla="*/ 253 w 735"/>
                <a:gd name="T47" fmla="*/ 9 h 523"/>
                <a:gd name="T48" fmla="*/ 207 w 735"/>
                <a:gd name="T49" fmla="*/ 0 h 523"/>
                <a:gd name="T50" fmla="*/ 110 w 735"/>
                <a:gd name="T51" fmla="*/ 1 h 523"/>
                <a:gd name="T52" fmla="*/ 32 w 735"/>
                <a:gd name="T53" fmla="*/ 14 h 523"/>
                <a:gd name="T54" fmla="*/ 0 w 735"/>
                <a:gd name="T55" fmla="*/ 21 h 523"/>
                <a:gd name="T56" fmla="*/ 0 w 735"/>
                <a:gd name="T57" fmla="*/ 21 h 523"/>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735"/>
                <a:gd name="T88" fmla="*/ 0 h 523"/>
                <a:gd name="T89" fmla="*/ 735 w 735"/>
                <a:gd name="T90" fmla="*/ 523 h 523"/>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735" h="523">
                  <a:moveTo>
                    <a:pt x="0" y="63"/>
                  </a:moveTo>
                  <a:lnTo>
                    <a:pt x="58" y="52"/>
                  </a:lnTo>
                  <a:lnTo>
                    <a:pt x="199" y="50"/>
                  </a:lnTo>
                  <a:lnTo>
                    <a:pt x="374" y="99"/>
                  </a:lnTo>
                  <a:lnTo>
                    <a:pt x="458" y="159"/>
                  </a:lnTo>
                  <a:lnTo>
                    <a:pt x="495" y="198"/>
                  </a:lnTo>
                  <a:lnTo>
                    <a:pt x="530" y="245"/>
                  </a:lnTo>
                  <a:lnTo>
                    <a:pt x="560" y="295"/>
                  </a:lnTo>
                  <a:lnTo>
                    <a:pt x="588" y="338"/>
                  </a:lnTo>
                  <a:lnTo>
                    <a:pt x="611" y="374"/>
                  </a:lnTo>
                  <a:lnTo>
                    <a:pt x="635" y="407"/>
                  </a:lnTo>
                  <a:lnTo>
                    <a:pt x="669" y="455"/>
                  </a:lnTo>
                  <a:lnTo>
                    <a:pt x="696" y="489"/>
                  </a:lnTo>
                  <a:lnTo>
                    <a:pt x="735" y="523"/>
                  </a:lnTo>
                  <a:lnTo>
                    <a:pt x="730" y="363"/>
                  </a:lnTo>
                  <a:lnTo>
                    <a:pt x="715" y="293"/>
                  </a:lnTo>
                  <a:lnTo>
                    <a:pt x="703" y="255"/>
                  </a:lnTo>
                  <a:lnTo>
                    <a:pt x="687" y="217"/>
                  </a:lnTo>
                  <a:lnTo>
                    <a:pt x="668" y="179"/>
                  </a:lnTo>
                  <a:lnTo>
                    <a:pt x="644" y="144"/>
                  </a:lnTo>
                  <a:lnTo>
                    <a:pt x="618" y="109"/>
                  </a:lnTo>
                  <a:lnTo>
                    <a:pt x="583" y="76"/>
                  </a:lnTo>
                  <a:lnTo>
                    <a:pt x="547" y="47"/>
                  </a:lnTo>
                  <a:lnTo>
                    <a:pt x="505" y="26"/>
                  </a:lnTo>
                  <a:lnTo>
                    <a:pt x="413" y="0"/>
                  </a:lnTo>
                  <a:lnTo>
                    <a:pt x="220" y="4"/>
                  </a:lnTo>
                  <a:lnTo>
                    <a:pt x="64" y="41"/>
                  </a:lnTo>
                  <a:lnTo>
                    <a:pt x="0" y="63"/>
                  </a:lnTo>
                  <a:close/>
                </a:path>
              </a:pathLst>
            </a:custGeom>
            <a:solidFill>
              <a:srgbClr val="000000"/>
            </a:solidFill>
            <a:ln w="9525">
              <a:noFill/>
              <a:round/>
              <a:headEnd/>
              <a:tailEnd/>
            </a:ln>
          </p:spPr>
          <p:txBody>
            <a:bodyPr/>
            <a:lstStyle/>
            <a:p>
              <a:endParaRPr lang="en-US"/>
            </a:p>
          </p:txBody>
        </p:sp>
        <p:sp>
          <p:nvSpPr>
            <p:cNvPr id="42005" name="Freeform 21"/>
            <p:cNvSpPr>
              <a:spLocks/>
            </p:cNvSpPr>
            <p:nvPr/>
          </p:nvSpPr>
          <p:spPr bwMode="auto">
            <a:xfrm>
              <a:off x="2744" y="1230"/>
              <a:ext cx="60" cy="132"/>
            </a:xfrm>
            <a:custGeom>
              <a:avLst/>
              <a:gdLst>
                <a:gd name="T0" fmla="*/ 20 w 120"/>
                <a:gd name="T1" fmla="*/ 132 h 397"/>
                <a:gd name="T2" fmla="*/ 4 w 120"/>
                <a:gd name="T3" fmla="*/ 61 h 397"/>
                <a:gd name="T4" fmla="*/ 0 w 120"/>
                <a:gd name="T5" fmla="*/ 10 h 397"/>
                <a:gd name="T6" fmla="*/ 47 w 120"/>
                <a:gd name="T7" fmla="*/ 0 h 397"/>
                <a:gd name="T8" fmla="*/ 60 w 120"/>
                <a:gd name="T9" fmla="*/ 11 h 397"/>
                <a:gd name="T10" fmla="*/ 55 w 120"/>
                <a:gd name="T11" fmla="*/ 31 h 397"/>
                <a:gd name="T12" fmla="*/ 48 w 120"/>
                <a:gd name="T13" fmla="*/ 41 h 397"/>
                <a:gd name="T14" fmla="*/ 41 w 120"/>
                <a:gd name="T15" fmla="*/ 51 h 397"/>
                <a:gd name="T16" fmla="*/ 35 w 120"/>
                <a:gd name="T17" fmla="*/ 72 h 397"/>
                <a:gd name="T18" fmla="*/ 38 w 120"/>
                <a:gd name="T19" fmla="*/ 99 h 397"/>
                <a:gd name="T20" fmla="*/ 44 w 120"/>
                <a:gd name="T21" fmla="*/ 122 h 397"/>
                <a:gd name="T22" fmla="*/ 48 w 120"/>
                <a:gd name="T23" fmla="*/ 132 h 397"/>
                <a:gd name="T24" fmla="*/ 20 w 120"/>
                <a:gd name="T25" fmla="*/ 132 h 397"/>
                <a:gd name="T26" fmla="*/ 20 w 120"/>
                <a:gd name="T27" fmla="*/ 132 h 39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20"/>
                <a:gd name="T43" fmla="*/ 0 h 397"/>
                <a:gd name="T44" fmla="*/ 120 w 120"/>
                <a:gd name="T45" fmla="*/ 397 h 39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20" h="397">
                  <a:moveTo>
                    <a:pt x="40" y="397"/>
                  </a:moveTo>
                  <a:lnTo>
                    <a:pt x="7" y="182"/>
                  </a:lnTo>
                  <a:lnTo>
                    <a:pt x="0" y="31"/>
                  </a:lnTo>
                  <a:lnTo>
                    <a:pt x="93" y="0"/>
                  </a:lnTo>
                  <a:lnTo>
                    <a:pt x="120" y="32"/>
                  </a:lnTo>
                  <a:lnTo>
                    <a:pt x="109" y="93"/>
                  </a:lnTo>
                  <a:lnTo>
                    <a:pt x="96" y="124"/>
                  </a:lnTo>
                  <a:lnTo>
                    <a:pt x="82" y="152"/>
                  </a:lnTo>
                  <a:lnTo>
                    <a:pt x="69" y="217"/>
                  </a:lnTo>
                  <a:lnTo>
                    <a:pt x="76" y="299"/>
                  </a:lnTo>
                  <a:lnTo>
                    <a:pt x="88" y="368"/>
                  </a:lnTo>
                  <a:lnTo>
                    <a:pt x="96" y="397"/>
                  </a:lnTo>
                  <a:lnTo>
                    <a:pt x="40" y="397"/>
                  </a:lnTo>
                  <a:close/>
                </a:path>
              </a:pathLst>
            </a:custGeom>
            <a:solidFill>
              <a:srgbClr val="000000"/>
            </a:solidFill>
            <a:ln w="9525">
              <a:noFill/>
              <a:round/>
              <a:headEnd/>
              <a:tailEnd/>
            </a:ln>
          </p:spPr>
          <p:txBody>
            <a:bodyPr/>
            <a:lstStyle/>
            <a:p>
              <a:endParaRPr lang="en-US"/>
            </a:p>
          </p:txBody>
        </p:sp>
        <p:sp>
          <p:nvSpPr>
            <p:cNvPr id="42006" name="Freeform 22"/>
            <p:cNvSpPr>
              <a:spLocks/>
            </p:cNvSpPr>
            <p:nvPr/>
          </p:nvSpPr>
          <p:spPr bwMode="auto">
            <a:xfrm>
              <a:off x="2781" y="1357"/>
              <a:ext cx="347" cy="92"/>
            </a:xfrm>
            <a:custGeom>
              <a:avLst/>
              <a:gdLst>
                <a:gd name="T0" fmla="*/ 42 w 694"/>
                <a:gd name="T1" fmla="*/ 0 h 277"/>
                <a:gd name="T2" fmla="*/ 246 w 694"/>
                <a:gd name="T3" fmla="*/ 29 h 277"/>
                <a:gd name="T4" fmla="*/ 260 w 694"/>
                <a:gd name="T5" fmla="*/ 25 h 277"/>
                <a:gd name="T6" fmla="*/ 292 w 694"/>
                <a:gd name="T7" fmla="*/ 20 h 277"/>
                <a:gd name="T8" fmla="*/ 326 w 694"/>
                <a:gd name="T9" fmla="*/ 21 h 277"/>
                <a:gd name="T10" fmla="*/ 347 w 694"/>
                <a:gd name="T11" fmla="*/ 38 h 277"/>
                <a:gd name="T12" fmla="*/ 347 w 694"/>
                <a:gd name="T13" fmla="*/ 51 h 277"/>
                <a:gd name="T14" fmla="*/ 340 w 694"/>
                <a:gd name="T15" fmla="*/ 64 h 277"/>
                <a:gd name="T16" fmla="*/ 327 w 694"/>
                <a:gd name="T17" fmla="*/ 75 h 277"/>
                <a:gd name="T18" fmla="*/ 308 w 694"/>
                <a:gd name="T19" fmla="*/ 84 h 277"/>
                <a:gd name="T20" fmla="*/ 269 w 694"/>
                <a:gd name="T21" fmla="*/ 92 h 277"/>
                <a:gd name="T22" fmla="*/ 238 w 694"/>
                <a:gd name="T23" fmla="*/ 79 h 277"/>
                <a:gd name="T24" fmla="*/ 226 w 694"/>
                <a:gd name="T25" fmla="*/ 61 h 277"/>
                <a:gd name="T26" fmla="*/ 226 w 694"/>
                <a:gd name="T27" fmla="*/ 53 h 277"/>
                <a:gd name="T28" fmla="*/ 235 w 694"/>
                <a:gd name="T29" fmla="*/ 52 h 277"/>
                <a:gd name="T30" fmla="*/ 0 w 694"/>
                <a:gd name="T31" fmla="*/ 10 h 277"/>
                <a:gd name="T32" fmla="*/ 42 w 694"/>
                <a:gd name="T33" fmla="*/ 0 h 277"/>
                <a:gd name="T34" fmla="*/ 42 w 694"/>
                <a:gd name="T35" fmla="*/ 0 h 27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94"/>
                <a:gd name="T55" fmla="*/ 0 h 277"/>
                <a:gd name="T56" fmla="*/ 694 w 694"/>
                <a:gd name="T57" fmla="*/ 277 h 27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94" h="277">
                  <a:moveTo>
                    <a:pt x="83" y="0"/>
                  </a:moveTo>
                  <a:lnTo>
                    <a:pt x="492" y="87"/>
                  </a:lnTo>
                  <a:lnTo>
                    <a:pt x="519" y="76"/>
                  </a:lnTo>
                  <a:lnTo>
                    <a:pt x="583" y="60"/>
                  </a:lnTo>
                  <a:lnTo>
                    <a:pt x="651" y="62"/>
                  </a:lnTo>
                  <a:lnTo>
                    <a:pt x="694" y="113"/>
                  </a:lnTo>
                  <a:lnTo>
                    <a:pt x="694" y="154"/>
                  </a:lnTo>
                  <a:lnTo>
                    <a:pt x="680" y="192"/>
                  </a:lnTo>
                  <a:lnTo>
                    <a:pt x="653" y="227"/>
                  </a:lnTo>
                  <a:lnTo>
                    <a:pt x="616" y="254"/>
                  </a:lnTo>
                  <a:lnTo>
                    <a:pt x="538" y="277"/>
                  </a:lnTo>
                  <a:lnTo>
                    <a:pt x="477" y="238"/>
                  </a:lnTo>
                  <a:lnTo>
                    <a:pt x="453" y="183"/>
                  </a:lnTo>
                  <a:lnTo>
                    <a:pt x="453" y="160"/>
                  </a:lnTo>
                  <a:lnTo>
                    <a:pt x="470" y="157"/>
                  </a:lnTo>
                  <a:lnTo>
                    <a:pt x="0" y="31"/>
                  </a:lnTo>
                  <a:lnTo>
                    <a:pt x="83" y="0"/>
                  </a:lnTo>
                  <a:close/>
                </a:path>
              </a:pathLst>
            </a:custGeom>
            <a:solidFill>
              <a:srgbClr val="000000"/>
            </a:solidFill>
            <a:ln w="9525">
              <a:noFill/>
              <a:round/>
              <a:headEnd/>
              <a:tailEnd/>
            </a:ln>
          </p:spPr>
          <p:txBody>
            <a:bodyPr/>
            <a:lstStyle/>
            <a:p>
              <a:endParaRPr lang="en-US"/>
            </a:p>
          </p:txBody>
        </p:sp>
        <p:sp>
          <p:nvSpPr>
            <p:cNvPr id="42007" name="Freeform 23"/>
            <p:cNvSpPr>
              <a:spLocks/>
            </p:cNvSpPr>
            <p:nvPr/>
          </p:nvSpPr>
          <p:spPr bwMode="auto">
            <a:xfrm>
              <a:off x="3087" y="1002"/>
              <a:ext cx="114" cy="183"/>
            </a:xfrm>
            <a:custGeom>
              <a:avLst/>
              <a:gdLst>
                <a:gd name="T0" fmla="*/ 61 w 227"/>
                <a:gd name="T1" fmla="*/ 183 h 549"/>
                <a:gd name="T2" fmla="*/ 61 w 227"/>
                <a:gd name="T3" fmla="*/ 59 h 549"/>
                <a:gd name="T4" fmla="*/ 22 w 227"/>
                <a:gd name="T5" fmla="*/ 49 h 549"/>
                <a:gd name="T6" fmla="*/ 1 w 227"/>
                <a:gd name="T7" fmla="*/ 35 h 549"/>
                <a:gd name="T8" fmla="*/ 0 w 227"/>
                <a:gd name="T9" fmla="*/ 27 h 549"/>
                <a:gd name="T10" fmla="*/ 7 w 227"/>
                <a:gd name="T11" fmla="*/ 17 h 549"/>
                <a:gd name="T12" fmla="*/ 22 w 227"/>
                <a:gd name="T13" fmla="*/ 8 h 549"/>
                <a:gd name="T14" fmla="*/ 41 w 227"/>
                <a:gd name="T15" fmla="*/ 3 h 549"/>
                <a:gd name="T16" fmla="*/ 81 w 227"/>
                <a:gd name="T17" fmla="*/ 0 h 549"/>
                <a:gd name="T18" fmla="*/ 109 w 227"/>
                <a:gd name="T19" fmla="*/ 10 h 549"/>
                <a:gd name="T20" fmla="*/ 114 w 227"/>
                <a:gd name="T21" fmla="*/ 18 h 549"/>
                <a:gd name="T22" fmla="*/ 113 w 227"/>
                <a:gd name="T23" fmla="*/ 24 h 549"/>
                <a:gd name="T24" fmla="*/ 109 w 227"/>
                <a:gd name="T25" fmla="*/ 30 h 549"/>
                <a:gd name="T26" fmla="*/ 100 w 227"/>
                <a:gd name="T27" fmla="*/ 40 h 549"/>
                <a:gd name="T28" fmla="*/ 94 w 227"/>
                <a:gd name="T29" fmla="*/ 47 h 549"/>
                <a:gd name="T30" fmla="*/ 85 w 227"/>
                <a:gd name="T31" fmla="*/ 54 h 549"/>
                <a:gd name="T32" fmla="*/ 82 w 227"/>
                <a:gd name="T33" fmla="*/ 53 h 549"/>
                <a:gd name="T34" fmla="*/ 89 w 227"/>
                <a:gd name="T35" fmla="*/ 174 h 549"/>
                <a:gd name="T36" fmla="*/ 61 w 227"/>
                <a:gd name="T37" fmla="*/ 183 h 549"/>
                <a:gd name="T38" fmla="*/ 61 w 227"/>
                <a:gd name="T39" fmla="*/ 183 h 549"/>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27"/>
                <a:gd name="T61" fmla="*/ 0 h 549"/>
                <a:gd name="T62" fmla="*/ 227 w 227"/>
                <a:gd name="T63" fmla="*/ 549 h 549"/>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27" h="549">
                  <a:moveTo>
                    <a:pt x="122" y="549"/>
                  </a:moveTo>
                  <a:lnTo>
                    <a:pt x="122" y="177"/>
                  </a:lnTo>
                  <a:lnTo>
                    <a:pt x="43" y="146"/>
                  </a:lnTo>
                  <a:lnTo>
                    <a:pt x="2" y="106"/>
                  </a:lnTo>
                  <a:lnTo>
                    <a:pt x="0" y="80"/>
                  </a:lnTo>
                  <a:lnTo>
                    <a:pt x="14" y="51"/>
                  </a:lnTo>
                  <a:lnTo>
                    <a:pt x="44" y="25"/>
                  </a:lnTo>
                  <a:lnTo>
                    <a:pt x="81" y="9"/>
                  </a:lnTo>
                  <a:lnTo>
                    <a:pt x="162" y="0"/>
                  </a:lnTo>
                  <a:lnTo>
                    <a:pt x="218" y="30"/>
                  </a:lnTo>
                  <a:lnTo>
                    <a:pt x="227" y="54"/>
                  </a:lnTo>
                  <a:lnTo>
                    <a:pt x="225" y="71"/>
                  </a:lnTo>
                  <a:lnTo>
                    <a:pt x="218" y="90"/>
                  </a:lnTo>
                  <a:lnTo>
                    <a:pt x="200" y="121"/>
                  </a:lnTo>
                  <a:lnTo>
                    <a:pt x="188" y="141"/>
                  </a:lnTo>
                  <a:lnTo>
                    <a:pt x="170" y="161"/>
                  </a:lnTo>
                  <a:lnTo>
                    <a:pt x="163" y="159"/>
                  </a:lnTo>
                  <a:lnTo>
                    <a:pt x="177" y="523"/>
                  </a:lnTo>
                  <a:lnTo>
                    <a:pt x="122" y="549"/>
                  </a:lnTo>
                  <a:close/>
                </a:path>
              </a:pathLst>
            </a:custGeom>
            <a:solidFill>
              <a:srgbClr val="000000"/>
            </a:solidFill>
            <a:ln w="9525">
              <a:noFill/>
              <a:round/>
              <a:headEnd/>
              <a:tailEnd/>
            </a:ln>
          </p:spPr>
          <p:txBody>
            <a:bodyPr/>
            <a:lstStyle/>
            <a:p>
              <a:endParaRPr lang="en-US"/>
            </a:p>
          </p:txBody>
        </p:sp>
        <p:sp>
          <p:nvSpPr>
            <p:cNvPr id="42008" name="Freeform 24"/>
            <p:cNvSpPr>
              <a:spLocks/>
            </p:cNvSpPr>
            <p:nvPr/>
          </p:nvSpPr>
          <p:spPr bwMode="auto">
            <a:xfrm>
              <a:off x="3156" y="1093"/>
              <a:ext cx="427" cy="99"/>
            </a:xfrm>
            <a:custGeom>
              <a:avLst/>
              <a:gdLst>
                <a:gd name="T0" fmla="*/ 37 w 855"/>
                <a:gd name="T1" fmla="*/ 78 h 295"/>
                <a:gd name="T2" fmla="*/ 330 w 855"/>
                <a:gd name="T3" fmla="*/ 47 h 295"/>
                <a:gd name="T4" fmla="*/ 334 w 855"/>
                <a:gd name="T5" fmla="*/ 36 h 295"/>
                <a:gd name="T6" fmla="*/ 340 w 855"/>
                <a:gd name="T7" fmla="*/ 27 h 295"/>
                <a:gd name="T8" fmla="*/ 348 w 855"/>
                <a:gd name="T9" fmla="*/ 16 h 295"/>
                <a:gd name="T10" fmla="*/ 357 w 855"/>
                <a:gd name="T11" fmla="*/ 6 h 295"/>
                <a:gd name="T12" fmla="*/ 369 w 855"/>
                <a:gd name="T13" fmla="*/ 0 h 295"/>
                <a:gd name="T14" fmla="*/ 394 w 855"/>
                <a:gd name="T15" fmla="*/ 2 h 295"/>
                <a:gd name="T16" fmla="*/ 417 w 855"/>
                <a:gd name="T17" fmla="*/ 21 h 295"/>
                <a:gd name="T18" fmla="*/ 427 w 855"/>
                <a:gd name="T19" fmla="*/ 45 h 295"/>
                <a:gd name="T20" fmla="*/ 423 w 855"/>
                <a:gd name="T21" fmla="*/ 68 h 295"/>
                <a:gd name="T22" fmla="*/ 413 w 855"/>
                <a:gd name="T23" fmla="*/ 79 h 295"/>
                <a:gd name="T24" fmla="*/ 397 w 855"/>
                <a:gd name="T25" fmla="*/ 89 h 295"/>
                <a:gd name="T26" fmla="*/ 366 w 855"/>
                <a:gd name="T27" fmla="*/ 97 h 295"/>
                <a:gd name="T28" fmla="*/ 342 w 855"/>
                <a:gd name="T29" fmla="*/ 92 h 295"/>
                <a:gd name="T30" fmla="*/ 323 w 855"/>
                <a:gd name="T31" fmla="*/ 78 h 295"/>
                <a:gd name="T32" fmla="*/ 0 w 855"/>
                <a:gd name="T33" fmla="*/ 99 h 295"/>
                <a:gd name="T34" fmla="*/ 37 w 855"/>
                <a:gd name="T35" fmla="*/ 78 h 295"/>
                <a:gd name="T36" fmla="*/ 37 w 855"/>
                <a:gd name="T37" fmla="*/ 78 h 29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855"/>
                <a:gd name="T58" fmla="*/ 0 h 295"/>
                <a:gd name="T59" fmla="*/ 855 w 855"/>
                <a:gd name="T60" fmla="*/ 295 h 29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855" h="295">
                  <a:moveTo>
                    <a:pt x="75" y="233"/>
                  </a:moveTo>
                  <a:lnTo>
                    <a:pt x="660" y="139"/>
                  </a:lnTo>
                  <a:lnTo>
                    <a:pt x="668" y="108"/>
                  </a:lnTo>
                  <a:lnTo>
                    <a:pt x="680" y="80"/>
                  </a:lnTo>
                  <a:lnTo>
                    <a:pt x="697" y="47"/>
                  </a:lnTo>
                  <a:lnTo>
                    <a:pt x="714" y="19"/>
                  </a:lnTo>
                  <a:lnTo>
                    <a:pt x="738" y="0"/>
                  </a:lnTo>
                  <a:lnTo>
                    <a:pt x="788" y="6"/>
                  </a:lnTo>
                  <a:lnTo>
                    <a:pt x="835" y="63"/>
                  </a:lnTo>
                  <a:lnTo>
                    <a:pt x="855" y="133"/>
                  </a:lnTo>
                  <a:lnTo>
                    <a:pt x="846" y="203"/>
                  </a:lnTo>
                  <a:lnTo>
                    <a:pt x="826" y="236"/>
                  </a:lnTo>
                  <a:lnTo>
                    <a:pt x="795" y="264"/>
                  </a:lnTo>
                  <a:lnTo>
                    <a:pt x="733" y="289"/>
                  </a:lnTo>
                  <a:lnTo>
                    <a:pt x="685" y="275"/>
                  </a:lnTo>
                  <a:lnTo>
                    <a:pt x="647" y="233"/>
                  </a:lnTo>
                  <a:lnTo>
                    <a:pt x="0" y="295"/>
                  </a:lnTo>
                  <a:lnTo>
                    <a:pt x="75" y="233"/>
                  </a:lnTo>
                  <a:close/>
                </a:path>
              </a:pathLst>
            </a:custGeom>
            <a:solidFill>
              <a:srgbClr val="000000"/>
            </a:solidFill>
            <a:ln w="9525">
              <a:noFill/>
              <a:round/>
              <a:headEnd/>
              <a:tailEnd/>
            </a:ln>
          </p:spPr>
          <p:txBody>
            <a:bodyPr/>
            <a:lstStyle/>
            <a:p>
              <a:endParaRPr lang="en-US"/>
            </a:p>
          </p:txBody>
        </p:sp>
      </p:gr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1016000" y="533400"/>
            <a:ext cx="7772400" cy="1143000"/>
          </a:xfrm>
        </p:spPr>
        <p:txBody>
          <a:bodyPr/>
          <a:lstStyle/>
          <a:p>
            <a:pPr eaLnBrk="1" hangingPunct="1"/>
            <a:endParaRPr lang="en-US" sz="4000"/>
          </a:p>
        </p:txBody>
      </p:sp>
      <p:sp>
        <p:nvSpPr>
          <p:cNvPr id="43011" name="Rectangle 3"/>
          <p:cNvSpPr>
            <a:spLocks noGrp="1" noChangeArrowheads="1"/>
          </p:cNvSpPr>
          <p:nvPr>
            <p:ph type="body" idx="1"/>
          </p:nvPr>
        </p:nvSpPr>
        <p:spPr>
          <a:xfrm>
            <a:off x="609600" y="2203450"/>
            <a:ext cx="7558088" cy="4094163"/>
          </a:xfrm>
        </p:spPr>
        <p:txBody>
          <a:bodyPr/>
          <a:lstStyle/>
          <a:p>
            <a:pPr marL="990600" lvl="1" indent="-533400" eaLnBrk="1" hangingPunct="1"/>
            <a:endParaRPr lang="en-US"/>
          </a:p>
          <a:p>
            <a:pPr marL="990600" lvl="1" indent="-533400" eaLnBrk="1" hangingPunct="1"/>
            <a:endParaRPr lang="en-US"/>
          </a:p>
          <a:p>
            <a:pPr marL="990600" lvl="1" indent="-533400" eaLnBrk="1" hangingPunct="1"/>
            <a:endParaRPr lang="en-US"/>
          </a:p>
        </p:txBody>
      </p:sp>
      <p:sp>
        <p:nvSpPr>
          <p:cNvPr id="43012" name="Line 4"/>
          <p:cNvSpPr>
            <a:spLocks noChangeShapeType="1"/>
          </p:cNvSpPr>
          <p:nvPr/>
        </p:nvSpPr>
        <p:spPr bwMode="auto">
          <a:xfrm>
            <a:off x="0" y="1828800"/>
            <a:ext cx="7391400" cy="0"/>
          </a:xfrm>
          <a:prstGeom prst="line">
            <a:avLst/>
          </a:prstGeom>
          <a:noFill/>
          <a:ln w="127000">
            <a:solidFill>
              <a:srgbClr val="CC00CC"/>
            </a:solidFill>
            <a:round/>
            <a:headEnd/>
            <a:tailEnd/>
          </a:ln>
        </p:spPr>
        <p:txBody>
          <a:bodyPr wrap="none" anchor="ctr"/>
          <a:lstStyle/>
          <a:p>
            <a:endParaRPr lang="en-US"/>
          </a:p>
        </p:txBody>
      </p:sp>
      <p:grpSp>
        <p:nvGrpSpPr>
          <p:cNvPr id="43013" name="Group 5"/>
          <p:cNvGrpSpPr>
            <a:grpSpLocks/>
          </p:cNvGrpSpPr>
          <p:nvPr/>
        </p:nvGrpSpPr>
        <p:grpSpPr bwMode="auto">
          <a:xfrm>
            <a:off x="287338" y="363538"/>
            <a:ext cx="1306512" cy="749300"/>
            <a:chOff x="2203" y="852"/>
            <a:chExt cx="1404" cy="740"/>
          </a:xfrm>
        </p:grpSpPr>
        <p:sp>
          <p:nvSpPr>
            <p:cNvPr id="43014" name="Freeform 6"/>
            <p:cNvSpPr>
              <a:spLocks/>
            </p:cNvSpPr>
            <p:nvPr/>
          </p:nvSpPr>
          <p:spPr bwMode="auto">
            <a:xfrm>
              <a:off x="2529" y="1410"/>
              <a:ext cx="469" cy="179"/>
            </a:xfrm>
            <a:custGeom>
              <a:avLst/>
              <a:gdLst>
                <a:gd name="T0" fmla="*/ 0 w 937"/>
                <a:gd name="T1" fmla="*/ 25 h 536"/>
                <a:gd name="T2" fmla="*/ 195 w 937"/>
                <a:gd name="T3" fmla="*/ 0 h 536"/>
                <a:gd name="T4" fmla="*/ 351 w 937"/>
                <a:gd name="T5" fmla="*/ 29 h 536"/>
                <a:gd name="T6" fmla="*/ 469 w 937"/>
                <a:gd name="T7" fmla="*/ 179 h 536"/>
                <a:gd name="T8" fmla="*/ 279 w 937"/>
                <a:gd name="T9" fmla="*/ 164 h 536"/>
                <a:gd name="T10" fmla="*/ 25 w 937"/>
                <a:gd name="T11" fmla="*/ 57 h 536"/>
                <a:gd name="T12" fmla="*/ 0 w 937"/>
                <a:gd name="T13" fmla="*/ 25 h 536"/>
                <a:gd name="T14" fmla="*/ 0 w 937"/>
                <a:gd name="T15" fmla="*/ 25 h 536"/>
                <a:gd name="T16" fmla="*/ 0 60000 65536"/>
                <a:gd name="T17" fmla="*/ 0 60000 65536"/>
                <a:gd name="T18" fmla="*/ 0 60000 65536"/>
                <a:gd name="T19" fmla="*/ 0 60000 65536"/>
                <a:gd name="T20" fmla="*/ 0 60000 65536"/>
                <a:gd name="T21" fmla="*/ 0 60000 65536"/>
                <a:gd name="T22" fmla="*/ 0 60000 65536"/>
                <a:gd name="T23" fmla="*/ 0 60000 65536"/>
                <a:gd name="T24" fmla="*/ 0 w 937"/>
                <a:gd name="T25" fmla="*/ 0 h 536"/>
                <a:gd name="T26" fmla="*/ 937 w 937"/>
                <a:gd name="T27" fmla="*/ 536 h 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37" h="536">
                  <a:moveTo>
                    <a:pt x="0" y="74"/>
                  </a:moveTo>
                  <a:lnTo>
                    <a:pt x="390" y="0"/>
                  </a:lnTo>
                  <a:lnTo>
                    <a:pt x="702" y="86"/>
                  </a:lnTo>
                  <a:lnTo>
                    <a:pt x="937" y="536"/>
                  </a:lnTo>
                  <a:lnTo>
                    <a:pt x="558" y="492"/>
                  </a:lnTo>
                  <a:lnTo>
                    <a:pt x="49" y="170"/>
                  </a:lnTo>
                  <a:lnTo>
                    <a:pt x="0" y="74"/>
                  </a:lnTo>
                  <a:close/>
                </a:path>
              </a:pathLst>
            </a:custGeom>
            <a:solidFill>
              <a:srgbClr val="84D184"/>
            </a:solidFill>
            <a:ln w="9525">
              <a:noFill/>
              <a:round/>
              <a:headEnd/>
              <a:tailEnd/>
            </a:ln>
          </p:spPr>
          <p:txBody>
            <a:bodyPr/>
            <a:lstStyle/>
            <a:p>
              <a:endParaRPr lang="en-US"/>
            </a:p>
          </p:txBody>
        </p:sp>
        <p:sp>
          <p:nvSpPr>
            <p:cNvPr id="43015" name="Freeform 7"/>
            <p:cNvSpPr>
              <a:spLocks/>
            </p:cNvSpPr>
            <p:nvPr/>
          </p:nvSpPr>
          <p:spPr bwMode="auto">
            <a:xfrm>
              <a:off x="2964" y="1250"/>
              <a:ext cx="610" cy="123"/>
            </a:xfrm>
            <a:custGeom>
              <a:avLst/>
              <a:gdLst>
                <a:gd name="T0" fmla="*/ 0 w 1219"/>
                <a:gd name="T1" fmla="*/ 35 h 369"/>
                <a:gd name="T2" fmla="*/ 72 w 1219"/>
                <a:gd name="T3" fmla="*/ 82 h 369"/>
                <a:gd name="T4" fmla="*/ 214 w 1219"/>
                <a:gd name="T5" fmla="*/ 123 h 369"/>
                <a:gd name="T6" fmla="*/ 336 w 1219"/>
                <a:gd name="T7" fmla="*/ 114 h 369"/>
                <a:gd name="T8" fmla="*/ 463 w 1219"/>
                <a:gd name="T9" fmla="*/ 99 h 369"/>
                <a:gd name="T10" fmla="*/ 585 w 1219"/>
                <a:gd name="T11" fmla="*/ 32 h 369"/>
                <a:gd name="T12" fmla="*/ 610 w 1219"/>
                <a:gd name="T13" fmla="*/ 0 h 369"/>
                <a:gd name="T14" fmla="*/ 216 w 1219"/>
                <a:gd name="T15" fmla="*/ 6 h 369"/>
                <a:gd name="T16" fmla="*/ 0 w 1219"/>
                <a:gd name="T17" fmla="*/ 35 h 369"/>
                <a:gd name="T18" fmla="*/ 0 w 1219"/>
                <a:gd name="T19" fmla="*/ 35 h 36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219"/>
                <a:gd name="T31" fmla="*/ 0 h 369"/>
                <a:gd name="T32" fmla="*/ 1219 w 1219"/>
                <a:gd name="T33" fmla="*/ 369 h 36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219" h="369">
                  <a:moveTo>
                    <a:pt x="0" y="106"/>
                  </a:moveTo>
                  <a:lnTo>
                    <a:pt x="144" y="246"/>
                  </a:lnTo>
                  <a:lnTo>
                    <a:pt x="427" y="369"/>
                  </a:lnTo>
                  <a:lnTo>
                    <a:pt x="672" y="341"/>
                  </a:lnTo>
                  <a:lnTo>
                    <a:pt x="925" y="297"/>
                  </a:lnTo>
                  <a:lnTo>
                    <a:pt x="1170" y="95"/>
                  </a:lnTo>
                  <a:lnTo>
                    <a:pt x="1219" y="0"/>
                  </a:lnTo>
                  <a:lnTo>
                    <a:pt x="432" y="18"/>
                  </a:lnTo>
                  <a:lnTo>
                    <a:pt x="0" y="106"/>
                  </a:lnTo>
                  <a:close/>
                </a:path>
              </a:pathLst>
            </a:custGeom>
            <a:solidFill>
              <a:srgbClr val="84D184"/>
            </a:solidFill>
            <a:ln w="9525">
              <a:noFill/>
              <a:round/>
              <a:headEnd/>
              <a:tailEnd/>
            </a:ln>
          </p:spPr>
          <p:txBody>
            <a:bodyPr/>
            <a:lstStyle/>
            <a:p>
              <a:endParaRPr lang="en-US"/>
            </a:p>
          </p:txBody>
        </p:sp>
        <p:sp>
          <p:nvSpPr>
            <p:cNvPr id="43016" name="Freeform 8"/>
            <p:cNvSpPr>
              <a:spLocks/>
            </p:cNvSpPr>
            <p:nvPr/>
          </p:nvSpPr>
          <p:spPr bwMode="auto">
            <a:xfrm>
              <a:off x="3261" y="852"/>
              <a:ext cx="346" cy="226"/>
            </a:xfrm>
            <a:custGeom>
              <a:avLst/>
              <a:gdLst>
                <a:gd name="T0" fmla="*/ 61 w 692"/>
                <a:gd name="T1" fmla="*/ 226 h 677"/>
                <a:gd name="T2" fmla="*/ 25 w 692"/>
                <a:gd name="T3" fmla="*/ 190 h 677"/>
                <a:gd name="T4" fmla="*/ 0 w 692"/>
                <a:gd name="T5" fmla="*/ 138 h 677"/>
                <a:gd name="T6" fmla="*/ 34 w 692"/>
                <a:gd name="T7" fmla="*/ 97 h 677"/>
                <a:gd name="T8" fmla="*/ 99 w 692"/>
                <a:gd name="T9" fmla="*/ 65 h 677"/>
                <a:gd name="T10" fmla="*/ 198 w 692"/>
                <a:gd name="T11" fmla="*/ 41 h 677"/>
                <a:gd name="T12" fmla="*/ 346 w 692"/>
                <a:gd name="T13" fmla="*/ 0 h 677"/>
                <a:gd name="T14" fmla="*/ 241 w 692"/>
                <a:gd name="T15" fmla="*/ 129 h 677"/>
                <a:gd name="T16" fmla="*/ 61 w 692"/>
                <a:gd name="T17" fmla="*/ 226 h 677"/>
                <a:gd name="T18" fmla="*/ 61 w 692"/>
                <a:gd name="T19" fmla="*/ 226 h 67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92"/>
                <a:gd name="T31" fmla="*/ 0 h 677"/>
                <a:gd name="T32" fmla="*/ 692 w 692"/>
                <a:gd name="T33" fmla="*/ 677 h 67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92" h="677">
                  <a:moveTo>
                    <a:pt x="123" y="677"/>
                  </a:moveTo>
                  <a:lnTo>
                    <a:pt x="50" y="570"/>
                  </a:lnTo>
                  <a:lnTo>
                    <a:pt x="0" y="413"/>
                  </a:lnTo>
                  <a:lnTo>
                    <a:pt x="67" y="290"/>
                  </a:lnTo>
                  <a:lnTo>
                    <a:pt x="199" y="195"/>
                  </a:lnTo>
                  <a:lnTo>
                    <a:pt x="397" y="123"/>
                  </a:lnTo>
                  <a:lnTo>
                    <a:pt x="692" y="0"/>
                  </a:lnTo>
                  <a:lnTo>
                    <a:pt x="482" y="386"/>
                  </a:lnTo>
                  <a:lnTo>
                    <a:pt x="123" y="677"/>
                  </a:lnTo>
                  <a:close/>
                </a:path>
              </a:pathLst>
            </a:custGeom>
            <a:solidFill>
              <a:srgbClr val="84D184"/>
            </a:solidFill>
            <a:ln w="9525">
              <a:noFill/>
              <a:round/>
              <a:headEnd/>
              <a:tailEnd/>
            </a:ln>
          </p:spPr>
          <p:txBody>
            <a:bodyPr/>
            <a:lstStyle/>
            <a:p>
              <a:endParaRPr lang="en-US"/>
            </a:p>
          </p:txBody>
        </p:sp>
        <p:sp>
          <p:nvSpPr>
            <p:cNvPr id="43017" name="Freeform 9"/>
            <p:cNvSpPr>
              <a:spLocks/>
            </p:cNvSpPr>
            <p:nvPr/>
          </p:nvSpPr>
          <p:spPr bwMode="auto">
            <a:xfrm>
              <a:off x="2851" y="973"/>
              <a:ext cx="203" cy="308"/>
            </a:xfrm>
            <a:custGeom>
              <a:avLst/>
              <a:gdLst>
                <a:gd name="T0" fmla="*/ 0 w 408"/>
                <a:gd name="T1" fmla="*/ 0 h 922"/>
                <a:gd name="T2" fmla="*/ 104 w 408"/>
                <a:gd name="T3" fmla="*/ 308 h 922"/>
                <a:gd name="T4" fmla="*/ 185 w 408"/>
                <a:gd name="T5" fmla="*/ 241 h 922"/>
                <a:gd name="T6" fmla="*/ 203 w 408"/>
                <a:gd name="T7" fmla="*/ 140 h 922"/>
                <a:gd name="T8" fmla="*/ 155 w 408"/>
                <a:gd name="T9" fmla="*/ 69 h 922"/>
                <a:gd name="T10" fmla="*/ 96 w 408"/>
                <a:gd name="T11" fmla="*/ 26 h 922"/>
                <a:gd name="T12" fmla="*/ 0 w 408"/>
                <a:gd name="T13" fmla="*/ 0 h 922"/>
                <a:gd name="T14" fmla="*/ 0 w 408"/>
                <a:gd name="T15" fmla="*/ 0 h 922"/>
                <a:gd name="T16" fmla="*/ 0 60000 65536"/>
                <a:gd name="T17" fmla="*/ 0 60000 65536"/>
                <a:gd name="T18" fmla="*/ 0 60000 65536"/>
                <a:gd name="T19" fmla="*/ 0 60000 65536"/>
                <a:gd name="T20" fmla="*/ 0 60000 65536"/>
                <a:gd name="T21" fmla="*/ 0 60000 65536"/>
                <a:gd name="T22" fmla="*/ 0 60000 65536"/>
                <a:gd name="T23" fmla="*/ 0 60000 65536"/>
                <a:gd name="T24" fmla="*/ 0 w 408"/>
                <a:gd name="T25" fmla="*/ 0 h 922"/>
                <a:gd name="T26" fmla="*/ 408 w 408"/>
                <a:gd name="T27" fmla="*/ 922 h 92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08" h="922">
                  <a:moveTo>
                    <a:pt x="0" y="0"/>
                  </a:moveTo>
                  <a:lnTo>
                    <a:pt x="210" y="922"/>
                  </a:lnTo>
                  <a:lnTo>
                    <a:pt x="372" y="720"/>
                  </a:lnTo>
                  <a:lnTo>
                    <a:pt x="408" y="419"/>
                  </a:lnTo>
                  <a:lnTo>
                    <a:pt x="312" y="207"/>
                  </a:lnTo>
                  <a:lnTo>
                    <a:pt x="192" y="78"/>
                  </a:lnTo>
                  <a:lnTo>
                    <a:pt x="0" y="0"/>
                  </a:lnTo>
                  <a:close/>
                </a:path>
              </a:pathLst>
            </a:custGeom>
            <a:solidFill>
              <a:srgbClr val="84D184"/>
            </a:solidFill>
            <a:ln w="9525">
              <a:noFill/>
              <a:round/>
              <a:headEnd/>
              <a:tailEnd/>
            </a:ln>
          </p:spPr>
          <p:txBody>
            <a:bodyPr/>
            <a:lstStyle/>
            <a:p>
              <a:endParaRPr lang="en-US"/>
            </a:p>
          </p:txBody>
        </p:sp>
        <p:sp>
          <p:nvSpPr>
            <p:cNvPr id="43018" name="Freeform 10"/>
            <p:cNvSpPr>
              <a:spLocks/>
            </p:cNvSpPr>
            <p:nvPr/>
          </p:nvSpPr>
          <p:spPr bwMode="auto">
            <a:xfrm>
              <a:off x="2499" y="1093"/>
              <a:ext cx="154" cy="342"/>
            </a:xfrm>
            <a:custGeom>
              <a:avLst/>
              <a:gdLst>
                <a:gd name="T0" fmla="*/ 0 w 306"/>
                <a:gd name="T1" fmla="*/ 342 h 1026"/>
                <a:gd name="T2" fmla="*/ 21 w 306"/>
                <a:gd name="T3" fmla="*/ 0 h 1026"/>
                <a:gd name="T4" fmla="*/ 126 w 306"/>
                <a:gd name="T5" fmla="*/ 70 h 1026"/>
                <a:gd name="T6" fmla="*/ 154 w 306"/>
                <a:gd name="T7" fmla="*/ 162 h 1026"/>
                <a:gd name="T8" fmla="*/ 111 w 306"/>
                <a:gd name="T9" fmla="*/ 269 h 1026"/>
                <a:gd name="T10" fmla="*/ 0 w 306"/>
                <a:gd name="T11" fmla="*/ 342 h 1026"/>
                <a:gd name="T12" fmla="*/ 0 w 306"/>
                <a:gd name="T13" fmla="*/ 342 h 1026"/>
                <a:gd name="T14" fmla="*/ 0 60000 65536"/>
                <a:gd name="T15" fmla="*/ 0 60000 65536"/>
                <a:gd name="T16" fmla="*/ 0 60000 65536"/>
                <a:gd name="T17" fmla="*/ 0 60000 65536"/>
                <a:gd name="T18" fmla="*/ 0 60000 65536"/>
                <a:gd name="T19" fmla="*/ 0 60000 65536"/>
                <a:gd name="T20" fmla="*/ 0 60000 65536"/>
                <a:gd name="T21" fmla="*/ 0 w 306"/>
                <a:gd name="T22" fmla="*/ 0 h 1026"/>
                <a:gd name="T23" fmla="*/ 306 w 306"/>
                <a:gd name="T24" fmla="*/ 1026 h 102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06" h="1026">
                  <a:moveTo>
                    <a:pt x="0" y="1026"/>
                  </a:moveTo>
                  <a:lnTo>
                    <a:pt x="42" y="0"/>
                  </a:lnTo>
                  <a:lnTo>
                    <a:pt x="251" y="211"/>
                  </a:lnTo>
                  <a:lnTo>
                    <a:pt x="306" y="485"/>
                  </a:lnTo>
                  <a:lnTo>
                    <a:pt x="221" y="808"/>
                  </a:lnTo>
                  <a:lnTo>
                    <a:pt x="0" y="1026"/>
                  </a:lnTo>
                  <a:close/>
                </a:path>
              </a:pathLst>
            </a:custGeom>
            <a:solidFill>
              <a:srgbClr val="84D184"/>
            </a:solidFill>
            <a:ln w="9525">
              <a:noFill/>
              <a:round/>
              <a:headEnd/>
              <a:tailEnd/>
            </a:ln>
          </p:spPr>
          <p:txBody>
            <a:bodyPr/>
            <a:lstStyle/>
            <a:p>
              <a:endParaRPr lang="en-US"/>
            </a:p>
          </p:txBody>
        </p:sp>
        <p:sp>
          <p:nvSpPr>
            <p:cNvPr id="43019" name="Freeform 11"/>
            <p:cNvSpPr>
              <a:spLocks/>
            </p:cNvSpPr>
            <p:nvPr/>
          </p:nvSpPr>
          <p:spPr bwMode="auto">
            <a:xfrm>
              <a:off x="2203" y="876"/>
              <a:ext cx="1385" cy="636"/>
            </a:xfrm>
            <a:custGeom>
              <a:avLst/>
              <a:gdLst>
                <a:gd name="T0" fmla="*/ 246 w 2771"/>
                <a:gd name="T1" fmla="*/ 555 h 1909"/>
                <a:gd name="T2" fmla="*/ 362 w 2771"/>
                <a:gd name="T3" fmla="*/ 531 h 1909"/>
                <a:gd name="T4" fmla="*/ 491 w 2771"/>
                <a:gd name="T5" fmla="*/ 497 h 1909"/>
                <a:gd name="T6" fmla="*/ 559 w 2771"/>
                <a:gd name="T7" fmla="*/ 474 h 1909"/>
                <a:gd name="T8" fmla="*/ 631 w 2771"/>
                <a:gd name="T9" fmla="*/ 450 h 1909"/>
                <a:gd name="T10" fmla="*/ 702 w 2771"/>
                <a:gd name="T11" fmla="*/ 420 h 1909"/>
                <a:gd name="T12" fmla="*/ 776 w 2771"/>
                <a:gd name="T13" fmla="*/ 388 h 1909"/>
                <a:gd name="T14" fmla="*/ 847 w 2771"/>
                <a:gd name="T15" fmla="*/ 353 h 1909"/>
                <a:gd name="T16" fmla="*/ 914 w 2771"/>
                <a:gd name="T17" fmla="*/ 318 h 1909"/>
                <a:gd name="T18" fmla="*/ 976 w 2771"/>
                <a:gd name="T19" fmla="*/ 283 h 1909"/>
                <a:gd name="T20" fmla="*/ 1035 w 2771"/>
                <a:gd name="T21" fmla="*/ 249 h 1909"/>
                <a:gd name="T22" fmla="*/ 1090 w 2771"/>
                <a:gd name="T23" fmla="*/ 215 h 1909"/>
                <a:gd name="T24" fmla="*/ 1139 w 2771"/>
                <a:gd name="T25" fmla="*/ 183 h 1909"/>
                <a:gd name="T26" fmla="*/ 1186 w 2771"/>
                <a:gd name="T27" fmla="*/ 153 h 1909"/>
                <a:gd name="T28" fmla="*/ 1226 w 2771"/>
                <a:gd name="T29" fmla="*/ 124 h 1909"/>
                <a:gd name="T30" fmla="*/ 1262 w 2771"/>
                <a:gd name="T31" fmla="*/ 98 h 1909"/>
                <a:gd name="T32" fmla="*/ 1295 w 2771"/>
                <a:gd name="T33" fmla="*/ 74 h 1909"/>
                <a:gd name="T34" fmla="*/ 1322 w 2771"/>
                <a:gd name="T35" fmla="*/ 53 h 1909"/>
                <a:gd name="T36" fmla="*/ 1362 w 2771"/>
                <a:gd name="T37" fmla="*/ 20 h 1909"/>
                <a:gd name="T38" fmla="*/ 1383 w 2771"/>
                <a:gd name="T39" fmla="*/ 0 h 1909"/>
                <a:gd name="T40" fmla="*/ 1377 w 2771"/>
                <a:gd name="T41" fmla="*/ 115 h 1909"/>
                <a:gd name="T42" fmla="*/ 1364 w 2771"/>
                <a:gd name="T43" fmla="*/ 146 h 1909"/>
                <a:gd name="T44" fmla="*/ 1342 w 2771"/>
                <a:gd name="T45" fmla="*/ 172 h 1909"/>
                <a:gd name="T46" fmla="*/ 1309 w 2771"/>
                <a:gd name="T47" fmla="*/ 190 h 1909"/>
                <a:gd name="T48" fmla="*/ 1238 w 2771"/>
                <a:gd name="T49" fmla="*/ 206 h 1909"/>
                <a:gd name="T50" fmla="*/ 1129 w 2771"/>
                <a:gd name="T51" fmla="*/ 206 h 1909"/>
                <a:gd name="T52" fmla="*/ 1106 w 2771"/>
                <a:gd name="T53" fmla="*/ 224 h 1909"/>
                <a:gd name="T54" fmla="*/ 1069 w 2771"/>
                <a:gd name="T55" fmla="*/ 253 h 1909"/>
                <a:gd name="T56" fmla="*/ 1030 w 2771"/>
                <a:gd name="T57" fmla="*/ 281 h 1909"/>
                <a:gd name="T58" fmla="*/ 999 w 2771"/>
                <a:gd name="T59" fmla="*/ 302 h 1909"/>
                <a:gd name="T60" fmla="*/ 965 w 2771"/>
                <a:gd name="T61" fmla="*/ 324 h 1909"/>
                <a:gd name="T62" fmla="*/ 928 w 2771"/>
                <a:gd name="T63" fmla="*/ 347 h 1909"/>
                <a:gd name="T64" fmla="*/ 887 w 2771"/>
                <a:gd name="T65" fmla="*/ 370 h 1909"/>
                <a:gd name="T66" fmla="*/ 843 w 2771"/>
                <a:gd name="T67" fmla="*/ 394 h 1909"/>
                <a:gd name="T68" fmla="*/ 797 w 2771"/>
                <a:gd name="T69" fmla="*/ 417 h 1909"/>
                <a:gd name="T70" fmla="*/ 749 w 2771"/>
                <a:gd name="T71" fmla="*/ 440 h 1909"/>
                <a:gd name="T72" fmla="*/ 699 w 2771"/>
                <a:gd name="T73" fmla="*/ 461 h 1909"/>
                <a:gd name="T74" fmla="*/ 646 w 2771"/>
                <a:gd name="T75" fmla="*/ 482 h 1909"/>
                <a:gd name="T76" fmla="*/ 565 w 2771"/>
                <a:gd name="T77" fmla="*/ 509 h 1909"/>
                <a:gd name="T78" fmla="*/ 455 w 2771"/>
                <a:gd name="T79" fmla="*/ 540 h 1909"/>
                <a:gd name="T80" fmla="*/ 347 w 2771"/>
                <a:gd name="T81" fmla="*/ 567 h 1909"/>
                <a:gd name="T82" fmla="*/ 247 w 2771"/>
                <a:gd name="T83" fmla="*/ 591 h 1909"/>
                <a:gd name="T84" fmla="*/ 120 w 2771"/>
                <a:gd name="T85" fmla="*/ 616 h 1909"/>
                <a:gd name="T86" fmla="*/ 0 w 2771"/>
                <a:gd name="T87" fmla="*/ 636 h 1909"/>
                <a:gd name="T88" fmla="*/ 11 w 2771"/>
                <a:gd name="T89" fmla="*/ 583 h 1909"/>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2771"/>
                <a:gd name="T136" fmla="*/ 0 h 1909"/>
                <a:gd name="T137" fmla="*/ 2771 w 2771"/>
                <a:gd name="T138" fmla="*/ 1909 h 1909"/>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2771" h="1909">
                  <a:moveTo>
                    <a:pt x="22" y="1751"/>
                  </a:moveTo>
                  <a:lnTo>
                    <a:pt x="492" y="1667"/>
                  </a:lnTo>
                  <a:lnTo>
                    <a:pt x="605" y="1633"/>
                  </a:lnTo>
                  <a:lnTo>
                    <a:pt x="724" y="1594"/>
                  </a:lnTo>
                  <a:lnTo>
                    <a:pt x="850" y="1546"/>
                  </a:lnTo>
                  <a:lnTo>
                    <a:pt x="983" y="1491"/>
                  </a:lnTo>
                  <a:lnTo>
                    <a:pt x="1051" y="1459"/>
                  </a:lnTo>
                  <a:lnTo>
                    <a:pt x="1119" y="1424"/>
                  </a:lnTo>
                  <a:lnTo>
                    <a:pt x="1191" y="1389"/>
                  </a:lnTo>
                  <a:lnTo>
                    <a:pt x="1263" y="1350"/>
                  </a:lnTo>
                  <a:lnTo>
                    <a:pt x="1332" y="1308"/>
                  </a:lnTo>
                  <a:lnTo>
                    <a:pt x="1405" y="1262"/>
                  </a:lnTo>
                  <a:lnTo>
                    <a:pt x="1479" y="1215"/>
                  </a:lnTo>
                  <a:lnTo>
                    <a:pt x="1552" y="1164"/>
                  </a:lnTo>
                  <a:lnTo>
                    <a:pt x="1624" y="1111"/>
                  </a:lnTo>
                  <a:lnTo>
                    <a:pt x="1694" y="1060"/>
                  </a:lnTo>
                  <a:lnTo>
                    <a:pt x="1761" y="1007"/>
                  </a:lnTo>
                  <a:lnTo>
                    <a:pt x="1829" y="954"/>
                  </a:lnTo>
                  <a:lnTo>
                    <a:pt x="1892" y="902"/>
                  </a:lnTo>
                  <a:lnTo>
                    <a:pt x="1953" y="849"/>
                  </a:lnTo>
                  <a:lnTo>
                    <a:pt x="2013" y="800"/>
                  </a:lnTo>
                  <a:lnTo>
                    <a:pt x="2071" y="748"/>
                  </a:lnTo>
                  <a:lnTo>
                    <a:pt x="2127" y="696"/>
                  </a:lnTo>
                  <a:lnTo>
                    <a:pt x="2181" y="646"/>
                  </a:lnTo>
                  <a:lnTo>
                    <a:pt x="2230" y="599"/>
                  </a:lnTo>
                  <a:lnTo>
                    <a:pt x="2279" y="550"/>
                  </a:lnTo>
                  <a:lnTo>
                    <a:pt x="2327" y="505"/>
                  </a:lnTo>
                  <a:lnTo>
                    <a:pt x="2372" y="460"/>
                  </a:lnTo>
                  <a:lnTo>
                    <a:pt x="2415" y="416"/>
                  </a:lnTo>
                  <a:lnTo>
                    <a:pt x="2452" y="372"/>
                  </a:lnTo>
                  <a:lnTo>
                    <a:pt x="2490" y="333"/>
                  </a:lnTo>
                  <a:lnTo>
                    <a:pt x="2525" y="293"/>
                  </a:lnTo>
                  <a:lnTo>
                    <a:pt x="2559" y="257"/>
                  </a:lnTo>
                  <a:lnTo>
                    <a:pt x="2590" y="221"/>
                  </a:lnTo>
                  <a:lnTo>
                    <a:pt x="2617" y="190"/>
                  </a:lnTo>
                  <a:lnTo>
                    <a:pt x="2644" y="158"/>
                  </a:lnTo>
                  <a:lnTo>
                    <a:pt x="2689" y="104"/>
                  </a:lnTo>
                  <a:lnTo>
                    <a:pt x="2724" y="61"/>
                  </a:lnTo>
                  <a:lnTo>
                    <a:pt x="2748" y="27"/>
                  </a:lnTo>
                  <a:lnTo>
                    <a:pt x="2767" y="0"/>
                  </a:lnTo>
                  <a:lnTo>
                    <a:pt x="2771" y="246"/>
                  </a:lnTo>
                  <a:lnTo>
                    <a:pt x="2755" y="344"/>
                  </a:lnTo>
                  <a:lnTo>
                    <a:pt x="2745" y="393"/>
                  </a:lnTo>
                  <a:lnTo>
                    <a:pt x="2728" y="438"/>
                  </a:lnTo>
                  <a:lnTo>
                    <a:pt x="2707" y="479"/>
                  </a:lnTo>
                  <a:lnTo>
                    <a:pt x="2685" y="517"/>
                  </a:lnTo>
                  <a:lnTo>
                    <a:pt x="2653" y="546"/>
                  </a:lnTo>
                  <a:lnTo>
                    <a:pt x="2619" y="571"/>
                  </a:lnTo>
                  <a:lnTo>
                    <a:pt x="2544" y="601"/>
                  </a:lnTo>
                  <a:lnTo>
                    <a:pt x="2477" y="619"/>
                  </a:lnTo>
                  <a:lnTo>
                    <a:pt x="2362" y="633"/>
                  </a:lnTo>
                  <a:lnTo>
                    <a:pt x="2259" y="619"/>
                  </a:lnTo>
                  <a:lnTo>
                    <a:pt x="2240" y="645"/>
                  </a:lnTo>
                  <a:lnTo>
                    <a:pt x="2213" y="673"/>
                  </a:lnTo>
                  <a:lnTo>
                    <a:pt x="2181" y="713"/>
                  </a:lnTo>
                  <a:lnTo>
                    <a:pt x="2139" y="760"/>
                  </a:lnTo>
                  <a:lnTo>
                    <a:pt x="2088" y="814"/>
                  </a:lnTo>
                  <a:lnTo>
                    <a:pt x="2060" y="842"/>
                  </a:lnTo>
                  <a:lnTo>
                    <a:pt x="2031" y="874"/>
                  </a:lnTo>
                  <a:lnTo>
                    <a:pt x="1998" y="906"/>
                  </a:lnTo>
                  <a:lnTo>
                    <a:pt x="1965" y="937"/>
                  </a:lnTo>
                  <a:lnTo>
                    <a:pt x="1931" y="972"/>
                  </a:lnTo>
                  <a:lnTo>
                    <a:pt x="1892" y="1007"/>
                  </a:lnTo>
                  <a:lnTo>
                    <a:pt x="1856" y="1041"/>
                  </a:lnTo>
                  <a:lnTo>
                    <a:pt x="1815" y="1076"/>
                  </a:lnTo>
                  <a:lnTo>
                    <a:pt x="1775" y="1111"/>
                  </a:lnTo>
                  <a:lnTo>
                    <a:pt x="1730" y="1147"/>
                  </a:lnTo>
                  <a:lnTo>
                    <a:pt x="1687" y="1183"/>
                  </a:lnTo>
                  <a:lnTo>
                    <a:pt x="1642" y="1217"/>
                  </a:lnTo>
                  <a:lnTo>
                    <a:pt x="1595" y="1253"/>
                  </a:lnTo>
                  <a:lnTo>
                    <a:pt x="1548" y="1286"/>
                  </a:lnTo>
                  <a:lnTo>
                    <a:pt x="1499" y="1322"/>
                  </a:lnTo>
                  <a:lnTo>
                    <a:pt x="1447" y="1353"/>
                  </a:lnTo>
                  <a:lnTo>
                    <a:pt x="1398" y="1385"/>
                  </a:lnTo>
                  <a:lnTo>
                    <a:pt x="1345" y="1416"/>
                  </a:lnTo>
                  <a:lnTo>
                    <a:pt x="1293" y="1446"/>
                  </a:lnTo>
                  <a:lnTo>
                    <a:pt x="1239" y="1474"/>
                  </a:lnTo>
                  <a:lnTo>
                    <a:pt x="1130" y="1527"/>
                  </a:lnTo>
                  <a:lnTo>
                    <a:pt x="1018" y="1574"/>
                  </a:lnTo>
                  <a:lnTo>
                    <a:pt x="910" y="1622"/>
                  </a:lnTo>
                  <a:lnTo>
                    <a:pt x="801" y="1664"/>
                  </a:lnTo>
                  <a:lnTo>
                    <a:pt x="694" y="1702"/>
                  </a:lnTo>
                  <a:lnTo>
                    <a:pt x="593" y="1739"/>
                  </a:lnTo>
                  <a:lnTo>
                    <a:pt x="495" y="1773"/>
                  </a:lnTo>
                  <a:lnTo>
                    <a:pt x="403" y="1801"/>
                  </a:lnTo>
                  <a:lnTo>
                    <a:pt x="240" y="1848"/>
                  </a:lnTo>
                  <a:lnTo>
                    <a:pt x="113" y="1882"/>
                  </a:lnTo>
                  <a:lnTo>
                    <a:pt x="0" y="1909"/>
                  </a:lnTo>
                  <a:lnTo>
                    <a:pt x="22" y="1751"/>
                  </a:lnTo>
                  <a:close/>
                </a:path>
              </a:pathLst>
            </a:custGeom>
            <a:solidFill>
              <a:srgbClr val="000000"/>
            </a:solidFill>
            <a:ln w="9525">
              <a:noFill/>
              <a:round/>
              <a:headEnd/>
              <a:tailEnd/>
            </a:ln>
          </p:spPr>
          <p:txBody>
            <a:bodyPr/>
            <a:lstStyle/>
            <a:p>
              <a:endParaRPr lang="en-US"/>
            </a:p>
          </p:txBody>
        </p:sp>
        <p:sp>
          <p:nvSpPr>
            <p:cNvPr id="43020" name="Freeform 12"/>
            <p:cNvSpPr>
              <a:spLocks/>
            </p:cNvSpPr>
            <p:nvPr/>
          </p:nvSpPr>
          <p:spPr bwMode="auto">
            <a:xfrm>
              <a:off x="3245" y="876"/>
              <a:ext cx="288" cy="190"/>
            </a:xfrm>
            <a:custGeom>
              <a:avLst/>
              <a:gdLst>
                <a:gd name="T0" fmla="*/ 288 w 575"/>
                <a:gd name="T1" fmla="*/ 0 h 571"/>
                <a:gd name="T2" fmla="*/ 260 w 575"/>
                <a:gd name="T3" fmla="*/ 8 h 571"/>
                <a:gd name="T4" fmla="*/ 196 w 575"/>
                <a:gd name="T5" fmla="*/ 27 h 571"/>
                <a:gd name="T6" fmla="*/ 159 w 575"/>
                <a:gd name="T7" fmla="*/ 40 h 571"/>
                <a:gd name="T8" fmla="*/ 123 w 575"/>
                <a:gd name="T9" fmla="*/ 55 h 571"/>
                <a:gd name="T10" fmla="*/ 93 w 575"/>
                <a:gd name="T11" fmla="*/ 70 h 571"/>
                <a:gd name="T12" fmla="*/ 71 w 575"/>
                <a:gd name="T13" fmla="*/ 87 h 571"/>
                <a:gd name="T14" fmla="*/ 58 w 575"/>
                <a:gd name="T15" fmla="*/ 103 h 571"/>
                <a:gd name="T16" fmla="*/ 51 w 575"/>
                <a:gd name="T17" fmla="*/ 121 h 571"/>
                <a:gd name="T18" fmla="*/ 49 w 575"/>
                <a:gd name="T19" fmla="*/ 155 h 571"/>
                <a:gd name="T20" fmla="*/ 56 w 575"/>
                <a:gd name="T21" fmla="*/ 180 h 571"/>
                <a:gd name="T22" fmla="*/ 60 w 575"/>
                <a:gd name="T23" fmla="*/ 190 h 571"/>
                <a:gd name="T24" fmla="*/ 46 w 575"/>
                <a:gd name="T25" fmla="*/ 178 h 571"/>
                <a:gd name="T26" fmla="*/ 33 w 575"/>
                <a:gd name="T27" fmla="*/ 165 h 571"/>
                <a:gd name="T28" fmla="*/ 19 w 575"/>
                <a:gd name="T29" fmla="*/ 149 h 571"/>
                <a:gd name="T30" fmla="*/ 7 w 575"/>
                <a:gd name="T31" fmla="*/ 131 h 571"/>
                <a:gd name="T32" fmla="*/ 0 w 575"/>
                <a:gd name="T33" fmla="*/ 112 h 571"/>
                <a:gd name="T34" fmla="*/ 1 w 575"/>
                <a:gd name="T35" fmla="*/ 92 h 571"/>
                <a:gd name="T36" fmla="*/ 13 w 575"/>
                <a:gd name="T37" fmla="*/ 74 h 571"/>
                <a:gd name="T38" fmla="*/ 24 w 575"/>
                <a:gd name="T39" fmla="*/ 66 h 571"/>
                <a:gd name="T40" fmla="*/ 38 w 575"/>
                <a:gd name="T41" fmla="*/ 58 h 571"/>
                <a:gd name="T42" fmla="*/ 76 w 575"/>
                <a:gd name="T43" fmla="*/ 43 h 571"/>
                <a:gd name="T44" fmla="*/ 120 w 575"/>
                <a:gd name="T45" fmla="*/ 30 h 571"/>
                <a:gd name="T46" fmla="*/ 169 w 575"/>
                <a:gd name="T47" fmla="*/ 19 h 571"/>
                <a:gd name="T48" fmla="*/ 251 w 575"/>
                <a:gd name="T49" fmla="*/ 5 h 571"/>
                <a:gd name="T50" fmla="*/ 288 w 575"/>
                <a:gd name="T51" fmla="*/ 0 h 571"/>
                <a:gd name="T52" fmla="*/ 288 w 575"/>
                <a:gd name="T53" fmla="*/ 0 h 57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575"/>
                <a:gd name="T82" fmla="*/ 0 h 571"/>
                <a:gd name="T83" fmla="*/ 575 w 575"/>
                <a:gd name="T84" fmla="*/ 571 h 571"/>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575" h="571">
                  <a:moveTo>
                    <a:pt x="575" y="0"/>
                  </a:moveTo>
                  <a:lnTo>
                    <a:pt x="520" y="23"/>
                  </a:lnTo>
                  <a:lnTo>
                    <a:pt x="392" y="80"/>
                  </a:lnTo>
                  <a:lnTo>
                    <a:pt x="318" y="119"/>
                  </a:lnTo>
                  <a:lnTo>
                    <a:pt x="246" y="164"/>
                  </a:lnTo>
                  <a:lnTo>
                    <a:pt x="185" y="211"/>
                  </a:lnTo>
                  <a:lnTo>
                    <a:pt x="141" y="260"/>
                  </a:lnTo>
                  <a:lnTo>
                    <a:pt x="115" y="311"/>
                  </a:lnTo>
                  <a:lnTo>
                    <a:pt x="101" y="364"/>
                  </a:lnTo>
                  <a:lnTo>
                    <a:pt x="97" y="465"/>
                  </a:lnTo>
                  <a:lnTo>
                    <a:pt x="111" y="540"/>
                  </a:lnTo>
                  <a:lnTo>
                    <a:pt x="119" y="571"/>
                  </a:lnTo>
                  <a:lnTo>
                    <a:pt x="91" y="535"/>
                  </a:lnTo>
                  <a:lnTo>
                    <a:pt x="65" y="497"/>
                  </a:lnTo>
                  <a:lnTo>
                    <a:pt x="37" y="448"/>
                  </a:lnTo>
                  <a:lnTo>
                    <a:pt x="13" y="393"/>
                  </a:lnTo>
                  <a:lnTo>
                    <a:pt x="0" y="336"/>
                  </a:lnTo>
                  <a:lnTo>
                    <a:pt x="1" y="276"/>
                  </a:lnTo>
                  <a:lnTo>
                    <a:pt x="25" y="223"/>
                  </a:lnTo>
                  <a:lnTo>
                    <a:pt x="47" y="198"/>
                  </a:lnTo>
                  <a:lnTo>
                    <a:pt x="76" y="173"/>
                  </a:lnTo>
                  <a:lnTo>
                    <a:pt x="151" y="130"/>
                  </a:lnTo>
                  <a:lnTo>
                    <a:pt x="240" y="90"/>
                  </a:lnTo>
                  <a:lnTo>
                    <a:pt x="337" y="58"/>
                  </a:lnTo>
                  <a:lnTo>
                    <a:pt x="502" y="15"/>
                  </a:lnTo>
                  <a:lnTo>
                    <a:pt x="575" y="0"/>
                  </a:lnTo>
                  <a:close/>
                </a:path>
              </a:pathLst>
            </a:custGeom>
            <a:solidFill>
              <a:srgbClr val="000000"/>
            </a:solidFill>
            <a:ln w="9525">
              <a:noFill/>
              <a:round/>
              <a:headEnd/>
              <a:tailEnd/>
            </a:ln>
          </p:spPr>
          <p:txBody>
            <a:bodyPr/>
            <a:lstStyle/>
            <a:p>
              <a:endParaRPr lang="en-US"/>
            </a:p>
          </p:txBody>
        </p:sp>
        <p:sp>
          <p:nvSpPr>
            <p:cNvPr id="43021" name="Freeform 13"/>
            <p:cNvSpPr>
              <a:spLocks/>
            </p:cNvSpPr>
            <p:nvPr/>
          </p:nvSpPr>
          <p:spPr bwMode="auto">
            <a:xfrm>
              <a:off x="2990" y="1219"/>
              <a:ext cx="570" cy="68"/>
            </a:xfrm>
            <a:custGeom>
              <a:avLst/>
              <a:gdLst>
                <a:gd name="T0" fmla="*/ 0 w 1140"/>
                <a:gd name="T1" fmla="*/ 68 h 204"/>
                <a:gd name="T2" fmla="*/ 570 w 1140"/>
                <a:gd name="T3" fmla="*/ 31 h 204"/>
                <a:gd name="T4" fmla="*/ 540 w 1140"/>
                <a:gd name="T5" fmla="*/ 25 h 204"/>
                <a:gd name="T6" fmla="*/ 464 w 1140"/>
                <a:gd name="T7" fmla="*/ 11 h 204"/>
                <a:gd name="T8" fmla="*/ 364 w 1140"/>
                <a:gd name="T9" fmla="*/ 0 h 204"/>
                <a:gd name="T10" fmla="*/ 261 w 1140"/>
                <a:gd name="T11" fmla="*/ 3 h 204"/>
                <a:gd name="T12" fmla="*/ 165 w 1140"/>
                <a:gd name="T13" fmla="*/ 20 h 204"/>
                <a:gd name="T14" fmla="*/ 122 w 1140"/>
                <a:gd name="T15" fmla="*/ 31 h 204"/>
                <a:gd name="T16" fmla="*/ 82 w 1140"/>
                <a:gd name="T17" fmla="*/ 41 h 204"/>
                <a:gd name="T18" fmla="*/ 22 w 1140"/>
                <a:gd name="T19" fmla="*/ 60 h 204"/>
                <a:gd name="T20" fmla="*/ 0 w 1140"/>
                <a:gd name="T21" fmla="*/ 68 h 204"/>
                <a:gd name="T22" fmla="*/ 0 w 1140"/>
                <a:gd name="T23" fmla="*/ 68 h 20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140"/>
                <a:gd name="T37" fmla="*/ 0 h 204"/>
                <a:gd name="T38" fmla="*/ 1140 w 1140"/>
                <a:gd name="T39" fmla="*/ 204 h 20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140" h="204">
                  <a:moveTo>
                    <a:pt x="0" y="204"/>
                  </a:moveTo>
                  <a:lnTo>
                    <a:pt x="1140" y="94"/>
                  </a:lnTo>
                  <a:lnTo>
                    <a:pt x="1080" y="75"/>
                  </a:lnTo>
                  <a:lnTo>
                    <a:pt x="928" y="32"/>
                  </a:lnTo>
                  <a:lnTo>
                    <a:pt x="728" y="0"/>
                  </a:lnTo>
                  <a:lnTo>
                    <a:pt x="522" y="8"/>
                  </a:lnTo>
                  <a:lnTo>
                    <a:pt x="331" y="59"/>
                  </a:lnTo>
                  <a:lnTo>
                    <a:pt x="244" y="92"/>
                  </a:lnTo>
                  <a:lnTo>
                    <a:pt x="165" y="124"/>
                  </a:lnTo>
                  <a:lnTo>
                    <a:pt x="45" y="180"/>
                  </a:lnTo>
                  <a:lnTo>
                    <a:pt x="0" y="204"/>
                  </a:lnTo>
                  <a:close/>
                </a:path>
              </a:pathLst>
            </a:custGeom>
            <a:solidFill>
              <a:srgbClr val="000000"/>
            </a:solidFill>
            <a:ln w="9525">
              <a:noFill/>
              <a:round/>
              <a:headEnd/>
              <a:tailEnd/>
            </a:ln>
          </p:spPr>
          <p:txBody>
            <a:bodyPr/>
            <a:lstStyle/>
            <a:p>
              <a:endParaRPr lang="en-US"/>
            </a:p>
          </p:txBody>
        </p:sp>
        <p:sp>
          <p:nvSpPr>
            <p:cNvPr id="43022" name="Freeform 14"/>
            <p:cNvSpPr>
              <a:spLocks/>
            </p:cNvSpPr>
            <p:nvPr/>
          </p:nvSpPr>
          <p:spPr bwMode="auto">
            <a:xfrm>
              <a:off x="3016" y="1264"/>
              <a:ext cx="544" cy="130"/>
            </a:xfrm>
            <a:custGeom>
              <a:avLst/>
              <a:gdLst>
                <a:gd name="T0" fmla="*/ 0 w 1087"/>
                <a:gd name="T1" fmla="*/ 63 h 392"/>
                <a:gd name="T2" fmla="*/ 31 w 1087"/>
                <a:gd name="T3" fmla="*/ 71 h 392"/>
                <a:gd name="T4" fmla="*/ 66 w 1087"/>
                <a:gd name="T5" fmla="*/ 79 h 392"/>
                <a:gd name="T6" fmla="*/ 111 w 1087"/>
                <a:gd name="T7" fmla="*/ 87 h 392"/>
                <a:gd name="T8" fmla="*/ 217 w 1087"/>
                <a:gd name="T9" fmla="*/ 97 h 392"/>
                <a:gd name="T10" fmla="*/ 327 w 1087"/>
                <a:gd name="T11" fmla="*/ 86 h 392"/>
                <a:gd name="T12" fmla="*/ 376 w 1087"/>
                <a:gd name="T13" fmla="*/ 73 h 392"/>
                <a:gd name="T14" fmla="*/ 419 w 1087"/>
                <a:gd name="T15" fmla="*/ 58 h 392"/>
                <a:gd name="T16" fmla="*/ 456 w 1087"/>
                <a:gd name="T17" fmla="*/ 44 h 392"/>
                <a:gd name="T18" fmla="*/ 488 w 1087"/>
                <a:gd name="T19" fmla="*/ 31 h 392"/>
                <a:gd name="T20" fmla="*/ 513 w 1087"/>
                <a:gd name="T21" fmla="*/ 18 h 392"/>
                <a:gd name="T22" fmla="*/ 530 w 1087"/>
                <a:gd name="T23" fmla="*/ 9 h 392"/>
                <a:gd name="T24" fmla="*/ 544 w 1087"/>
                <a:gd name="T25" fmla="*/ 0 h 392"/>
                <a:gd name="T26" fmla="*/ 540 w 1087"/>
                <a:gd name="T27" fmla="*/ 5 h 392"/>
                <a:gd name="T28" fmla="*/ 530 w 1087"/>
                <a:gd name="T29" fmla="*/ 19 h 392"/>
                <a:gd name="T30" fmla="*/ 522 w 1087"/>
                <a:gd name="T31" fmla="*/ 28 h 392"/>
                <a:gd name="T32" fmla="*/ 513 w 1087"/>
                <a:gd name="T33" fmla="*/ 37 h 392"/>
                <a:gd name="T34" fmla="*/ 501 w 1087"/>
                <a:gd name="T35" fmla="*/ 48 h 392"/>
                <a:gd name="T36" fmla="*/ 488 w 1087"/>
                <a:gd name="T37" fmla="*/ 60 h 392"/>
                <a:gd name="T38" fmla="*/ 473 w 1087"/>
                <a:gd name="T39" fmla="*/ 72 h 392"/>
                <a:gd name="T40" fmla="*/ 456 w 1087"/>
                <a:gd name="T41" fmla="*/ 84 h 392"/>
                <a:gd name="T42" fmla="*/ 438 w 1087"/>
                <a:gd name="T43" fmla="*/ 95 h 392"/>
                <a:gd name="T44" fmla="*/ 419 w 1087"/>
                <a:gd name="T45" fmla="*/ 104 h 392"/>
                <a:gd name="T46" fmla="*/ 396 w 1087"/>
                <a:gd name="T47" fmla="*/ 113 h 392"/>
                <a:gd name="T48" fmla="*/ 373 w 1087"/>
                <a:gd name="T49" fmla="*/ 121 h 392"/>
                <a:gd name="T50" fmla="*/ 320 w 1087"/>
                <a:gd name="T51" fmla="*/ 130 h 392"/>
                <a:gd name="T52" fmla="*/ 207 w 1087"/>
                <a:gd name="T53" fmla="*/ 125 h 392"/>
                <a:gd name="T54" fmla="*/ 103 w 1087"/>
                <a:gd name="T55" fmla="*/ 101 h 392"/>
                <a:gd name="T56" fmla="*/ 61 w 1087"/>
                <a:gd name="T57" fmla="*/ 87 h 392"/>
                <a:gd name="T58" fmla="*/ 29 w 1087"/>
                <a:gd name="T59" fmla="*/ 75 h 392"/>
                <a:gd name="T60" fmla="*/ 0 w 1087"/>
                <a:gd name="T61" fmla="*/ 63 h 392"/>
                <a:gd name="T62" fmla="*/ 0 w 1087"/>
                <a:gd name="T63" fmla="*/ 63 h 39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87"/>
                <a:gd name="T97" fmla="*/ 0 h 392"/>
                <a:gd name="T98" fmla="*/ 1087 w 1087"/>
                <a:gd name="T99" fmla="*/ 392 h 392"/>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87" h="392">
                  <a:moveTo>
                    <a:pt x="0" y="189"/>
                  </a:moveTo>
                  <a:lnTo>
                    <a:pt x="62" y="214"/>
                  </a:lnTo>
                  <a:lnTo>
                    <a:pt x="132" y="239"/>
                  </a:lnTo>
                  <a:lnTo>
                    <a:pt x="222" y="261"/>
                  </a:lnTo>
                  <a:lnTo>
                    <a:pt x="434" y="291"/>
                  </a:lnTo>
                  <a:lnTo>
                    <a:pt x="653" y="259"/>
                  </a:lnTo>
                  <a:lnTo>
                    <a:pt x="752" y="219"/>
                  </a:lnTo>
                  <a:lnTo>
                    <a:pt x="838" y="176"/>
                  </a:lnTo>
                  <a:lnTo>
                    <a:pt x="912" y="133"/>
                  </a:lnTo>
                  <a:lnTo>
                    <a:pt x="976" y="92"/>
                  </a:lnTo>
                  <a:lnTo>
                    <a:pt x="1025" y="54"/>
                  </a:lnTo>
                  <a:lnTo>
                    <a:pt x="1060" y="26"/>
                  </a:lnTo>
                  <a:lnTo>
                    <a:pt x="1087" y="0"/>
                  </a:lnTo>
                  <a:lnTo>
                    <a:pt x="1080" y="14"/>
                  </a:lnTo>
                  <a:lnTo>
                    <a:pt x="1060" y="56"/>
                  </a:lnTo>
                  <a:lnTo>
                    <a:pt x="1044" y="83"/>
                  </a:lnTo>
                  <a:lnTo>
                    <a:pt x="1025" y="113"/>
                  </a:lnTo>
                  <a:lnTo>
                    <a:pt x="1001" y="146"/>
                  </a:lnTo>
                  <a:lnTo>
                    <a:pt x="976" y="180"/>
                  </a:lnTo>
                  <a:lnTo>
                    <a:pt x="946" y="217"/>
                  </a:lnTo>
                  <a:lnTo>
                    <a:pt x="912" y="252"/>
                  </a:lnTo>
                  <a:lnTo>
                    <a:pt x="875" y="285"/>
                  </a:lnTo>
                  <a:lnTo>
                    <a:pt x="837" y="314"/>
                  </a:lnTo>
                  <a:lnTo>
                    <a:pt x="791" y="341"/>
                  </a:lnTo>
                  <a:lnTo>
                    <a:pt x="745" y="364"/>
                  </a:lnTo>
                  <a:lnTo>
                    <a:pt x="639" y="392"/>
                  </a:lnTo>
                  <a:lnTo>
                    <a:pt x="414" y="376"/>
                  </a:lnTo>
                  <a:lnTo>
                    <a:pt x="206" y="304"/>
                  </a:lnTo>
                  <a:lnTo>
                    <a:pt x="122" y="262"/>
                  </a:lnTo>
                  <a:lnTo>
                    <a:pt x="58" y="226"/>
                  </a:lnTo>
                  <a:lnTo>
                    <a:pt x="0" y="189"/>
                  </a:lnTo>
                  <a:close/>
                </a:path>
              </a:pathLst>
            </a:custGeom>
            <a:solidFill>
              <a:srgbClr val="000000"/>
            </a:solidFill>
            <a:ln w="9525">
              <a:noFill/>
              <a:round/>
              <a:headEnd/>
              <a:tailEnd/>
            </a:ln>
          </p:spPr>
          <p:txBody>
            <a:bodyPr/>
            <a:lstStyle/>
            <a:p>
              <a:endParaRPr lang="en-US"/>
            </a:p>
          </p:txBody>
        </p:sp>
        <p:sp>
          <p:nvSpPr>
            <p:cNvPr id="43023" name="Freeform 15"/>
            <p:cNvSpPr>
              <a:spLocks/>
            </p:cNvSpPr>
            <p:nvPr/>
          </p:nvSpPr>
          <p:spPr bwMode="auto">
            <a:xfrm>
              <a:off x="2798" y="979"/>
              <a:ext cx="163" cy="306"/>
            </a:xfrm>
            <a:custGeom>
              <a:avLst/>
              <a:gdLst>
                <a:gd name="T0" fmla="*/ 163 w 327"/>
                <a:gd name="T1" fmla="*/ 306 h 917"/>
                <a:gd name="T2" fmla="*/ 58 w 327"/>
                <a:gd name="T3" fmla="*/ 0 h 917"/>
                <a:gd name="T4" fmla="*/ 54 w 327"/>
                <a:gd name="T5" fmla="*/ 8 h 917"/>
                <a:gd name="T6" fmla="*/ 43 w 327"/>
                <a:gd name="T7" fmla="*/ 28 h 917"/>
                <a:gd name="T8" fmla="*/ 37 w 327"/>
                <a:gd name="T9" fmla="*/ 42 h 917"/>
                <a:gd name="T10" fmla="*/ 30 w 327"/>
                <a:gd name="T11" fmla="*/ 58 h 917"/>
                <a:gd name="T12" fmla="*/ 22 w 327"/>
                <a:gd name="T13" fmla="*/ 75 h 917"/>
                <a:gd name="T14" fmla="*/ 15 w 327"/>
                <a:gd name="T15" fmla="*/ 93 h 917"/>
                <a:gd name="T16" fmla="*/ 0 w 327"/>
                <a:gd name="T17" fmla="*/ 169 h 917"/>
                <a:gd name="T18" fmla="*/ 4 w 327"/>
                <a:gd name="T19" fmla="*/ 202 h 917"/>
                <a:gd name="T20" fmla="*/ 10 w 327"/>
                <a:gd name="T21" fmla="*/ 215 h 917"/>
                <a:gd name="T22" fmla="*/ 21 w 327"/>
                <a:gd name="T23" fmla="*/ 226 h 917"/>
                <a:gd name="T24" fmla="*/ 45 w 327"/>
                <a:gd name="T25" fmla="*/ 244 h 917"/>
                <a:gd name="T26" fmla="*/ 70 w 327"/>
                <a:gd name="T27" fmla="*/ 260 h 917"/>
                <a:gd name="T28" fmla="*/ 95 w 327"/>
                <a:gd name="T29" fmla="*/ 273 h 917"/>
                <a:gd name="T30" fmla="*/ 117 w 327"/>
                <a:gd name="T31" fmla="*/ 285 h 917"/>
                <a:gd name="T32" fmla="*/ 151 w 327"/>
                <a:gd name="T33" fmla="*/ 300 h 917"/>
                <a:gd name="T34" fmla="*/ 163 w 327"/>
                <a:gd name="T35" fmla="*/ 306 h 917"/>
                <a:gd name="T36" fmla="*/ 163 w 327"/>
                <a:gd name="T37" fmla="*/ 306 h 91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27"/>
                <a:gd name="T58" fmla="*/ 0 h 917"/>
                <a:gd name="T59" fmla="*/ 327 w 327"/>
                <a:gd name="T60" fmla="*/ 917 h 91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27" h="917">
                  <a:moveTo>
                    <a:pt x="327" y="917"/>
                  </a:moveTo>
                  <a:lnTo>
                    <a:pt x="117" y="0"/>
                  </a:lnTo>
                  <a:lnTo>
                    <a:pt x="109" y="23"/>
                  </a:lnTo>
                  <a:lnTo>
                    <a:pt x="87" y="85"/>
                  </a:lnTo>
                  <a:lnTo>
                    <a:pt x="74" y="126"/>
                  </a:lnTo>
                  <a:lnTo>
                    <a:pt x="60" y="174"/>
                  </a:lnTo>
                  <a:lnTo>
                    <a:pt x="44" y="226"/>
                  </a:lnTo>
                  <a:lnTo>
                    <a:pt x="31" y="280"/>
                  </a:lnTo>
                  <a:lnTo>
                    <a:pt x="0" y="506"/>
                  </a:lnTo>
                  <a:lnTo>
                    <a:pt x="8" y="604"/>
                  </a:lnTo>
                  <a:lnTo>
                    <a:pt x="21" y="643"/>
                  </a:lnTo>
                  <a:lnTo>
                    <a:pt x="42" y="676"/>
                  </a:lnTo>
                  <a:lnTo>
                    <a:pt x="91" y="730"/>
                  </a:lnTo>
                  <a:lnTo>
                    <a:pt x="141" y="778"/>
                  </a:lnTo>
                  <a:lnTo>
                    <a:pt x="190" y="819"/>
                  </a:lnTo>
                  <a:lnTo>
                    <a:pt x="235" y="853"/>
                  </a:lnTo>
                  <a:lnTo>
                    <a:pt x="302" y="900"/>
                  </a:lnTo>
                  <a:lnTo>
                    <a:pt x="327" y="917"/>
                  </a:lnTo>
                  <a:close/>
                </a:path>
              </a:pathLst>
            </a:custGeom>
            <a:solidFill>
              <a:srgbClr val="000000"/>
            </a:solidFill>
            <a:ln w="9525">
              <a:noFill/>
              <a:round/>
              <a:headEnd/>
              <a:tailEnd/>
            </a:ln>
          </p:spPr>
          <p:txBody>
            <a:bodyPr/>
            <a:lstStyle/>
            <a:p>
              <a:endParaRPr lang="en-US"/>
            </a:p>
          </p:txBody>
        </p:sp>
        <p:sp>
          <p:nvSpPr>
            <p:cNvPr id="43024" name="Freeform 16"/>
            <p:cNvSpPr>
              <a:spLocks/>
            </p:cNvSpPr>
            <p:nvPr/>
          </p:nvSpPr>
          <p:spPr bwMode="auto">
            <a:xfrm>
              <a:off x="2897" y="977"/>
              <a:ext cx="208" cy="263"/>
            </a:xfrm>
            <a:custGeom>
              <a:avLst/>
              <a:gdLst>
                <a:gd name="T0" fmla="*/ 0 w 416"/>
                <a:gd name="T1" fmla="*/ 0 h 790"/>
                <a:gd name="T2" fmla="*/ 20 w 416"/>
                <a:gd name="T3" fmla="*/ 13 h 790"/>
                <a:gd name="T4" fmla="*/ 39 w 416"/>
                <a:gd name="T5" fmla="*/ 27 h 790"/>
                <a:gd name="T6" fmla="*/ 63 w 416"/>
                <a:gd name="T7" fmla="*/ 45 h 790"/>
                <a:gd name="T8" fmla="*/ 75 w 416"/>
                <a:gd name="T9" fmla="*/ 56 h 790"/>
                <a:gd name="T10" fmla="*/ 87 w 416"/>
                <a:gd name="T11" fmla="*/ 67 h 790"/>
                <a:gd name="T12" fmla="*/ 98 w 416"/>
                <a:gd name="T13" fmla="*/ 78 h 790"/>
                <a:gd name="T14" fmla="*/ 110 w 416"/>
                <a:gd name="T15" fmla="*/ 90 h 790"/>
                <a:gd name="T16" fmla="*/ 119 w 416"/>
                <a:gd name="T17" fmla="*/ 102 h 790"/>
                <a:gd name="T18" fmla="*/ 128 w 416"/>
                <a:gd name="T19" fmla="*/ 114 h 790"/>
                <a:gd name="T20" fmla="*/ 140 w 416"/>
                <a:gd name="T21" fmla="*/ 139 h 790"/>
                <a:gd name="T22" fmla="*/ 145 w 416"/>
                <a:gd name="T23" fmla="*/ 186 h 790"/>
                <a:gd name="T24" fmla="*/ 141 w 416"/>
                <a:gd name="T25" fmla="*/ 207 h 790"/>
                <a:gd name="T26" fmla="*/ 138 w 416"/>
                <a:gd name="T27" fmla="*/ 217 h 790"/>
                <a:gd name="T28" fmla="*/ 134 w 416"/>
                <a:gd name="T29" fmla="*/ 225 h 790"/>
                <a:gd name="T30" fmla="*/ 126 w 416"/>
                <a:gd name="T31" fmla="*/ 241 h 790"/>
                <a:gd name="T32" fmla="*/ 120 w 416"/>
                <a:gd name="T33" fmla="*/ 253 h 790"/>
                <a:gd name="T34" fmla="*/ 113 w 416"/>
                <a:gd name="T35" fmla="*/ 263 h 790"/>
                <a:gd name="T36" fmla="*/ 131 w 416"/>
                <a:gd name="T37" fmla="*/ 249 h 790"/>
                <a:gd name="T38" fmla="*/ 149 w 416"/>
                <a:gd name="T39" fmla="*/ 233 h 790"/>
                <a:gd name="T40" fmla="*/ 169 w 416"/>
                <a:gd name="T41" fmla="*/ 213 h 790"/>
                <a:gd name="T42" fmla="*/ 179 w 416"/>
                <a:gd name="T43" fmla="*/ 203 h 790"/>
                <a:gd name="T44" fmla="*/ 187 w 416"/>
                <a:gd name="T45" fmla="*/ 191 h 790"/>
                <a:gd name="T46" fmla="*/ 202 w 416"/>
                <a:gd name="T47" fmla="*/ 168 h 790"/>
                <a:gd name="T48" fmla="*/ 208 w 416"/>
                <a:gd name="T49" fmla="*/ 145 h 790"/>
                <a:gd name="T50" fmla="*/ 205 w 416"/>
                <a:gd name="T51" fmla="*/ 125 h 790"/>
                <a:gd name="T52" fmla="*/ 198 w 416"/>
                <a:gd name="T53" fmla="*/ 114 h 790"/>
                <a:gd name="T54" fmla="*/ 189 w 416"/>
                <a:gd name="T55" fmla="*/ 104 h 790"/>
                <a:gd name="T56" fmla="*/ 176 w 416"/>
                <a:gd name="T57" fmla="*/ 93 h 790"/>
                <a:gd name="T58" fmla="*/ 162 w 416"/>
                <a:gd name="T59" fmla="*/ 83 h 790"/>
                <a:gd name="T60" fmla="*/ 128 w 416"/>
                <a:gd name="T61" fmla="*/ 62 h 790"/>
                <a:gd name="T62" fmla="*/ 110 w 416"/>
                <a:gd name="T63" fmla="*/ 52 h 790"/>
                <a:gd name="T64" fmla="*/ 93 w 416"/>
                <a:gd name="T65" fmla="*/ 43 h 790"/>
                <a:gd name="T66" fmla="*/ 58 w 416"/>
                <a:gd name="T67" fmla="*/ 25 h 790"/>
                <a:gd name="T68" fmla="*/ 29 w 416"/>
                <a:gd name="T69" fmla="*/ 12 h 790"/>
                <a:gd name="T70" fmla="*/ 0 w 416"/>
                <a:gd name="T71" fmla="*/ 0 h 790"/>
                <a:gd name="T72" fmla="*/ 0 w 416"/>
                <a:gd name="T73" fmla="*/ 0 h 79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416"/>
                <a:gd name="T112" fmla="*/ 0 h 790"/>
                <a:gd name="T113" fmla="*/ 416 w 416"/>
                <a:gd name="T114" fmla="*/ 790 h 790"/>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416" h="790">
                  <a:moveTo>
                    <a:pt x="0" y="0"/>
                  </a:moveTo>
                  <a:lnTo>
                    <a:pt x="40" y="38"/>
                  </a:lnTo>
                  <a:lnTo>
                    <a:pt x="78" y="81"/>
                  </a:lnTo>
                  <a:lnTo>
                    <a:pt x="126" y="135"/>
                  </a:lnTo>
                  <a:lnTo>
                    <a:pt x="149" y="168"/>
                  </a:lnTo>
                  <a:lnTo>
                    <a:pt x="174" y="200"/>
                  </a:lnTo>
                  <a:lnTo>
                    <a:pt x="196" y="235"/>
                  </a:lnTo>
                  <a:lnTo>
                    <a:pt x="220" y="269"/>
                  </a:lnTo>
                  <a:lnTo>
                    <a:pt x="239" y="307"/>
                  </a:lnTo>
                  <a:lnTo>
                    <a:pt x="256" y="342"/>
                  </a:lnTo>
                  <a:lnTo>
                    <a:pt x="280" y="418"/>
                  </a:lnTo>
                  <a:lnTo>
                    <a:pt x="289" y="558"/>
                  </a:lnTo>
                  <a:lnTo>
                    <a:pt x="281" y="622"/>
                  </a:lnTo>
                  <a:lnTo>
                    <a:pt x="275" y="651"/>
                  </a:lnTo>
                  <a:lnTo>
                    <a:pt x="268" y="677"/>
                  </a:lnTo>
                  <a:lnTo>
                    <a:pt x="253" y="723"/>
                  </a:lnTo>
                  <a:lnTo>
                    <a:pt x="240" y="759"/>
                  </a:lnTo>
                  <a:lnTo>
                    <a:pt x="226" y="790"/>
                  </a:lnTo>
                  <a:lnTo>
                    <a:pt x="262" y="747"/>
                  </a:lnTo>
                  <a:lnTo>
                    <a:pt x="298" y="699"/>
                  </a:lnTo>
                  <a:lnTo>
                    <a:pt x="337" y="640"/>
                  </a:lnTo>
                  <a:lnTo>
                    <a:pt x="357" y="609"/>
                  </a:lnTo>
                  <a:lnTo>
                    <a:pt x="374" y="575"/>
                  </a:lnTo>
                  <a:lnTo>
                    <a:pt x="403" y="505"/>
                  </a:lnTo>
                  <a:lnTo>
                    <a:pt x="416" y="436"/>
                  </a:lnTo>
                  <a:lnTo>
                    <a:pt x="409" y="374"/>
                  </a:lnTo>
                  <a:lnTo>
                    <a:pt x="396" y="342"/>
                  </a:lnTo>
                  <a:lnTo>
                    <a:pt x="377" y="311"/>
                  </a:lnTo>
                  <a:lnTo>
                    <a:pt x="352" y="280"/>
                  </a:lnTo>
                  <a:lnTo>
                    <a:pt x="323" y="249"/>
                  </a:lnTo>
                  <a:lnTo>
                    <a:pt x="256" y="187"/>
                  </a:lnTo>
                  <a:lnTo>
                    <a:pt x="221" y="156"/>
                  </a:lnTo>
                  <a:lnTo>
                    <a:pt x="186" y="128"/>
                  </a:lnTo>
                  <a:lnTo>
                    <a:pt x="116" y="76"/>
                  </a:lnTo>
                  <a:lnTo>
                    <a:pt x="58" y="36"/>
                  </a:lnTo>
                  <a:lnTo>
                    <a:pt x="0" y="0"/>
                  </a:lnTo>
                  <a:close/>
                </a:path>
              </a:pathLst>
            </a:custGeom>
            <a:solidFill>
              <a:srgbClr val="000000"/>
            </a:solidFill>
            <a:ln w="9525">
              <a:noFill/>
              <a:round/>
              <a:headEnd/>
              <a:tailEnd/>
            </a:ln>
          </p:spPr>
          <p:txBody>
            <a:bodyPr/>
            <a:lstStyle/>
            <a:p>
              <a:endParaRPr lang="en-US"/>
            </a:p>
          </p:txBody>
        </p:sp>
        <p:sp>
          <p:nvSpPr>
            <p:cNvPr id="43025" name="Freeform 17"/>
            <p:cNvSpPr>
              <a:spLocks/>
            </p:cNvSpPr>
            <p:nvPr/>
          </p:nvSpPr>
          <p:spPr bwMode="auto">
            <a:xfrm>
              <a:off x="2409" y="1102"/>
              <a:ext cx="111" cy="324"/>
            </a:xfrm>
            <a:custGeom>
              <a:avLst/>
              <a:gdLst>
                <a:gd name="T0" fmla="*/ 87 w 221"/>
                <a:gd name="T1" fmla="*/ 324 h 973"/>
                <a:gd name="T2" fmla="*/ 111 w 221"/>
                <a:gd name="T3" fmla="*/ 0 h 973"/>
                <a:gd name="T4" fmla="*/ 106 w 221"/>
                <a:gd name="T5" fmla="*/ 6 h 973"/>
                <a:gd name="T6" fmla="*/ 91 w 221"/>
                <a:gd name="T7" fmla="*/ 24 h 973"/>
                <a:gd name="T8" fmla="*/ 81 w 221"/>
                <a:gd name="T9" fmla="*/ 36 h 973"/>
                <a:gd name="T10" fmla="*/ 71 w 221"/>
                <a:gd name="T11" fmla="*/ 50 h 973"/>
                <a:gd name="T12" fmla="*/ 59 w 221"/>
                <a:gd name="T13" fmla="*/ 65 h 973"/>
                <a:gd name="T14" fmla="*/ 47 w 221"/>
                <a:gd name="T15" fmla="*/ 81 h 973"/>
                <a:gd name="T16" fmla="*/ 37 w 221"/>
                <a:gd name="T17" fmla="*/ 98 h 973"/>
                <a:gd name="T18" fmla="*/ 26 w 221"/>
                <a:gd name="T19" fmla="*/ 115 h 973"/>
                <a:gd name="T20" fmla="*/ 17 w 221"/>
                <a:gd name="T21" fmla="*/ 132 h 973"/>
                <a:gd name="T22" fmla="*/ 9 w 221"/>
                <a:gd name="T23" fmla="*/ 149 h 973"/>
                <a:gd name="T24" fmla="*/ 0 w 221"/>
                <a:gd name="T25" fmla="*/ 180 h 973"/>
                <a:gd name="T26" fmla="*/ 2 w 221"/>
                <a:gd name="T27" fmla="*/ 206 h 973"/>
                <a:gd name="T28" fmla="*/ 7 w 221"/>
                <a:gd name="T29" fmla="*/ 217 h 973"/>
                <a:gd name="T30" fmla="*/ 13 w 221"/>
                <a:gd name="T31" fmla="*/ 228 h 973"/>
                <a:gd name="T32" fmla="*/ 19 w 221"/>
                <a:gd name="T33" fmla="*/ 239 h 973"/>
                <a:gd name="T34" fmla="*/ 25 w 221"/>
                <a:gd name="T35" fmla="*/ 249 h 973"/>
                <a:gd name="T36" fmla="*/ 32 w 221"/>
                <a:gd name="T37" fmla="*/ 260 h 973"/>
                <a:gd name="T38" fmla="*/ 40 w 221"/>
                <a:gd name="T39" fmla="*/ 269 h 973"/>
                <a:gd name="T40" fmla="*/ 53 w 221"/>
                <a:gd name="T41" fmla="*/ 287 h 973"/>
                <a:gd name="T42" fmla="*/ 67 w 221"/>
                <a:gd name="T43" fmla="*/ 302 h 973"/>
                <a:gd name="T44" fmla="*/ 77 w 221"/>
                <a:gd name="T45" fmla="*/ 313 h 973"/>
                <a:gd name="T46" fmla="*/ 87 w 221"/>
                <a:gd name="T47" fmla="*/ 324 h 973"/>
                <a:gd name="T48" fmla="*/ 87 w 221"/>
                <a:gd name="T49" fmla="*/ 324 h 97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21"/>
                <a:gd name="T76" fmla="*/ 0 h 973"/>
                <a:gd name="T77" fmla="*/ 221 w 221"/>
                <a:gd name="T78" fmla="*/ 973 h 97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21" h="973">
                  <a:moveTo>
                    <a:pt x="173" y="973"/>
                  </a:moveTo>
                  <a:lnTo>
                    <a:pt x="221" y="0"/>
                  </a:lnTo>
                  <a:lnTo>
                    <a:pt x="211" y="18"/>
                  </a:lnTo>
                  <a:lnTo>
                    <a:pt x="181" y="71"/>
                  </a:lnTo>
                  <a:lnTo>
                    <a:pt x="161" y="108"/>
                  </a:lnTo>
                  <a:lnTo>
                    <a:pt x="141" y="149"/>
                  </a:lnTo>
                  <a:lnTo>
                    <a:pt x="118" y="195"/>
                  </a:lnTo>
                  <a:lnTo>
                    <a:pt x="94" y="242"/>
                  </a:lnTo>
                  <a:lnTo>
                    <a:pt x="73" y="294"/>
                  </a:lnTo>
                  <a:lnTo>
                    <a:pt x="52" y="345"/>
                  </a:lnTo>
                  <a:lnTo>
                    <a:pt x="33" y="397"/>
                  </a:lnTo>
                  <a:lnTo>
                    <a:pt x="18" y="446"/>
                  </a:lnTo>
                  <a:lnTo>
                    <a:pt x="0" y="540"/>
                  </a:lnTo>
                  <a:lnTo>
                    <a:pt x="3" y="619"/>
                  </a:lnTo>
                  <a:lnTo>
                    <a:pt x="13" y="652"/>
                  </a:lnTo>
                  <a:lnTo>
                    <a:pt x="25" y="685"/>
                  </a:lnTo>
                  <a:lnTo>
                    <a:pt x="38" y="717"/>
                  </a:lnTo>
                  <a:lnTo>
                    <a:pt x="50" y="747"/>
                  </a:lnTo>
                  <a:lnTo>
                    <a:pt x="64" y="780"/>
                  </a:lnTo>
                  <a:lnTo>
                    <a:pt x="79" y="808"/>
                  </a:lnTo>
                  <a:lnTo>
                    <a:pt x="106" y="862"/>
                  </a:lnTo>
                  <a:lnTo>
                    <a:pt x="133" y="907"/>
                  </a:lnTo>
                  <a:lnTo>
                    <a:pt x="153" y="941"/>
                  </a:lnTo>
                  <a:lnTo>
                    <a:pt x="173" y="973"/>
                  </a:lnTo>
                  <a:close/>
                </a:path>
              </a:pathLst>
            </a:custGeom>
            <a:solidFill>
              <a:srgbClr val="000000"/>
            </a:solidFill>
            <a:ln w="9525">
              <a:noFill/>
              <a:round/>
              <a:headEnd/>
              <a:tailEnd/>
            </a:ln>
          </p:spPr>
          <p:txBody>
            <a:bodyPr/>
            <a:lstStyle/>
            <a:p>
              <a:endParaRPr lang="en-US"/>
            </a:p>
          </p:txBody>
        </p:sp>
        <p:sp>
          <p:nvSpPr>
            <p:cNvPr id="43026" name="Freeform 18"/>
            <p:cNvSpPr>
              <a:spLocks/>
            </p:cNvSpPr>
            <p:nvPr/>
          </p:nvSpPr>
          <p:spPr bwMode="auto">
            <a:xfrm>
              <a:off x="2503" y="1116"/>
              <a:ext cx="187" cy="304"/>
            </a:xfrm>
            <a:custGeom>
              <a:avLst/>
              <a:gdLst>
                <a:gd name="T0" fmla="*/ 57 w 374"/>
                <a:gd name="T1" fmla="*/ 0 h 910"/>
                <a:gd name="T2" fmla="*/ 62 w 374"/>
                <a:gd name="T3" fmla="*/ 4 h 910"/>
                <a:gd name="T4" fmla="*/ 76 w 374"/>
                <a:gd name="T5" fmla="*/ 19 h 910"/>
                <a:gd name="T6" fmla="*/ 83 w 374"/>
                <a:gd name="T7" fmla="*/ 28 h 910"/>
                <a:gd name="T8" fmla="*/ 92 w 374"/>
                <a:gd name="T9" fmla="*/ 39 h 910"/>
                <a:gd name="T10" fmla="*/ 100 w 374"/>
                <a:gd name="T11" fmla="*/ 51 h 910"/>
                <a:gd name="T12" fmla="*/ 109 w 374"/>
                <a:gd name="T13" fmla="*/ 64 h 910"/>
                <a:gd name="T14" fmla="*/ 117 w 374"/>
                <a:gd name="T15" fmla="*/ 78 h 910"/>
                <a:gd name="T16" fmla="*/ 123 w 374"/>
                <a:gd name="T17" fmla="*/ 93 h 910"/>
                <a:gd name="T18" fmla="*/ 131 w 374"/>
                <a:gd name="T19" fmla="*/ 124 h 910"/>
                <a:gd name="T20" fmla="*/ 128 w 374"/>
                <a:gd name="T21" fmla="*/ 154 h 910"/>
                <a:gd name="T22" fmla="*/ 121 w 374"/>
                <a:gd name="T23" fmla="*/ 168 h 910"/>
                <a:gd name="T24" fmla="*/ 112 w 374"/>
                <a:gd name="T25" fmla="*/ 181 h 910"/>
                <a:gd name="T26" fmla="*/ 100 w 374"/>
                <a:gd name="T27" fmla="*/ 194 h 910"/>
                <a:gd name="T28" fmla="*/ 89 w 374"/>
                <a:gd name="T29" fmla="*/ 206 h 910"/>
                <a:gd name="T30" fmla="*/ 77 w 374"/>
                <a:gd name="T31" fmla="*/ 219 h 910"/>
                <a:gd name="T32" fmla="*/ 67 w 374"/>
                <a:gd name="T33" fmla="*/ 230 h 910"/>
                <a:gd name="T34" fmla="*/ 57 w 374"/>
                <a:gd name="T35" fmla="*/ 241 h 910"/>
                <a:gd name="T36" fmla="*/ 48 w 374"/>
                <a:gd name="T37" fmla="*/ 251 h 910"/>
                <a:gd name="T38" fmla="*/ 31 w 374"/>
                <a:gd name="T39" fmla="*/ 269 h 910"/>
                <a:gd name="T40" fmla="*/ 19 w 374"/>
                <a:gd name="T41" fmla="*/ 284 h 910"/>
                <a:gd name="T42" fmla="*/ 9 w 374"/>
                <a:gd name="T43" fmla="*/ 294 h 910"/>
                <a:gd name="T44" fmla="*/ 0 w 374"/>
                <a:gd name="T45" fmla="*/ 304 h 910"/>
                <a:gd name="T46" fmla="*/ 28 w 374"/>
                <a:gd name="T47" fmla="*/ 293 h 910"/>
                <a:gd name="T48" fmla="*/ 57 w 374"/>
                <a:gd name="T49" fmla="*/ 280 h 910"/>
                <a:gd name="T50" fmla="*/ 91 w 374"/>
                <a:gd name="T51" fmla="*/ 261 h 910"/>
                <a:gd name="T52" fmla="*/ 124 w 374"/>
                <a:gd name="T53" fmla="*/ 239 h 910"/>
                <a:gd name="T54" fmla="*/ 141 w 374"/>
                <a:gd name="T55" fmla="*/ 225 h 910"/>
                <a:gd name="T56" fmla="*/ 155 w 374"/>
                <a:gd name="T57" fmla="*/ 210 h 910"/>
                <a:gd name="T58" fmla="*/ 167 w 374"/>
                <a:gd name="T59" fmla="*/ 194 h 910"/>
                <a:gd name="T60" fmla="*/ 178 w 374"/>
                <a:gd name="T61" fmla="*/ 178 h 910"/>
                <a:gd name="T62" fmla="*/ 187 w 374"/>
                <a:gd name="T63" fmla="*/ 141 h 910"/>
                <a:gd name="T64" fmla="*/ 184 w 374"/>
                <a:gd name="T65" fmla="*/ 106 h 910"/>
                <a:gd name="T66" fmla="*/ 178 w 374"/>
                <a:gd name="T67" fmla="*/ 90 h 910"/>
                <a:gd name="T68" fmla="*/ 170 w 374"/>
                <a:gd name="T69" fmla="*/ 75 h 910"/>
                <a:gd name="T70" fmla="*/ 160 w 374"/>
                <a:gd name="T71" fmla="*/ 63 h 910"/>
                <a:gd name="T72" fmla="*/ 149 w 374"/>
                <a:gd name="T73" fmla="*/ 51 h 910"/>
                <a:gd name="T74" fmla="*/ 137 w 374"/>
                <a:gd name="T75" fmla="*/ 41 h 910"/>
                <a:gd name="T76" fmla="*/ 124 w 374"/>
                <a:gd name="T77" fmla="*/ 32 h 910"/>
                <a:gd name="T78" fmla="*/ 100 w 374"/>
                <a:gd name="T79" fmla="*/ 17 h 910"/>
                <a:gd name="T80" fmla="*/ 79 w 374"/>
                <a:gd name="T81" fmla="*/ 8 h 910"/>
                <a:gd name="T82" fmla="*/ 57 w 374"/>
                <a:gd name="T83" fmla="*/ 0 h 910"/>
                <a:gd name="T84" fmla="*/ 57 w 374"/>
                <a:gd name="T85" fmla="*/ 0 h 91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74"/>
                <a:gd name="T130" fmla="*/ 0 h 910"/>
                <a:gd name="T131" fmla="*/ 374 w 374"/>
                <a:gd name="T132" fmla="*/ 910 h 910"/>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74" h="910">
                  <a:moveTo>
                    <a:pt x="115" y="0"/>
                  </a:moveTo>
                  <a:lnTo>
                    <a:pt x="124" y="13"/>
                  </a:lnTo>
                  <a:lnTo>
                    <a:pt x="151" y="56"/>
                  </a:lnTo>
                  <a:lnTo>
                    <a:pt x="166" y="83"/>
                  </a:lnTo>
                  <a:lnTo>
                    <a:pt x="184" y="116"/>
                  </a:lnTo>
                  <a:lnTo>
                    <a:pt x="200" y="153"/>
                  </a:lnTo>
                  <a:lnTo>
                    <a:pt x="219" y="193"/>
                  </a:lnTo>
                  <a:lnTo>
                    <a:pt x="234" y="234"/>
                  </a:lnTo>
                  <a:lnTo>
                    <a:pt x="246" y="279"/>
                  </a:lnTo>
                  <a:lnTo>
                    <a:pt x="261" y="370"/>
                  </a:lnTo>
                  <a:lnTo>
                    <a:pt x="256" y="461"/>
                  </a:lnTo>
                  <a:lnTo>
                    <a:pt x="243" y="503"/>
                  </a:lnTo>
                  <a:lnTo>
                    <a:pt x="225" y="543"/>
                  </a:lnTo>
                  <a:lnTo>
                    <a:pt x="200" y="580"/>
                  </a:lnTo>
                  <a:lnTo>
                    <a:pt x="178" y="618"/>
                  </a:lnTo>
                  <a:lnTo>
                    <a:pt x="154" y="655"/>
                  </a:lnTo>
                  <a:lnTo>
                    <a:pt x="134" y="688"/>
                  </a:lnTo>
                  <a:lnTo>
                    <a:pt x="115" y="721"/>
                  </a:lnTo>
                  <a:lnTo>
                    <a:pt x="97" y="751"/>
                  </a:lnTo>
                  <a:lnTo>
                    <a:pt x="63" y="805"/>
                  </a:lnTo>
                  <a:lnTo>
                    <a:pt x="37" y="849"/>
                  </a:lnTo>
                  <a:lnTo>
                    <a:pt x="17" y="881"/>
                  </a:lnTo>
                  <a:lnTo>
                    <a:pt x="0" y="910"/>
                  </a:lnTo>
                  <a:lnTo>
                    <a:pt x="57" y="877"/>
                  </a:lnTo>
                  <a:lnTo>
                    <a:pt x="115" y="838"/>
                  </a:lnTo>
                  <a:lnTo>
                    <a:pt x="181" y="782"/>
                  </a:lnTo>
                  <a:lnTo>
                    <a:pt x="249" y="714"/>
                  </a:lnTo>
                  <a:lnTo>
                    <a:pt x="282" y="673"/>
                  </a:lnTo>
                  <a:lnTo>
                    <a:pt x="309" y="629"/>
                  </a:lnTo>
                  <a:lnTo>
                    <a:pt x="334" y="582"/>
                  </a:lnTo>
                  <a:lnTo>
                    <a:pt x="355" y="533"/>
                  </a:lnTo>
                  <a:lnTo>
                    <a:pt x="374" y="423"/>
                  </a:lnTo>
                  <a:lnTo>
                    <a:pt x="368" y="316"/>
                  </a:lnTo>
                  <a:lnTo>
                    <a:pt x="355" y="269"/>
                  </a:lnTo>
                  <a:lnTo>
                    <a:pt x="340" y="225"/>
                  </a:lnTo>
                  <a:lnTo>
                    <a:pt x="320" y="188"/>
                  </a:lnTo>
                  <a:lnTo>
                    <a:pt x="297" y="153"/>
                  </a:lnTo>
                  <a:lnTo>
                    <a:pt x="274" y="122"/>
                  </a:lnTo>
                  <a:lnTo>
                    <a:pt x="249" y="95"/>
                  </a:lnTo>
                  <a:lnTo>
                    <a:pt x="200" y="52"/>
                  </a:lnTo>
                  <a:lnTo>
                    <a:pt x="157" y="24"/>
                  </a:lnTo>
                  <a:lnTo>
                    <a:pt x="115" y="0"/>
                  </a:lnTo>
                  <a:close/>
                </a:path>
              </a:pathLst>
            </a:custGeom>
            <a:solidFill>
              <a:srgbClr val="000000"/>
            </a:solidFill>
            <a:ln w="9525">
              <a:noFill/>
              <a:round/>
              <a:headEnd/>
              <a:tailEnd/>
            </a:ln>
          </p:spPr>
          <p:txBody>
            <a:bodyPr/>
            <a:lstStyle/>
            <a:p>
              <a:endParaRPr lang="en-US"/>
            </a:p>
          </p:txBody>
        </p:sp>
        <p:sp>
          <p:nvSpPr>
            <p:cNvPr id="43027" name="Freeform 19"/>
            <p:cNvSpPr>
              <a:spLocks/>
            </p:cNvSpPr>
            <p:nvPr/>
          </p:nvSpPr>
          <p:spPr bwMode="auto">
            <a:xfrm>
              <a:off x="2525" y="1442"/>
              <a:ext cx="419" cy="150"/>
            </a:xfrm>
            <a:custGeom>
              <a:avLst/>
              <a:gdLst>
                <a:gd name="T0" fmla="*/ 15 w 838"/>
                <a:gd name="T1" fmla="*/ 0 h 449"/>
                <a:gd name="T2" fmla="*/ 419 w 838"/>
                <a:gd name="T3" fmla="*/ 144 h 449"/>
                <a:gd name="T4" fmla="*/ 375 w 838"/>
                <a:gd name="T5" fmla="*/ 148 h 449"/>
                <a:gd name="T6" fmla="*/ 271 w 838"/>
                <a:gd name="T7" fmla="*/ 150 h 449"/>
                <a:gd name="T8" fmla="*/ 149 w 838"/>
                <a:gd name="T9" fmla="*/ 139 h 449"/>
                <a:gd name="T10" fmla="*/ 95 w 838"/>
                <a:gd name="T11" fmla="*/ 123 h 449"/>
                <a:gd name="T12" fmla="*/ 52 w 838"/>
                <a:gd name="T13" fmla="*/ 99 h 449"/>
                <a:gd name="T14" fmla="*/ 37 w 838"/>
                <a:gd name="T15" fmla="*/ 86 h 449"/>
                <a:gd name="T16" fmla="*/ 25 w 838"/>
                <a:gd name="T17" fmla="*/ 73 h 449"/>
                <a:gd name="T18" fmla="*/ 8 w 838"/>
                <a:gd name="T19" fmla="*/ 52 h 449"/>
                <a:gd name="T20" fmla="*/ 0 w 838"/>
                <a:gd name="T21" fmla="*/ 22 h 449"/>
                <a:gd name="T22" fmla="*/ 8 w 838"/>
                <a:gd name="T23" fmla="*/ 5 h 449"/>
                <a:gd name="T24" fmla="*/ 15 w 838"/>
                <a:gd name="T25" fmla="*/ 0 h 449"/>
                <a:gd name="T26" fmla="*/ 15 w 838"/>
                <a:gd name="T27" fmla="*/ 0 h 44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838"/>
                <a:gd name="T43" fmla="*/ 0 h 449"/>
                <a:gd name="T44" fmla="*/ 838 w 838"/>
                <a:gd name="T45" fmla="*/ 449 h 449"/>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838" h="449">
                  <a:moveTo>
                    <a:pt x="30" y="0"/>
                  </a:moveTo>
                  <a:lnTo>
                    <a:pt x="838" y="430"/>
                  </a:lnTo>
                  <a:lnTo>
                    <a:pt x="749" y="442"/>
                  </a:lnTo>
                  <a:lnTo>
                    <a:pt x="541" y="449"/>
                  </a:lnTo>
                  <a:lnTo>
                    <a:pt x="297" y="415"/>
                  </a:lnTo>
                  <a:lnTo>
                    <a:pt x="190" y="368"/>
                  </a:lnTo>
                  <a:lnTo>
                    <a:pt x="104" y="297"/>
                  </a:lnTo>
                  <a:lnTo>
                    <a:pt x="74" y="256"/>
                  </a:lnTo>
                  <a:lnTo>
                    <a:pt x="49" y="219"/>
                  </a:lnTo>
                  <a:lnTo>
                    <a:pt x="16" y="156"/>
                  </a:lnTo>
                  <a:lnTo>
                    <a:pt x="0" y="65"/>
                  </a:lnTo>
                  <a:lnTo>
                    <a:pt x="16" y="14"/>
                  </a:lnTo>
                  <a:lnTo>
                    <a:pt x="30" y="0"/>
                  </a:lnTo>
                  <a:close/>
                </a:path>
              </a:pathLst>
            </a:custGeom>
            <a:solidFill>
              <a:srgbClr val="000000"/>
            </a:solidFill>
            <a:ln w="9525">
              <a:noFill/>
              <a:round/>
              <a:headEnd/>
              <a:tailEnd/>
            </a:ln>
          </p:spPr>
          <p:txBody>
            <a:bodyPr/>
            <a:lstStyle/>
            <a:p>
              <a:endParaRPr lang="en-US"/>
            </a:p>
          </p:txBody>
        </p:sp>
        <p:sp>
          <p:nvSpPr>
            <p:cNvPr id="43028" name="Freeform 20"/>
            <p:cNvSpPr>
              <a:spLocks/>
            </p:cNvSpPr>
            <p:nvPr/>
          </p:nvSpPr>
          <p:spPr bwMode="auto">
            <a:xfrm>
              <a:off x="2622" y="1405"/>
              <a:ext cx="368" cy="174"/>
            </a:xfrm>
            <a:custGeom>
              <a:avLst/>
              <a:gdLst>
                <a:gd name="T0" fmla="*/ 0 w 735"/>
                <a:gd name="T1" fmla="*/ 21 h 523"/>
                <a:gd name="T2" fmla="*/ 29 w 735"/>
                <a:gd name="T3" fmla="*/ 17 h 523"/>
                <a:gd name="T4" fmla="*/ 100 w 735"/>
                <a:gd name="T5" fmla="*/ 17 h 523"/>
                <a:gd name="T6" fmla="*/ 187 w 735"/>
                <a:gd name="T7" fmla="*/ 33 h 523"/>
                <a:gd name="T8" fmla="*/ 229 w 735"/>
                <a:gd name="T9" fmla="*/ 53 h 523"/>
                <a:gd name="T10" fmla="*/ 248 w 735"/>
                <a:gd name="T11" fmla="*/ 66 h 523"/>
                <a:gd name="T12" fmla="*/ 265 w 735"/>
                <a:gd name="T13" fmla="*/ 82 h 523"/>
                <a:gd name="T14" fmla="*/ 280 w 735"/>
                <a:gd name="T15" fmla="*/ 98 h 523"/>
                <a:gd name="T16" fmla="*/ 294 w 735"/>
                <a:gd name="T17" fmla="*/ 112 h 523"/>
                <a:gd name="T18" fmla="*/ 306 w 735"/>
                <a:gd name="T19" fmla="*/ 124 h 523"/>
                <a:gd name="T20" fmla="*/ 318 w 735"/>
                <a:gd name="T21" fmla="*/ 135 h 523"/>
                <a:gd name="T22" fmla="*/ 335 w 735"/>
                <a:gd name="T23" fmla="*/ 151 h 523"/>
                <a:gd name="T24" fmla="*/ 348 w 735"/>
                <a:gd name="T25" fmla="*/ 163 h 523"/>
                <a:gd name="T26" fmla="*/ 368 w 735"/>
                <a:gd name="T27" fmla="*/ 174 h 523"/>
                <a:gd name="T28" fmla="*/ 365 w 735"/>
                <a:gd name="T29" fmla="*/ 121 h 523"/>
                <a:gd name="T30" fmla="*/ 358 w 735"/>
                <a:gd name="T31" fmla="*/ 97 h 523"/>
                <a:gd name="T32" fmla="*/ 352 w 735"/>
                <a:gd name="T33" fmla="*/ 85 h 523"/>
                <a:gd name="T34" fmla="*/ 344 w 735"/>
                <a:gd name="T35" fmla="*/ 72 h 523"/>
                <a:gd name="T36" fmla="*/ 334 w 735"/>
                <a:gd name="T37" fmla="*/ 60 h 523"/>
                <a:gd name="T38" fmla="*/ 322 w 735"/>
                <a:gd name="T39" fmla="*/ 48 h 523"/>
                <a:gd name="T40" fmla="*/ 309 w 735"/>
                <a:gd name="T41" fmla="*/ 36 h 523"/>
                <a:gd name="T42" fmla="*/ 292 w 735"/>
                <a:gd name="T43" fmla="*/ 25 h 523"/>
                <a:gd name="T44" fmla="*/ 274 w 735"/>
                <a:gd name="T45" fmla="*/ 16 h 523"/>
                <a:gd name="T46" fmla="*/ 253 w 735"/>
                <a:gd name="T47" fmla="*/ 9 h 523"/>
                <a:gd name="T48" fmla="*/ 207 w 735"/>
                <a:gd name="T49" fmla="*/ 0 h 523"/>
                <a:gd name="T50" fmla="*/ 110 w 735"/>
                <a:gd name="T51" fmla="*/ 1 h 523"/>
                <a:gd name="T52" fmla="*/ 32 w 735"/>
                <a:gd name="T53" fmla="*/ 14 h 523"/>
                <a:gd name="T54" fmla="*/ 0 w 735"/>
                <a:gd name="T55" fmla="*/ 21 h 523"/>
                <a:gd name="T56" fmla="*/ 0 w 735"/>
                <a:gd name="T57" fmla="*/ 21 h 523"/>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735"/>
                <a:gd name="T88" fmla="*/ 0 h 523"/>
                <a:gd name="T89" fmla="*/ 735 w 735"/>
                <a:gd name="T90" fmla="*/ 523 h 523"/>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735" h="523">
                  <a:moveTo>
                    <a:pt x="0" y="63"/>
                  </a:moveTo>
                  <a:lnTo>
                    <a:pt x="58" y="52"/>
                  </a:lnTo>
                  <a:lnTo>
                    <a:pt x="199" y="50"/>
                  </a:lnTo>
                  <a:lnTo>
                    <a:pt x="374" y="99"/>
                  </a:lnTo>
                  <a:lnTo>
                    <a:pt x="458" y="159"/>
                  </a:lnTo>
                  <a:lnTo>
                    <a:pt x="495" y="198"/>
                  </a:lnTo>
                  <a:lnTo>
                    <a:pt x="530" y="245"/>
                  </a:lnTo>
                  <a:lnTo>
                    <a:pt x="560" y="295"/>
                  </a:lnTo>
                  <a:lnTo>
                    <a:pt x="588" y="338"/>
                  </a:lnTo>
                  <a:lnTo>
                    <a:pt x="611" y="374"/>
                  </a:lnTo>
                  <a:lnTo>
                    <a:pt x="635" y="407"/>
                  </a:lnTo>
                  <a:lnTo>
                    <a:pt x="669" y="455"/>
                  </a:lnTo>
                  <a:lnTo>
                    <a:pt x="696" y="489"/>
                  </a:lnTo>
                  <a:lnTo>
                    <a:pt x="735" y="523"/>
                  </a:lnTo>
                  <a:lnTo>
                    <a:pt x="730" y="363"/>
                  </a:lnTo>
                  <a:lnTo>
                    <a:pt x="715" y="293"/>
                  </a:lnTo>
                  <a:lnTo>
                    <a:pt x="703" y="255"/>
                  </a:lnTo>
                  <a:lnTo>
                    <a:pt x="687" y="217"/>
                  </a:lnTo>
                  <a:lnTo>
                    <a:pt x="668" y="179"/>
                  </a:lnTo>
                  <a:lnTo>
                    <a:pt x="644" y="144"/>
                  </a:lnTo>
                  <a:lnTo>
                    <a:pt x="618" y="109"/>
                  </a:lnTo>
                  <a:lnTo>
                    <a:pt x="583" y="76"/>
                  </a:lnTo>
                  <a:lnTo>
                    <a:pt x="547" y="47"/>
                  </a:lnTo>
                  <a:lnTo>
                    <a:pt x="505" y="26"/>
                  </a:lnTo>
                  <a:lnTo>
                    <a:pt x="413" y="0"/>
                  </a:lnTo>
                  <a:lnTo>
                    <a:pt x="220" y="4"/>
                  </a:lnTo>
                  <a:lnTo>
                    <a:pt x="64" y="41"/>
                  </a:lnTo>
                  <a:lnTo>
                    <a:pt x="0" y="63"/>
                  </a:lnTo>
                  <a:close/>
                </a:path>
              </a:pathLst>
            </a:custGeom>
            <a:solidFill>
              <a:srgbClr val="000000"/>
            </a:solidFill>
            <a:ln w="9525">
              <a:noFill/>
              <a:round/>
              <a:headEnd/>
              <a:tailEnd/>
            </a:ln>
          </p:spPr>
          <p:txBody>
            <a:bodyPr/>
            <a:lstStyle/>
            <a:p>
              <a:endParaRPr lang="en-US"/>
            </a:p>
          </p:txBody>
        </p:sp>
        <p:sp>
          <p:nvSpPr>
            <p:cNvPr id="43029" name="Freeform 21"/>
            <p:cNvSpPr>
              <a:spLocks/>
            </p:cNvSpPr>
            <p:nvPr/>
          </p:nvSpPr>
          <p:spPr bwMode="auto">
            <a:xfrm>
              <a:off x="2744" y="1230"/>
              <a:ext cx="60" cy="132"/>
            </a:xfrm>
            <a:custGeom>
              <a:avLst/>
              <a:gdLst>
                <a:gd name="T0" fmla="*/ 20 w 120"/>
                <a:gd name="T1" fmla="*/ 132 h 397"/>
                <a:gd name="T2" fmla="*/ 4 w 120"/>
                <a:gd name="T3" fmla="*/ 61 h 397"/>
                <a:gd name="T4" fmla="*/ 0 w 120"/>
                <a:gd name="T5" fmla="*/ 10 h 397"/>
                <a:gd name="T6" fmla="*/ 47 w 120"/>
                <a:gd name="T7" fmla="*/ 0 h 397"/>
                <a:gd name="T8" fmla="*/ 60 w 120"/>
                <a:gd name="T9" fmla="*/ 11 h 397"/>
                <a:gd name="T10" fmla="*/ 55 w 120"/>
                <a:gd name="T11" fmla="*/ 31 h 397"/>
                <a:gd name="T12" fmla="*/ 48 w 120"/>
                <a:gd name="T13" fmla="*/ 41 h 397"/>
                <a:gd name="T14" fmla="*/ 41 w 120"/>
                <a:gd name="T15" fmla="*/ 51 h 397"/>
                <a:gd name="T16" fmla="*/ 35 w 120"/>
                <a:gd name="T17" fmla="*/ 72 h 397"/>
                <a:gd name="T18" fmla="*/ 38 w 120"/>
                <a:gd name="T19" fmla="*/ 99 h 397"/>
                <a:gd name="T20" fmla="*/ 44 w 120"/>
                <a:gd name="T21" fmla="*/ 122 h 397"/>
                <a:gd name="T22" fmla="*/ 48 w 120"/>
                <a:gd name="T23" fmla="*/ 132 h 397"/>
                <a:gd name="T24" fmla="*/ 20 w 120"/>
                <a:gd name="T25" fmla="*/ 132 h 397"/>
                <a:gd name="T26" fmla="*/ 20 w 120"/>
                <a:gd name="T27" fmla="*/ 132 h 39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20"/>
                <a:gd name="T43" fmla="*/ 0 h 397"/>
                <a:gd name="T44" fmla="*/ 120 w 120"/>
                <a:gd name="T45" fmla="*/ 397 h 39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20" h="397">
                  <a:moveTo>
                    <a:pt x="40" y="397"/>
                  </a:moveTo>
                  <a:lnTo>
                    <a:pt x="7" y="182"/>
                  </a:lnTo>
                  <a:lnTo>
                    <a:pt x="0" y="31"/>
                  </a:lnTo>
                  <a:lnTo>
                    <a:pt x="93" y="0"/>
                  </a:lnTo>
                  <a:lnTo>
                    <a:pt x="120" y="32"/>
                  </a:lnTo>
                  <a:lnTo>
                    <a:pt x="109" y="93"/>
                  </a:lnTo>
                  <a:lnTo>
                    <a:pt x="96" y="124"/>
                  </a:lnTo>
                  <a:lnTo>
                    <a:pt x="82" y="152"/>
                  </a:lnTo>
                  <a:lnTo>
                    <a:pt x="69" y="217"/>
                  </a:lnTo>
                  <a:lnTo>
                    <a:pt x="76" y="299"/>
                  </a:lnTo>
                  <a:lnTo>
                    <a:pt x="88" y="368"/>
                  </a:lnTo>
                  <a:lnTo>
                    <a:pt x="96" y="397"/>
                  </a:lnTo>
                  <a:lnTo>
                    <a:pt x="40" y="397"/>
                  </a:lnTo>
                  <a:close/>
                </a:path>
              </a:pathLst>
            </a:custGeom>
            <a:solidFill>
              <a:srgbClr val="000000"/>
            </a:solidFill>
            <a:ln w="9525">
              <a:noFill/>
              <a:round/>
              <a:headEnd/>
              <a:tailEnd/>
            </a:ln>
          </p:spPr>
          <p:txBody>
            <a:bodyPr/>
            <a:lstStyle/>
            <a:p>
              <a:endParaRPr lang="en-US"/>
            </a:p>
          </p:txBody>
        </p:sp>
        <p:sp>
          <p:nvSpPr>
            <p:cNvPr id="43030" name="Freeform 22"/>
            <p:cNvSpPr>
              <a:spLocks/>
            </p:cNvSpPr>
            <p:nvPr/>
          </p:nvSpPr>
          <p:spPr bwMode="auto">
            <a:xfrm>
              <a:off x="2781" y="1357"/>
              <a:ext cx="347" cy="92"/>
            </a:xfrm>
            <a:custGeom>
              <a:avLst/>
              <a:gdLst>
                <a:gd name="T0" fmla="*/ 42 w 694"/>
                <a:gd name="T1" fmla="*/ 0 h 277"/>
                <a:gd name="T2" fmla="*/ 246 w 694"/>
                <a:gd name="T3" fmla="*/ 29 h 277"/>
                <a:gd name="T4" fmla="*/ 260 w 694"/>
                <a:gd name="T5" fmla="*/ 25 h 277"/>
                <a:gd name="T6" fmla="*/ 292 w 694"/>
                <a:gd name="T7" fmla="*/ 20 h 277"/>
                <a:gd name="T8" fmla="*/ 326 w 694"/>
                <a:gd name="T9" fmla="*/ 21 h 277"/>
                <a:gd name="T10" fmla="*/ 347 w 694"/>
                <a:gd name="T11" fmla="*/ 38 h 277"/>
                <a:gd name="T12" fmla="*/ 347 w 694"/>
                <a:gd name="T13" fmla="*/ 51 h 277"/>
                <a:gd name="T14" fmla="*/ 340 w 694"/>
                <a:gd name="T15" fmla="*/ 64 h 277"/>
                <a:gd name="T16" fmla="*/ 327 w 694"/>
                <a:gd name="T17" fmla="*/ 75 h 277"/>
                <a:gd name="T18" fmla="*/ 308 w 694"/>
                <a:gd name="T19" fmla="*/ 84 h 277"/>
                <a:gd name="T20" fmla="*/ 269 w 694"/>
                <a:gd name="T21" fmla="*/ 92 h 277"/>
                <a:gd name="T22" fmla="*/ 238 w 694"/>
                <a:gd name="T23" fmla="*/ 79 h 277"/>
                <a:gd name="T24" fmla="*/ 226 w 694"/>
                <a:gd name="T25" fmla="*/ 61 h 277"/>
                <a:gd name="T26" fmla="*/ 226 w 694"/>
                <a:gd name="T27" fmla="*/ 53 h 277"/>
                <a:gd name="T28" fmla="*/ 235 w 694"/>
                <a:gd name="T29" fmla="*/ 52 h 277"/>
                <a:gd name="T30" fmla="*/ 0 w 694"/>
                <a:gd name="T31" fmla="*/ 10 h 277"/>
                <a:gd name="T32" fmla="*/ 42 w 694"/>
                <a:gd name="T33" fmla="*/ 0 h 277"/>
                <a:gd name="T34" fmla="*/ 42 w 694"/>
                <a:gd name="T35" fmla="*/ 0 h 27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94"/>
                <a:gd name="T55" fmla="*/ 0 h 277"/>
                <a:gd name="T56" fmla="*/ 694 w 694"/>
                <a:gd name="T57" fmla="*/ 277 h 27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94" h="277">
                  <a:moveTo>
                    <a:pt x="83" y="0"/>
                  </a:moveTo>
                  <a:lnTo>
                    <a:pt x="492" y="87"/>
                  </a:lnTo>
                  <a:lnTo>
                    <a:pt x="519" y="76"/>
                  </a:lnTo>
                  <a:lnTo>
                    <a:pt x="583" y="60"/>
                  </a:lnTo>
                  <a:lnTo>
                    <a:pt x="651" y="62"/>
                  </a:lnTo>
                  <a:lnTo>
                    <a:pt x="694" y="113"/>
                  </a:lnTo>
                  <a:lnTo>
                    <a:pt x="694" y="154"/>
                  </a:lnTo>
                  <a:lnTo>
                    <a:pt x="680" y="192"/>
                  </a:lnTo>
                  <a:lnTo>
                    <a:pt x="653" y="227"/>
                  </a:lnTo>
                  <a:lnTo>
                    <a:pt x="616" y="254"/>
                  </a:lnTo>
                  <a:lnTo>
                    <a:pt x="538" y="277"/>
                  </a:lnTo>
                  <a:lnTo>
                    <a:pt x="477" y="238"/>
                  </a:lnTo>
                  <a:lnTo>
                    <a:pt x="453" y="183"/>
                  </a:lnTo>
                  <a:lnTo>
                    <a:pt x="453" y="160"/>
                  </a:lnTo>
                  <a:lnTo>
                    <a:pt x="470" y="157"/>
                  </a:lnTo>
                  <a:lnTo>
                    <a:pt x="0" y="31"/>
                  </a:lnTo>
                  <a:lnTo>
                    <a:pt x="83" y="0"/>
                  </a:lnTo>
                  <a:close/>
                </a:path>
              </a:pathLst>
            </a:custGeom>
            <a:solidFill>
              <a:srgbClr val="000000"/>
            </a:solidFill>
            <a:ln w="9525">
              <a:noFill/>
              <a:round/>
              <a:headEnd/>
              <a:tailEnd/>
            </a:ln>
          </p:spPr>
          <p:txBody>
            <a:bodyPr/>
            <a:lstStyle/>
            <a:p>
              <a:endParaRPr lang="en-US"/>
            </a:p>
          </p:txBody>
        </p:sp>
        <p:sp>
          <p:nvSpPr>
            <p:cNvPr id="43031" name="Freeform 23"/>
            <p:cNvSpPr>
              <a:spLocks/>
            </p:cNvSpPr>
            <p:nvPr/>
          </p:nvSpPr>
          <p:spPr bwMode="auto">
            <a:xfrm>
              <a:off x="3087" y="1002"/>
              <a:ext cx="114" cy="183"/>
            </a:xfrm>
            <a:custGeom>
              <a:avLst/>
              <a:gdLst>
                <a:gd name="T0" fmla="*/ 61 w 227"/>
                <a:gd name="T1" fmla="*/ 183 h 549"/>
                <a:gd name="T2" fmla="*/ 61 w 227"/>
                <a:gd name="T3" fmla="*/ 59 h 549"/>
                <a:gd name="T4" fmla="*/ 22 w 227"/>
                <a:gd name="T5" fmla="*/ 49 h 549"/>
                <a:gd name="T6" fmla="*/ 1 w 227"/>
                <a:gd name="T7" fmla="*/ 35 h 549"/>
                <a:gd name="T8" fmla="*/ 0 w 227"/>
                <a:gd name="T9" fmla="*/ 27 h 549"/>
                <a:gd name="T10" fmla="*/ 7 w 227"/>
                <a:gd name="T11" fmla="*/ 17 h 549"/>
                <a:gd name="T12" fmla="*/ 22 w 227"/>
                <a:gd name="T13" fmla="*/ 8 h 549"/>
                <a:gd name="T14" fmla="*/ 41 w 227"/>
                <a:gd name="T15" fmla="*/ 3 h 549"/>
                <a:gd name="T16" fmla="*/ 81 w 227"/>
                <a:gd name="T17" fmla="*/ 0 h 549"/>
                <a:gd name="T18" fmla="*/ 109 w 227"/>
                <a:gd name="T19" fmla="*/ 10 h 549"/>
                <a:gd name="T20" fmla="*/ 114 w 227"/>
                <a:gd name="T21" fmla="*/ 18 h 549"/>
                <a:gd name="T22" fmla="*/ 113 w 227"/>
                <a:gd name="T23" fmla="*/ 24 h 549"/>
                <a:gd name="T24" fmla="*/ 109 w 227"/>
                <a:gd name="T25" fmla="*/ 30 h 549"/>
                <a:gd name="T26" fmla="*/ 100 w 227"/>
                <a:gd name="T27" fmla="*/ 40 h 549"/>
                <a:gd name="T28" fmla="*/ 94 w 227"/>
                <a:gd name="T29" fmla="*/ 47 h 549"/>
                <a:gd name="T30" fmla="*/ 85 w 227"/>
                <a:gd name="T31" fmla="*/ 54 h 549"/>
                <a:gd name="T32" fmla="*/ 82 w 227"/>
                <a:gd name="T33" fmla="*/ 53 h 549"/>
                <a:gd name="T34" fmla="*/ 89 w 227"/>
                <a:gd name="T35" fmla="*/ 174 h 549"/>
                <a:gd name="T36" fmla="*/ 61 w 227"/>
                <a:gd name="T37" fmla="*/ 183 h 549"/>
                <a:gd name="T38" fmla="*/ 61 w 227"/>
                <a:gd name="T39" fmla="*/ 183 h 549"/>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27"/>
                <a:gd name="T61" fmla="*/ 0 h 549"/>
                <a:gd name="T62" fmla="*/ 227 w 227"/>
                <a:gd name="T63" fmla="*/ 549 h 549"/>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27" h="549">
                  <a:moveTo>
                    <a:pt x="122" y="549"/>
                  </a:moveTo>
                  <a:lnTo>
                    <a:pt x="122" y="177"/>
                  </a:lnTo>
                  <a:lnTo>
                    <a:pt x="43" y="146"/>
                  </a:lnTo>
                  <a:lnTo>
                    <a:pt x="2" y="106"/>
                  </a:lnTo>
                  <a:lnTo>
                    <a:pt x="0" y="80"/>
                  </a:lnTo>
                  <a:lnTo>
                    <a:pt x="14" y="51"/>
                  </a:lnTo>
                  <a:lnTo>
                    <a:pt x="44" y="25"/>
                  </a:lnTo>
                  <a:lnTo>
                    <a:pt x="81" y="9"/>
                  </a:lnTo>
                  <a:lnTo>
                    <a:pt x="162" y="0"/>
                  </a:lnTo>
                  <a:lnTo>
                    <a:pt x="218" y="30"/>
                  </a:lnTo>
                  <a:lnTo>
                    <a:pt x="227" y="54"/>
                  </a:lnTo>
                  <a:lnTo>
                    <a:pt x="225" y="71"/>
                  </a:lnTo>
                  <a:lnTo>
                    <a:pt x="218" y="90"/>
                  </a:lnTo>
                  <a:lnTo>
                    <a:pt x="200" y="121"/>
                  </a:lnTo>
                  <a:lnTo>
                    <a:pt x="188" y="141"/>
                  </a:lnTo>
                  <a:lnTo>
                    <a:pt x="170" y="161"/>
                  </a:lnTo>
                  <a:lnTo>
                    <a:pt x="163" y="159"/>
                  </a:lnTo>
                  <a:lnTo>
                    <a:pt x="177" y="523"/>
                  </a:lnTo>
                  <a:lnTo>
                    <a:pt x="122" y="549"/>
                  </a:lnTo>
                  <a:close/>
                </a:path>
              </a:pathLst>
            </a:custGeom>
            <a:solidFill>
              <a:srgbClr val="000000"/>
            </a:solidFill>
            <a:ln w="9525">
              <a:noFill/>
              <a:round/>
              <a:headEnd/>
              <a:tailEnd/>
            </a:ln>
          </p:spPr>
          <p:txBody>
            <a:bodyPr/>
            <a:lstStyle/>
            <a:p>
              <a:endParaRPr lang="en-US"/>
            </a:p>
          </p:txBody>
        </p:sp>
        <p:sp>
          <p:nvSpPr>
            <p:cNvPr id="43032" name="Freeform 24"/>
            <p:cNvSpPr>
              <a:spLocks/>
            </p:cNvSpPr>
            <p:nvPr/>
          </p:nvSpPr>
          <p:spPr bwMode="auto">
            <a:xfrm>
              <a:off x="3156" y="1093"/>
              <a:ext cx="427" cy="99"/>
            </a:xfrm>
            <a:custGeom>
              <a:avLst/>
              <a:gdLst>
                <a:gd name="T0" fmla="*/ 37 w 855"/>
                <a:gd name="T1" fmla="*/ 78 h 295"/>
                <a:gd name="T2" fmla="*/ 330 w 855"/>
                <a:gd name="T3" fmla="*/ 47 h 295"/>
                <a:gd name="T4" fmla="*/ 334 w 855"/>
                <a:gd name="T5" fmla="*/ 36 h 295"/>
                <a:gd name="T6" fmla="*/ 340 w 855"/>
                <a:gd name="T7" fmla="*/ 27 h 295"/>
                <a:gd name="T8" fmla="*/ 348 w 855"/>
                <a:gd name="T9" fmla="*/ 16 h 295"/>
                <a:gd name="T10" fmla="*/ 357 w 855"/>
                <a:gd name="T11" fmla="*/ 6 h 295"/>
                <a:gd name="T12" fmla="*/ 369 w 855"/>
                <a:gd name="T13" fmla="*/ 0 h 295"/>
                <a:gd name="T14" fmla="*/ 394 w 855"/>
                <a:gd name="T15" fmla="*/ 2 h 295"/>
                <a:gd name="T16" fmla="*/ 417 w 855"/>
                <a:gd name="T17" fmla="*/ 21 h 295"/>
                <a:gd name="T18" fmla="*/ 427 w 855"/>
                <a:gd name="T19" fmla="*/ 45 h 295"/>
                <a:gd name="T20" fmla="*/ 423 w 855"/>
                <a:gd name="T21" fmla="*/ 68 h 295"/>
                <a:gd name="T22" fmla="*/ 413 w 855"/>
                <a:gd name="T23" fmla="*/ 79 h 295"/>
                <a:gd name="T24" fmla="*/ 397 w 855"/>
                <a:gd name="T25" fmla="*/ 89 h 295"/>
                <a:gd name="T26" fmla="*/ 366 w 855"/>
                <a:gd name="T27" fmla="*/ 97 h 295"/>
                <a:gd name="T28" fmla="*/ 342 w 855"/>
                <a:gd name="T29" fmla="*/ 92 h 295"/>
                <a:gd name="T30" fmla="*/ 323 w 855"/>
                <a:gd name="T31" fmla="*/ 78 h 295"/>
                <a:gd name="T32" fmla="*/ 0 w 855"/>
                <a:gd name="T33" fmla="*/ 99 h 295"/>
                <a:gd name="T34" fmla="*/ 37 w 855"/>
                <a:gd name="T35" fmla="*/ 78 h 295"/>
                <a:gd name="T36" fmla="*/ 37 w 855"/>
                <a:gd name="T37" fmla="*/ 78 h 29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855"/>
                <a:gd name="T58" fmla="*/ 0 h 295"/>
                <a:gd name="T59" fmla="*/ 855 w 855"/>
                <a:gd name="T60" fmla="*/ 295 h 29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855" h="295">
                  <a:moveTo>
                    <a:pt x="75" y="233"/>
                  </a:moveTo>
                  <a:lnTo>
                    <a:pt x="660" y="139"/>
                  </a:lnTo>
                  <a:lnTo>
                    <a:pt x="668" y="108"/>
                  </a:lnTo>
                  <a:lnTo>
                    <a:pt x="680" y="80"/>
                  </a:lnTo>
                  <a:lnTo>
                    <a:pt x="697" y="47"/>
                  </a:lnTo>
                  <a:lnTo>
                    <a:pt x="714" y="19"/>
                  </a:lnTo>
                  <a:lnTo>
                    <a:pt x="738" y="0"/>
                  </a:lnTo>
                  <a:lnTo>
                    <a:pt x="788" y="6"/>
                  </a:lnTo>
                  <a:lnTo>
                    <a:pt x="835" y="63"/>
                  </a:lnTo>
                  <a:lnTo>
                    <a:pt x="855" y="133"/>
                  </a:lnTo>
                  <a:lnTo>
                    <a:pt x="846" y="203"/>
                  </a:lnTo>
                  <a:lnTo>
                    <a:pt x="826" y="236"/>
                  </a:lnTo>
                  <a:lnTo>
                    <a:pt x="795" y="264"/>
                  </a:lnTo>
                  <a:lnTo>
                    <a:pt x="733" y="289"/>
                  </a:lnTo>
                  <a:lnTo>
                    <a:pt x="685" y="275"/>
                  </a:lnTo>
                  <a:lnTo>
                    <a:pt x="647" y="233"/>
                  </a:lnTo>
                  <a:lnTo>
                    <a:pt x="0" y="295"/>
                  </a:lnTo>
                  <a:lnTo>
                    <a:pt x="75" y="233"/>
                  </a:lnTo>
                  <a:close/>
                </a:path>
              </a:pathLst>
            </a:custGeom>
            <a:solidFill>
              <a:srgbClr val="000000"/>
            </a:solidFill>
            <a:ln w="9525">
              <a:noFill/>
              <a:round/>
              <a:headEnd/>
              <a:tailEnd/>
            </a:ln>
          </p:spPr>
          <p:txBody>
            <a:bodyPr/>
            <a:lstStyle/>
            <a:p>
              <a:endParaRPr lang="en-US"/>
            </a:p>
          </p:txBody>
        </p:sp>
      </p:gr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1016000" y="533400"/>
            <a:ext cx="7772400" cy="1143000"/>
          </a:xfrm>
        </p:spPr>
        <p:txBody>
          <a:bodyPr/>
          <a:lstStyle/>
          <a:p>
            <a:pPr eaLnBrk="1" hangingPunct="1"/>
            <a:endParaRPr lang="en-US" sz="4000"/>
          </a:p>
        </p:txBody>
      </p:sp>
      <p:sp>
        <p:nvSpPr>
          <p:cNvPr id="44035" name="Line 4"/>
          <p:cNvSpPr>
            <a:spLocks noChangeShapeType="1"/>
          </p:cNvSpPr>
          <p:nvPr/>
        </p:nvSpPr>
        <p:spPr bwMode="auto">
          <a:xfrm>
            <a:off x="0" y="1828800"/>
            <a:ext cx="7391400" cy="0"/>
          </a:xfrm>
          <a:prstGeom prst="line">
            <a:avLst/>
          </a:prstGeom>
          <a:noFill/>
          <a:ln w="127000">
            <a:solidFill>
              <a:srgbClr val="CC00CC"/>
            </a:solidFill>
            <a:round/>
            <a:headEnd/>
            <a:tailEnd/>
          </a:ln>
        </p:spPr>
        <p:txBody>
          <a:bodyPr wrap="none" anchor="ctr"/>
          <a:lstStyle/>
          <a:p>
            <a:endParaRPr lang="en-US"/>
          </a:p>
        </p:txBody>
      </p:sp>
      <p:grpSp>
        <p:nvGrpSpPr>
          <p:cNvPr id="44036" name="Group 5"/>
          <p:cNvGrpSpPr>
            <a:grpSpLocks/>
          </p:cNvGrpSpPr>
          <p:nvPr/>
        </p:nvGrpSpPr>
        <p:grpSpPr bwMode="auto">
          <a:xfrm>
            <a:off x="287338" y="363538"/>
            <a:ext cx="1306512" cy="749300"/>
            <a:chOff x="2203" y="852"/>
            <a:chExt cx="1404" cy="740"/>
          </a:xfrm>
        </p:grpSpPr>
        <p:sp>
          <p:nvSpPr>
            <p:cNvPr id="44038" name="Freeform 6"/>
            <p:cNvSpPr>
              <a:spLocks/>
            </p:cNvSpPr>
            <p:nvPr/>
          </p:nvSpPr>
          <p:spPr bwMode="auto">
            <a:xfrm>
              <a:off x="2529" y="1410"/>
              <a:ext cx="469" cy="179"/>
            </a:xfrm>
            <a:custGeom>
              <a:avLst/>
              <a:gdLst>
                <a:gd name="T0" fmla="*/ 0 w 937"/>
                <a:gd name="T1" fmla="*/ 25 h 536"/>
                <a:gd name="T2" fmla="*/ 195 w 937"/>
                <a:gd name="T3" fmla="*/ 0 h 536"/>
                <a:gd name="T4" fmla="*/ 351 w 937"/>
                <a:gd name="T5" fmla="*/ 29 h 536"/>
                <a:gd name="T6" fmla="*/ 469 w 937"/>
                <a:gd name="T7" fmla="*/ 179 h 536"/>
                <a:gd name="T8" fmla="*/ 279 w 937"/>
                <a:gd name="T9" fmla="*/ 164 h 536"/>
                <a:gd name="T10" fmla="*/ 25 w 937"/>
                <a:gd name="T11" fmla="*/ 57 h 536"/>
                <a:gd name="T12" fmla="*/ 0 w 937"/>
                <a:gd name="T13" fmla="*/ 25 h 536"/>
                <a:gd name="T14" fmla="*/ 0 w 937"/>
                <a:gd name="T15" fmla="*/ 25 h 536"/>
                <a:gd name="T16" fmla="*/ 0 60000 65536"/>
                <a:gd name="T17" fmla="*/ 0 60000 65536"/>
                <a:gd name="T18" fmla="*/ 0 60000 65536"/>
                <a:gd name="T19" fmla="*/ 0 60000 65536"/>
                <a:gd name="T20" fmla="*/ 0 60000 65536"/>
                <a:gd name="T21" fmla="*/ 0 60000 65536"/>
                <a:gd name="T22" fmla="*/ 0 60000 65536"/>
                <a:gd name="T23" fmla="*/ 0 60000 65536"/>
                <a:gd name="T24" fmla="*/ 0 w 937"/>
                <a:gd name="T25" fmla="*/ 0 h 536"/>
                <a:gd name="T26" fmla="*/ 937 w 937"/>
                <a:gd name="T27" fmla="*/ 536 h 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37" h="536">
                  <a:moveTo>
                    <a:pt x="0" y="74"/>
                  </a:moveTo>
                  <a:lnTo>
                    <a:pt x="390" y="0"/>
                  </a:lnTo>
                  <a:lnTo>
                    <a:pt x="702" y="86"/>
                  </a:lnTo>
                  <a:lnTo>
                    <a:pt x="937" y="536"/>
                  </a:lnTo>
                  <a:lnTo>
                    <a:pt x="558" y="492"/>
                  </a:lnTo>
                  <a:lnTo>
                    <a:pt x="49" y="170"/>
                  </a:lnTo>
                  <a:lnTo>
                    <a:pt x="0" y="74"/>
                  </a:lnTo>
                  <a:close/>
                </a:path>
              </a:pathLst>
            </a:custGeom>
            <a:solidFill>
              <a:srgbClr val="84D184"/>
            </a:solidFill>
            <a:ln w="9525">
              <a:noFill/>
              <a:round/>
              <a:headEnd/>
              <a:tailEnd/>
            </a:ln>
          </p:spPr>
          <p:txBody>
            <a:bodyPr/>
            <a:lstStyle/>
            <a:p>
              <a:endParaRPr lang="en-US"/>
            </a:p>
          </p:txBody>
        </p:sp>
        <p:sp>
          <p:nvSpPr>
            <p:cNvPr id="44039" name="Freeform 7"/>
            <p:cNvSpPr>
              <a:spLocks/>
            </p:cNvSpPr>
            <p:nvPr/>
          </p:nvSpPr>
          <p:spPr bwMode="auto">
            <a:xfrm>
              <a:off x="2964" y="1250"/>
              <a:ext cx="610" cy="123"/>
            </a:xfrm>
            <a:custGeom>
              <a:avLst/>
              <a:gdLst>
                <a:gd name="T0" fmla="*/ 0 w 1219"/>
                <a:gd name="T1" fmla="*/ 35 h 369"/>
                <a:gd name="T2" fmla="*/ 72 w 1219"/>
                <a:gd name="T3" fmla="*/ 82 h 369"/>
                <a:gd name="T4" fmla="*/ 214 w 1219"/>
                <a:gd name="T5" fmla="*/ 123 h 369"/>
                <a:gd name="T6" fmla="*/ 336 w 1219"/>
                <a:gd name="T7" fmla="*/ 114 h 369"/>
                <a:gd name="T8" fmla="*/ 463 w 1219"/>
                <a:gd name="T9" fmla="*/ 99 h 369"/>
                <a:gd name="T10" fmla="*/ 585 w 1219"/>
                <a:gd name="T11" fmla="*/ 32 h 369"/>
                <a:gd name="T12" fmla="*/ 610 w 1219"/>
                <a:gd name="T13" fmla="*/ 0 h 369"/>
                <a:gd name="T14" fmla="*/ 216 w 1219"/>
                <a:gd name="T15" fmla="*/ 6 h 369"/>
                <a:gd name="T16" fmla="*/ 0 w 1219"/>
                <a:gd name="T17" fmla="*/ 35 h 369"/>
                <a:gd name="T18" fmla="*/ 0 w 1219"/>
                <a:gd name="T19" fmla="*/ 35 h 36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219"/>
                <a:gd name="T31" fmla="*/ 0 h 369"/>
                <a:gd name="T32" fmla="*/ 1219 w 1219"/>
                <a:gd name="T33" fmla="*/ 369 h 36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219" h="369">
                  <a:moveTo>
                    <a:pt x="0" y="106"/>
                  </a:moveTo>
                  <a:lnTo>
                    <a:pt x="144" y="246"/>
                  </a:lnTo>
                  <a:lnTo>
                    <a:pt x="427" y="369"/>
                  </a:lnTo>
                  <a:lnTo>
                    <a:pt x="672" y="341"/>
                  </a:lnTo>
                  <a:lnTo>
                    <a:pt x="925" y="297"/>
                  </a:lnTo>
                  <a:lnTo>
                    <a:pt x="1170" y="95"/>
                  </a:lnTo>
                  <a:lnTo>
                    <a:pt x="1219" y="0"/>
                  </a:lnTo>
                  <a:lnTo>
                    <a:pt x="432" y="18"/>
                  </a:lnTo>
                  <a:lnTo>
                    <a:pt x="0" y="106"/>
                  </a:lnTo>
                  <a:close/>
                </a:path>
              </a:pathLst>
            </a:custGeom>
            <a:solidFill>
              <a:srgbClr val="84D184"/>
            </a:solidFill>
            <a:ln w="9525">
              <a:noFill/>
              <a:round/>
              <a:headEnd/>
              <a:tailEnd/>
            </a:ln>
          </p:spPr>
          <p:txBody>
            <a:bodyPr/>
            <a:lstStyle/>
            <a:p>
              <a:endParaRPr lang="en-US"/>
            </a:p>
          </p:txBody>
        </p:sp>
        <p:sp>
          <p:nvSpPr>
            <p:cNvPr id="44040" name="Freeform 8"/>
            <p:cNvSpPr>
              <a:spLocks/>
            </p:cNvSpPr>
            <p:nvPr/>
          </p:nvSpPr>
          <p:spPr bwMode="auto">
            <a:xfrm>
              <a:off x="3261" y="852"/>
              <a:ext cx="346" cy="226"/>
            </a:xfrm>
            <a:custGeom>
              <a:avLst/>
              <a:gdLst>
                <a:gd name="T0" fmla="*/ 61 w 692"/>
                <a:gd name="T1" fmla="*/ 226 h 677"/>
                <a:gd name="T2" fmla="*/ 25 w 692"/>
                <a:gd name="T3" fmla="*/ 190 h 677"/>
                <a:gd name="T4" fmla="*/ 0 w 692"/>
                <a:gd name="T5" fmla="*/ 138 h 677"/>
                <a:gd name="T6" fmla="*/ 34 w 692"/>
                <a:gd name="T7" fmla="*/ 97 h 677"/>
                <a:gd name="T8" fmla="*/ 99 w 692"/>
                <a:gd name="T9" fmla="*/ 65 h 677"/>
                <a:gd name="T10" fmla="*/ 198 w 692"/>
                <a:gd name="T11" fmla="*/ 41 h 677"/>
                <a:gd name="T12" fmla="*/ 346 w 692"/>
                <a:gd name="T13" fmla="*/ 0 h 677"/>
                <a:gd name="T14" fmla="*/ 241 w 692"/>
                <a:gd name="T15" fmla="*/ 129 h 677"/>
                <a:gd name="T16" fmla="*/ 61 w 692"/>
                <a:gd name="T17" fmla="*/ 226 h 677"/>
                <a:gd name="T18" fmla="*/ 61 w 692"/>
                <a:gd name="T19" fmla="*/ 226 h 67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92"/>
                <a:gd name="T31" fmla="*/ 0 h 677"/>
                <a:gd name="T32" fmla="*/ 692 w 692"/>
                <a:gd name="T33" fmla="*/ 677 h 67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92" h="677">
                  <a:moveTo>
                    <a:pt x="123" y="677"/>
                  </a:moveTo>
                  <a:lnTo>
                    <a:pt x="50" y="570"/>
                  </a:lnTo>
                  <a:lnTo>
                    <a:pt x="0" y="413"/>
                  </a:lnTo>
                  <a:lnTo>
                    <a:pt x="67" y="290"/>
                  </a:lnTo>
                  <a:lnTo>
                    <a:pt x="199" y="195"/>
                  </a:lnTo>
                  <a:lnTo>
                    <a:pt x="397" y="123"/>
                  </a:lnTo>
                  <a:lnTo>
                    <a:pt x="692" y="0"/>
                  </a:lnTo>
                  <a:lnTo>
                    <a:pt x="482" y="386"/>
                  </a:lnTo>
                  <a:lnTo>
                    <a:pt x="123" y="677"/>
                  </a:lnTo>
                  <a:close/>
                </a:path>
              </a:pathLst>
            </a:custGeom>
            <a:solidFill>
              <a:srgbClr val="84D184"/>
            </a:solidFill>
            <a:ln w="9525">
              <a:noFill/>
              <a:round/>
              <a:headEnd/>
              <a:tailEnd/>
            </a:ln>
          </p:spPr>
          <p:txBody>
            <a:bodyPr/>
            <a:lstStyle/>
            <a:p>
              <a:endParaRPr lang="en-US"/>
            </a:p>
          </p:txBody>
        </p:sp>
        <p:sp>
          <p:nvSpPr>
            <p:cNvPr id="44041" name="Freeform 9"/>
            <p:cNvSpPr>
              <a:spLocks/>
            </p:cNvSpPr>
            <p:nvPr/>
          </p:nvSpPr>
          <p:spPr bwMode="auto">
            <a:xfrm>
              <a:off x="2851" y="973"/>
              <a:ext cx="203" cy="308"/>
            </a:xfrm>
            <a:custGeom>
              <a:avLst/>
              <a:gdLst>
                <a:gd name="T0" fmla="*/ 0 w 408"/>
                <a:gd name="T1" fmla="*/ 0 h 922"/>
                <a:gd name="T2" fmla="*/ 104 w 408"/>
                <a:gd name="T3" fmla="*/ 308 h 922"/>
                <a:gd name="T4" fmla="*/ 185 w 408"/>
                <a:gd name="T5" fmla="*/ 241 h 922"/>
                <a:gd name="T6" fmla="*/ 203 w 408"/>
                <a:gd name="T7" fmla="*/ 140 h 922"/>
                <a:gd name="T8" fmla="*/ 155 w 408"/>
                <a:gd name="T9" fmla="*/ 69 h 922"/>
                <a:gd name="T10" fmla="*/ 96 w 408"/>
                <a:gd name="T11" fmla="*/ 26 h 922"/>
                <a:gd name="T12" fmla="*/ 0 w 408"/>
                <a:gd name="T13" fmla="*/ 0 h 922"/>
                <a:gd name="T14" fmla="*/ 0 w 408"/>
                <a:gd name="T15" fmla="*/ 0 h 922"/>
                <a:gd name="T16" fmla="*/ 0 60000 65536"/>
                <a:gd name="T17" fmla="*/ 0 60000 65536"/>
                <a:gd name="T18" fmla="*/ 0 60000 65536"/>
                <a:gd name="T19" fmla="*/ 0 60000 65536"/>
                <a:gd name="T20" fmla="*/ 0 60000 65536"/>
                <a:gd name="T21" fmla="*/ 0 60000 65536"/>
                <a:gd name="T22" fmla="*/ 0 60000 65536"/>
                <a:gd name="T23" fmla="*/ 0 60000 65536"/>
                <a:gd name="T24" fmla="*/ 0 w 408"/>
                <a:gd name="T25" fmla="*/ 0 h 922"/>
                <a:gd name="T26" fmla="*/ 408 w 408"/>
                <a:gd name="T27" fmla="*/ 922 h 92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08" h="922">
                  <a:moveTo>
                    <a:pt x="0" y="0"/>
                  </a:moveTo>
                  <a:lnTo>
                    <a:pt x="210" y="922"/>
                  </a:lnTo>
                  <a:lnTo>
                    <a:pt x="372" y="720"/>
                  </a:lnTo>
                  <a:lnTo>
                    <a:pt x="408" y="419"/>
                  </a:lnTo>
                  <a:lnTo>
                    <a:pt x="312" y="207"/>
                  </a:lnTo>
                  <a:lnTo>
                    <a:pt x="192" y="78"/>
                  </a:lnTo>
                  <a:lnTo>
                    <a:pt x="0" y="0"/>
                  </a:lnTo>
                  <a:close/>
                </a:path>
              </a:pathLst>
            </a:custGeom>
            <a:solidFill>
              <a:srgbClr val="84D184"/>
            </a:solidFill>
            <a:ln w="9525">
              <a:noFill/>
              <a:round/>
              <a:headEnd/>
              <a:tailEnd/>
            </a:ln>
          </p:spPr>
          <p:txBody>
            <a:bodyPr/>
            <a:lstStyle/>
            <a:p>
              <a:endParaRPr lang="en-US"/>
            </a:p>
          </p:txBody>
        </p:sp>
        <p:sp>
          <p:nvSpPr>
            <p:cNvPr id="44042" name="Freeform 10"/>
            <p:cNvSpPr>
              <a:spLocks/>
            </p:cNvSpPr>
            <p:nvPr/>
          </p:nvSpPr>
          <p:spPr bwMode="auto">
            <a:xfrm>
              <a:off x="2499" y="1093"/>
              <a:ext cx="154" cy="342"/>
            </a:xfrm>
            <a:custGeom>
              <a:avLst/>
              <a:gdLst>
                <a:gd name="T0" fmla="*/ 0 w 306"/>
                <a:gd name="T1" fmla="*/ 342 h 1026"/>
                <a:gd name="T2" fmla="*/ 21 w 306"/>
                <a:gd name="T3" fmla="*/ 0 h 1026"/>
                <a:gd name="T4" fmla="*/ 126 w 306"/>
                <a:gd name="T5" fmla="*/ 70 h 1026"/>
                <a:gd name="T6" fmla="*/ 154 w 306"/>
                <a:gd name="T7" fmla="*/ 162 h 1026"/>
                <a:gd name="T8" fmla="*/ 111 w 306"/>
                <a:gd name="T9" fmla="*/ 269 h 1026"/>
                <a:gd name="T10" fmla="*/ 0 w 306"/>
                <a:gd name="T11" fmla="*/ 342 h 1026"/>
                <a:gd name="T12" fmla="*/ 0 w 306"/>
                <a:gd name="T13" fmla="*/ 342 h 1026"/>
                <a:gd name="T14" fmla="*/ 0 60000 65536"/>
                <a:gd name="T15" fmla="*/ 0 60000 65536"/>
                <a:gd name="T16" fmla="*/ 0 60000 65536"/>
                <a:gd name="T17" fmla="*/ 0 60000 65536"/>
                <a:gd name="T18" fmla="*/ 0 60000 65536"/>
                <a:gd name="T19" fmla="*/ 0 60000 65536"/>
                <a:gd name="T20" fmla="*/ 0 60000 65536"/>
                <a:gd name="T21" fmla="*/ 0 w 306"/>
                <a:gd name="T22" fmla="*/ 0 h 1026"/>
                <a:gd name="T23" fmla="*/ 306 w 306"/>
                <a:gd name="T24" fmla="*/ 1026 h 102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06" h="1026">
                  <a:moveTo>
                    <a:pt x="0" y="1026"/>
                  </a:moveTo>
                  <a:lnTo>
                    <a:pt x="42" y="0"/>
                  </a:lnTo>
                  <a:lnTo>
                    <a:pt x="251" y="211"/>
                  </a:lnTo>
                  <a:lnTo>
                    <a:pt x="306" y="485"/>
                  </a:lnTo>
                  <a:lnTo>
                    <a:pt x="221" y="808"/>
                  </a:lnTo>
                  <a:lnTo>
                    <a:pt x="0" y="1026"/>
                  </a:lnTo>
                  <a:close/>
                </a:path>
              </a:pathLst>
            </a:custGeom>
            <a:solidFill>
              <a:srgbClr val="84D184"/>
            </a:solidFill>
            <a:ln w="9525">
              <a:noFill/>
              <a:round/>
              <a:headEnd/>
              <a:tailEnd/>
            </a:ln>
          </p:spPr>
          <p:txBody>
            <a:bodyPr/>
            <a:lstStyle/>
            <a:p>
              <a:endParaRPr lang="en-US"/>
            </a:p>
          </p:txBody>
        </p:sp>
        <p:sp>
          <p:nvSpPr>
            <p:cNvPr id="44043" name="Freeform 11"/>
            <p:cNvSpPr>
              <a:spLocks/>
            </p:cNvSpPr>
            <p:nvPr/>
          </p:nvSpPr>
          <p:spPr bwMode="auto">
            <a:xfrm>
              <a:off x="2203" y="876"/>
              <a:ext cx="1385" cy="636"/>
            </a:xfrm>
            <a:custGeom>
              <a:avLst/>
              <a:gdLst>
                <a:gd name="T0" fmla="*/ 246 w 2771"/>
                <a:gd name="T1" fmla="*/ 555 h 1909"/>
                <a:gd name="T2" fmla="*/ 362 w 2771"/>
                <a:gd name="T3" fmla="*/ 531 h 1909"/>
                <a:gd name="T4" fmla="*/ 491 w 2771"/>
                <a:gd name="T5" fmla="*/ 497 h 1909"/>
                <a:gd name="T6" fmla="*/ 559 w 2771"/>
                <a:gd name="T7" fmla="*/ 474 h 1909"/>
                <a:gd name="T8" fmla="*/ 631 w 2771"/>
                <a:gd name="T9" fmla="*/ 450 h 1909"/>
                <a:gd name="T10" fmla="*/ 702 w 2771"/>
                <a:gd name="T11" fmla="*/ 420 h 1909"/>
                <a:gd name="T12" fmla="*/ 776 w 2771"/>
                <a:gd name="T13" fmla="*/ 388 h 1909"/>
                <a:gd name="T14" fmla="*/ 847 w 2771"/>
                <a:gd name="T15" fmla="*/ 353 h 1909"/>
                <a:gd name="T16" fmla="*/ 914 w 2771"/>
                <a:gd name="T17" fmla="*/ 318 h 1909"/>
                <a:gd name="T18" fmla="*/ 976 w 2771"/>
                <a:gd name="T19" fmla="*/ 283 h 1909"/>
                <a:gd name="T20" fmla="*/ 1035 w 2771"/>
                <a:gd name="T21" fmla="*/ 249 h 1909"/>
                <a:gd name="T22" fmla="*/ 1090 w 2771"/>
                <a:gd name="T23" fmla="*/ 215 h 1909"/>
                <a:gd name="T24" fmla="*/ 1139 w 2771"/>
                <a:gd name="T25" fmla="*/ 183 h 1909"/>
                <a:gd name="T26" fmla="*/ 1186 w 2771"/>
                <a:gd name="T27" fmla="*/ 153 h 1909"/>
                <a:gd name="T28" fmla="*/ 1226 w 2771"/>
                <a:gd name="T29" fmla="*/ 124 h 1909"/>
                <a:gd name="T30" fmla="*/ 1262 w 2771"/>
                <a:gd name="T31" fmla="*/ 98 h 1909"/>
                <a:gd name="T32" fmla="*/ 1295 w 2771"/>
                <a:gd name="T33" fmla="*/ 74 h 1909"/>
                <a:gd name="T34" fmla="*/ 1322 w 2771"/>
                <a:gd name="T35" fmla="*/ 53 h 1909"/>
                <a:gd name="T36" fmla="*/ 1362 w 2771"/>
                <a:gd name="T37" fmla="*/ 20 h 1909"/>
                <a:gd name="T38" fmla="*/ 1383 w 2771"/>
                <a:gd name="T39" fmla="*/ 0 h 1909"/>
                <a:gd name="T40" fmla="*/ 1377 w 2771"/>
                <a:gd name="T41" fmla="*/ 115 h 1909"/>
                <a:gd name="T42" fmla="*/ 1364 w 2771"/>
                <a:gd name="T43" fmla="*/ 146 h 1909"/>
                <a:gd name="T44" fmla="*/ 1342 w 2771"/>
                <a:gd name="T45" fmla="*/ 172 h 1909"/>
                <a:gd name="T46" fmla="*/ 1309 w 2771"/>
                <a:gd name="T47" fmla="*/ 190 h 1909"/>
                <a:gd name="T48" fmla="*/ 1238 w 2771"/>
                <a:gd name="T49" fmla="*/ 206 h 1909"/>
                <a:gd name="T50" fmla="*/ 1129 w 2771"/>
                <a:gd name="T51" fmla="*/ 206 h 1909"/>
                <a:gd name="T52" fmla="*/ 1106 w 2771"/>
                <a:gd name="T53" fmla="*/ 224 h 1909"/>
                <a:gd name="T54" fmla="*/ 1069 w 2771"/>
                <a:gd name="T55" fmla="*/ 253 h 1909"/>
                <a:gd name="T56" fmla="*/ 1030 w 2771"/>
                <a:gd name="T57" fmla="*/ 281 h 1909"/>
                <a:gd name="T58" fmla="*/ 999 w 2771"/>
                <a:gd name="T59" fmla="*/ 302 h 1909"/>
                <a:gd name="T60" fmla="*/ 965 w 2771"/>
                <a:gd name="T61" fmla="*/ 324 h 1909"/>
                <a:gd name="T62" fmla="*/ 928 w 2771"/>
                <a:gd name="T63" fmla="*/ 347 h 1909"/>
                <a:gd name="T64" fmla="*/ 887 w 2771"/>
                <a:gd name="T65" fmla="*/ 370 h 1909"/>
                <a:gd name="T66" fmla="*/ 843 w 2771"/>
                <a:gd name="T67" fmla="*/ 394 h 1909"/>
                <a:gd name="T68" fmla="*/ 797 w 2771"/>
                <a:gd name="T69" fmla="*/ 417 h 1909"/>
                <a:gd name="T70" fmla="*/ 749 w 2771"/>
                <a:gd name="T71" fmla="*/ 440 h 1909"/>
                <a:gd name="T72" fmla="*/ 699 w 2771"/>
                <a:gd name="T73" fmla="*/ 461 h 1909"/>
                <a:gd name="T74" fmla="*/ 646 w 2771"/>
                <a:gd name="T75" fmla="*/ 482 h 1909"/>
                <a:gd name="T76" fmla="*/ 565 w 2771"/>
                <a:gd name="T77" fmla="*/ 509 h 1909"/>
                <a:gd name="T78" fmla="*/ 455 w 2771"/>
                <a:gd name="T79" fmla="*/ 540 h 1909"/>
                <a:gd name="T80" fmla="*/ 347 w 2771"/>
                <a:gd name="T81" fmla="*/ 567 h 1909"/>
                <a:gd name="T82" fmla="*/ 247 w 2771"/>
                <a:gd name="T83" fmla="*/ 591 h 1909"/>
                <a:gd name="T84" fmla="*/ 120 w 2771"/>
                <a:gd name="T85" fmla="*/ 616 h 1909"/>
                <a:gd name="T86" fmla="*/ 0 w 2771"/>
                <a:gd name="T87" fmla="*/ 636 h 1909"/>
                <a:gd name="T88" fmla="*/ 11 w 2771"/>
                <a:gd name="T89" fmla="*/ 583 h 1909"/>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2771"/>
                <a:gd name="T136" fmla="*/ 0 h 1909"/>
                <a:gd name="T137" fmla="*/ 2771 w 2771"/>
                <a:gd name="T138" fmla="*/ 1909 h 1909"/>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2771" h="1909">
                  <a:moveTo>
                    <a:pt x="22" y="1751"/>
                  </a:moveTo>
                  <a:lnTo>
                    <a:pt x="492" y="1667"/>
                  </a:lnTo>
                  <a:lnTo>
                    <a:pt x="605" y="1633"/>
                  </a:lnTo>
                  <a:lnTo>
                    <a:pt x="724" y="1594"/>
                  </a:lnTo>
                  <a:lnTo>
                    <a:pt x="850" y="1546"/>
                  </a:lnTo>
                  <a:lnTo>
                    <a:pt x="983" y="1491"/>
                  </a:lnTo>
                  <a:lnTo>
                    <a:pt x="1051" y="1459"/>
                  </a:lnTo>
                  <a:lnTo>
                    <a:pt x="1119" y="1424"/>
                  </a:lnTo>
                  <a:lnTo>
                    <a:pt x="1191" y="1389"/>
                  </a:lnTo>
                  <a:lnTo>
                    <a:pt x="1263" y="1350"/>
                  </a:lnTo>
                  <a:lnTo>
                    <a:pt x="1332" y="1308"/>
                  </a:lnTo>
                  <a:lnTo>
                    <a:pt x="1405" y="1262"/>
                  </a:lnTo>
                  <a:lnTo>
                    <a:pt x="1479" y="1215"/>
                  </a:lnTo>
                  <a:lnTo>
                    <a:pt x="1552" y="1164"/>
                  </a:lnTo>
                  <a:lnTo>
                    <a:pt x="1624" y="1111"/>
                  </a:lnTo>
                  <a:lnTo>
                    <a:pt x="1694" y="1060"/>
                  </a:lnTo>
                  <a:lnTo>
                    <a:pt x="1761" y="1007"/>
                  </a:lnTo>
                  <a:lnTo>
                    <a:pt x="1829" y="954"/>
                  </a:lnTo>
                  <a:lnTo>
                    <a:pt x="1892" y="902"/>
                  </a:lnTo>
                  <a:lnTo>
                    <a:pt x="1953" y="849"/>
                  </a:lnTo>
                  <a:lnTo>
                    <a:pt x="2013" y="800"/>
                  </a:lnTo>
                  <a:lnTo>
                    <a:pt x="2071" y="748"/>
                  </a:lnTo>
                  <a:lnTo>
                    <a:pt x="2127" y="696"/>
                  </a:lnTo>
                  <a:lnTo>
                    <a:pt x="2181" y="646"/>
                  </a:lnTo>
                  <a:lnTo>
                    <a:pt x="2230" y="599"/>
                  </a:lnTo>
                  <a:lnTo>
                    <a:pt x="2279" y="550"/>
                  </a:lnTo>
                  <a:lnTo>
                    <a:pt x="2327" y="505"/>
                  </a:lnTo>
                  <a:lnTo>
                    <a:pt x="2372" y="460"/>
                  </a:lnTo>
                  <a:lnTo>
                    <a:pt x="2415" y="416"/>
                  </a:lnTo>
                  <a:lnTo>
                    <a:pt x="2452" y="372"/>
                  </a:lnTo>
                  <a:lnTo>
                    <a:pt x="2490" y="333"/>
                  </a:lnTo>
                  <a:lnTo>
                    <a:pt x="2525" y="293"/>
                  </a:lnTo>
                  <a:lnTo>
                    <a:pt x="2559" y="257"/>
                  </a:lnTo>
                  <a:lnTo>
                    <a:pt x="2590" y="221"/>
                  </a:lnTo>
                  <a:lnTo>
                    <a:pt x="2617" y="190"/>
                  </a:lnTo>
                  <a:lnTo>
                    <a:pt x="2644" y="158"/>
                  </a:lnTo>
                  <a:lnTo>
                    <a:pt x="2689" y="104"/>
                  </a:lnTo>
                  <a:lnTo>
                    <a:pt x="2724" y="61"/>
                  </a:lnTo>
                  <a:lnTo>
                    <a:pt x="2748" y="27"/>
                  </a:lnTo>
                  <a:lnTo>
                    <a:pt x="2767" y="0"/>
                  </a:lnTo>
                  <a:lnTo>
                    <a:pt x="2771" y="246"/>
                  </a:lnTo>
                  <a:lnTo>
                    <a:pt x="2755" y="344"/>
                  </a:lnTo>
                  <a:lnTo>
                    <a:pt x="2745" y="393"/>
                  </a:lnTo>
                  <a:lnTo>
                    <a:pt x="2728" y="438"/>
                  </a:lnTo>
                  <a:lnTo>
                    <a:pt x="2707" y="479"/>
                  </a:lnTo>
                  <a:lnTo>
                    <a:pt x="2685" y="517"/>
                  </a:lnTo>
                  <a:lnTo>
                    <a:pt x="2653" y="546"/>
                  </a:lnTo>
                  <a:lnTo>
                    <a:pt x="2619" y="571"/>
                  </a:lnTo>
                  <a:lnTo>
                    <a:pt x="2544" y="601"/>
                  </a:lnTo>
                  <a:lnTo>
                    <a:pt x="2477" y="619"/>
                  </a:lnTo>
                  <a:lnTo>
                    <a:pt x="2362" y="633"/>
                  </a:lnTo>
                  <a:lnTo>
                    <a:pt x="2259" y="619"/>
                  </a:lnTo>
                  <a:lnTo>
                    <a:pt x="2240" y="645"/>
                  </a:lnTo>
                  <a:lnTo>
                    <a:pt x="2213" y="673"/>
                  </a:lnTo>
                  <a:lnTo>
                    <a:pt x="2181" y="713"/>
                  </a:lnTo>
                  <a:lnTo>
                    <a:pt x="2139" y="760"/>
                  </a:lnTo>
                  <a:lnTo>
                    <a:pt x="2088" y="814"/>
                  </a:lnTo>
                  <a:lnTo>
                    <a:pt x="2060" y="842"/>
                  </a:lnTo>
                  <a:lnTo>
                    <a:pt x="2031" y="874"/>
                  </a:lnTo>
                  <a:lnTo>
                    <a:pt x="1998" y="906"/>
                  </a:lnTo>
                  <a:lnTo>
                    <a:pt x="1965" y="937"/>
                  </a:lnTo>
                  <a:lnTo>
                    <a:pt x="1931" y="972"/>
                  </a:lnTo>
                  <a:lnTo>
                    <a:pt x="1892" y="1007"/>
                  </a:lnTo>
                  <a:lnTo>
                    <a:pt x="1856" y="1041"/>
                  </a:lnTo>
                  <a:lnTo>
                    <a:pt x="1815" y="1076"/>
                  </a:lnTo>
                  <a:lnTo>
                    <a:pt x="1775" y="1111"/>
                  </a:lnTo>
                  <a:lnTo>
                    <a:pt x="1730" y="1147"/>
                  </a:lnTo>
                  <a:lnTo>
                    <a:pt x="1687" y="1183"/>
                  </a:lnTo>
                  <a:lnTo>
                    <a:pt x="1642" y="1217"/>
                  </a:lnTo>
                  <a:lnTo>
                    <a:pt x="1595" y="1253"/>
                  </a:lnTo>
                  <a:lnTo>
                    <a:pt x="1548" y="1286"/>
                  </a:lnTo>
                  <a:lnTo>
                    <a:pt x="1499" y="1322"/>
                  </a:lnTo>
                  <a:lnTo>
                    <a:pt x="1447" y="1353"/>
                  </a:lnTo>
                  <a:lnTo>
                    <a:pt x="1398" y="1385"/>
                  </a:lnTo>
                  <a:lnTo>
                    <a:pt x="1345" y="1416"/>
                  </a:lnTo>
                  <a:lnTo>
                    <a:pt x="1293" y="1446"/>
                  </a:lnTo>
                  <a:lnTo>
                    <a:pt x="1239" y="1474"/>
                  </a:lnTo>
                  <a:lnTo>
                    <a:pt x="1130" y="1527"/>
                  </a:lnTo>
                  <a:lnTo>
                    <a:pt x="1018" y="1574"/>
                  </a:lnTo>
                  <a:lnTo>
                    <a:pt x="910" y="1622"/>
                  </a:lnTo>
                  <a:lnTo>
                    <a:pt x="801" y="1664"/>
                  </a:lnTo>
                  <a:lnTo>
                    <a:pt x="694" y="1702"/>
                  </a:lnTo>
                  <a:lnTo>
                    <a:pt x="593" y="1739"/>
                  </a:lnTo>
                  <a:lnTo>
                    <a:pt x="495" y="1773"/>
                  </a:lnTo>
                  <a:lnTo>
                    <a:pt x="403" y="1801"/>
                  </a:lnTo>
                  <a:lnTo>
                    <a:pt x="240" y="1848"/>
                  </a:lnTo>
                  <a:lnTo>
                    <a:pt x="113" y="1882"/>
                  </a:lnTo>
                  <a:lnTo>
                    <a:pt x="0" y="1909"/>
                  </a:lnTo>
                  <a:lnTo>
                    <a:pt x="22" y="1751"/>
                  </a:lnTo>
                  <a:close/>
                </a:path>
              </a:pathLst>
            </a:custGeom>
            <a:solidFill>
              <a:srgbClr val="000000"/>
            </a:solidFill>
            <a:ln w="9525">
              <a:noFill/>
              <a:round/>
              <a:headEnd/>
              <a:tailEnd/>
            </a:ln>
          </p:spPr>
          <p:txBody>
            <a:bodyPr/>
            <a:lstStyle/>
            <a:p>
              <a:endParaRPr lang="en-US"/>
            </a:p>
          </p:txBody>
        </p:sp>
        <p:sp>
          <p:nvSpPr>
            <p:cNvPr id="44044" name="Freeform 12"/>
            <p:cNvSpPr>
              <a:spLocks/>
            </p:cNvSpPr>
            <p:nvPr/>
          </p:nvSpPr>
          <p:spPr bwMode="auto">
            <a:xfrm>
              <a:off x="3245" y="876"/>
              <a:ext cx="288" cy="190"/>
            </a:xfrm>
            <a:custGeom>
              <a:avLst/>
              <a:gdLst>
                <a:gd name="T0" fmla="*/ 288 w 575"/>
                <a:gd name="T1" fmla="*/ 0 h 571"/>
                <a:gd name="T2" fmla="*/ 260 w 575"/>
                <a:gd name="T3" fmla="*/ 8 h 571"/>
                <a:gd name="T4" fmla="*/ 196 w 575"/>
                <a:gd name="T5" fmla="*/ 27 h 571"/>
                <a:gd name="T6" fmla="*/ 159 w 575"/>
                <a:gd name="T7" fmla="*/ 40 h 571"/>
                <a:gd name="T8" fmla="*/ 123 w 575"/>
                <a:gd name="T9" fmla="*/ 55 h 571"/>
                <a:gd name="T10" fmla="*/ 93 w 575"/>
                <a:gd name="T11" fmla="*/ 70 h 571"/>
                <a:gd name="T12" fmla="*/ 71 w 575"/>
                <a:gd name="T13" fmla="*/ 87 h 571"/>
                <a:gd name="T14" fmla="*/ 58 w 575"/>
                <a:gd name="T15" fmla="*/ 103 h 571"/>
                <a:gd name="T16" fmla="*/ 51 w 575"/>
                <a:gd name="T17" fmla="*/ 121 h 571"/>
                <a:gd name="T18" fmla="*/ 49 w 575"/>
                <a:gd name="T19" fmla="*/ 155 h 571"/>
                <a:gd name="T20" fmla="*/ 56 w 575"/>
                <a:gd name="T21" fmla="*/ 180 h 571"/>
                <a:gd name="T22" fmla="*/ 60 w 575"/>
                <a:gd name="T23" fmla="*/ 190 h 571"/>
                <a:gd name="T24" fmla="*/ 46 w 575"/>
                <a:gd name="T25" fmla="*/ 178 h 571"/>
                <a:gd name="T26" fmla="*/ 33 w 575"/>
                <a:gd name="T27" fmla="*/ 165 h 571"/>
                <a:gd name="T28" fmla="*/ 19 w 575"/>
                <a:gd name="T29" fmla="*/ 149 h 571"/>
                <a:gd name="T30" fmla="*/ 7 w 575"/>
                <a:gd name="T31" fmla="*/ 131 h 571"/>
                <a:gd name="T32" fmla="*/ 0 w 575"/>
                <a:gd name="T33" fmla="*/ 112 h 571"/>
                <a:gd name="T34" fmla="*/ 1 w 575"/>
                <a:gd name="T35" fmla="*/ 92 h 571"/>
                <a:gd name="T36" fmla="*/ 13 w 575"/>
                <a:gd name="T37" fmla="*/ 74 h 571"/>
                <a:gd name="T38" fmla="*/ 24 w 575"/>
                <a:gd name="T39" fmla="*/ 66 h 571"/>
                <a:gd name="T40" fmla="*/ 38 w 575"/>
                <a:gd name="T41" fmla="*/ 58 h 571"/>
                <a:gd name="T42" fmla="*/ 76 w 575"/>
                <a:gd name="T43" fmla="*/ 43 h 571"/>
                <a:gd name="T44" fmla="*/ 120 w 575"/>
                <a:gd name="T45" fmla="*/ 30 h 571"/>
                <a:gd name="T46" fmla="*/ 169 w 575"/>
                <a:gd name="T47" fmla="*/ 19 h 571"/>
                <a:gd name="T48" fmla="*/ 251 w 575"/>
                <a:gd name="T49" fmla="*/ 5 h 571"/>
                <a:gd name="T50" fmla="*/ 288 w 575"/>
                <a:gd name="T51" fmla="*/ 0 h 571"/>
                <a:gd name="T52" fmla="*/ 288 w 575"/>
                <a:gd name="T53" fmla="*/ 0 h 57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575"/>
                <a:gd name="T82" fmla="*/ 0 h 571"/>
                <a:gd name="T83" fmla="*/ 575 w 575"/>
                <a:gd name="T84" fmla="*/ 571 h 571"/>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575" h="571">
                  <a:moveTo>
                    <a:pt x="575" y="0"/>
                  </a:moveTo>
                  <a:lnTo>
                    <a:pt x="520" y="23"/>
                  </a:lnTo>
                  <a:lnTo>
                    <a:pt x="392" y="80"/>
                  </a:lnTo>
                  <a:lnTo>
                    <a:pt x="318" y="119"/>
                  </a:lnTo>
                  <a:lnTo>
                    <a:pt x="246" y="164"/>
                  </a:lnTo>
                  <a:lnTo>
                    <a:pt x="185" y="211"/>
                  </a:lnTo>
                  <a:lnTo>
                    <a:pt x="141" y="260"/>
                  </a:lnTo>
                  <a:lnTo>
                    <a:pt x="115" y="311"/>
                  </a:lnTo>
                  <a:lnTo>
                    <a:pt x="101" y="364"/>
                  </a:lnTo>
                  <a:lnTo>
                    <a:pt x="97" y="465"/>
                  </a:lnTo>
                  <a:lnTo>
                    <a:pt x="111" y="540"/>
                  </a:lnTo>
                  <a:lnTo>
                    <a:pt x="119" y="571"/>
                  </a:lnTo>
                  <a:lnTo>
                    <a:pt x="91" y="535"/>
                  </a:lnTo>
                  <a:lnTo>
                    <a:pt x="65" y="497"/>
                  </a:lnTo>
                  <a:lnTo>
                    <a:pt x="37" y="448"/>
                  </a:lnTo>
                  <a:lnTo>
                    <a:pt x="13" y="393"/>
                  </a:lnTo>
                  <a:lnTo>
                    <a:pt x="0" y="336"/>
                  </a:lnTo>
                  <a:lnTo>
                    <a:pt x="1" y="276"/>
                  </a:lnTo>
                  <a:lnTo>
                    <a:pt x="25" y="223"/>
                  </a:lnTo>
                  <a:lnTo>
                    <a:pt x="47" y="198"/>
                  </a:lnTo>
                  <a:lnTo>
                    <a:pt x="76" y="173"/>
                  </a:lnTo>
                  <a:lnTo>
                    <a:pt x="151" y="130"/>
                  </a:lnTo>
                  <a:lnTo>
                    <a:pt x="240" y="90"/>
                  </a:lnTo>
                  <a:lnTo>
                    <a:pt x="337" y="58"/>
                  </a:lnTo>
                  <a:lnTo>
                    <a:pt x="502" y="15"/>
                  </a:lnTo>
                  <a:lnTo>
                    <a:pt x="575" y="0"/>
                  </a:lnTo>
                  <a:close/>
                </a:path>
              </a:pathLst>
            </a:custGeom>
            <a:solidFill>
              <a:srgbClr val="000000"/>
            </a:solidFill>
            <a:ln w="9525">
              <a:noFill/>
              <a:round/>
              <a:headEnd/>
              <a:tailEnd/>
            </a:ln>
          </p:spPr>
          <p:txBody>
            <a:bodyPr/>
            <a:lstStyle/>
            <a:p>
              <a:endParaRPr lang="en-US"/>
            </a:p>
          </p:txBody>
        </p:sp>
        <p:sp>
          <p:nvSpPr>
            <p:cNvPr id="44045" name="Freeform 13"/>
            <p:cNvSpPr>
              <a:spLocks/>
            </p:cNvSpPr>
            <p:nvPr/>
          </p:nvSpPr>
          <p:spPr bwMode="auto">
            <a:xfrm>
              <a:off x="2990" y="1219"/>
              <a:ext cx="570" cy="68"/>
            </a:xfrm>
            <a:custGeom>
              <a:avLst/>
              <a:gdLst>
                <a:gd name="T0" fmla="*/ 0 w 1140"/>
                <a:gd name="T1" fmla="*/ 68 h 204"/>
                <a:gd name="T2" fmla="*/ 570 w 1140"/>
                <a:gd name="T3" fmla="*/ 31 h 204"/>
                <a:gd name="T4" fmla="*/ 540 w 1140"/>
                <a:gd name="T5" fmla="*/ 25 h 204"/>
                <a:gd name="T6" fmla="*/ 464 w 1140"/>
                <a:gd name="T7" fmla="*/ 11 h 204"/>
                <a:gd name="T8" fmla="*/ 364 w 1140"/>
                <a:gd name="T9" fmla="*/ 0 h 204"/>
                <a:gd name="T10" fmla="*/ 261 w 1140"/>
                <a:gd name="T11" fmla="*/ 3 h 204"/>
                <a:gd name="T12" fmla="*/ 165 w 1140"/>
                <a:gd name="T13" fmla="*/ 20 h 204"/>
                <a:gd name="T14" fmla="*/ 122 w 1140"/>
                <a:gd name="T15" fmla="*/ 31 h 204"/>
                <a:gd name="T16" fmla="*/ 82 w 1140"/>
                <a:gd name="T17" fmla="*/ 41 h 204"/>
                <a:gd name="T18" fmla="*/ 22 w 1140"/>
                <a:gd name="T19" fmla="*/ 60 h 204"/>
                <a:gd name="T20" fmla="*/ 0 w 1140"/>
                <a:gd name="T21" fmla="*/ 68 h 204"/>
                <a:gd name="T22" fmla="*/ 0 w 1140"/>
                <a:gd name="T23" fmla="*/ 68 h 20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140"/>
                <a:gd name="T37" fmla="*/ 0 h 204"/>
                <a:gd name="T38" fmla="*/ 1140 w 1140"/>
                <a:gd name="T39" fmla="*/ 204 h 20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140" h="204">
                  <a:moveTo>
                    <a:pt x="0" y="204"/>
                  </a:moveTo>
                  <a:lnTo>
                    <a:pt x="1140" y="94"/>
                  </a:lnTo>
                  <a:lnTo>
                    <a:pt x="1080" y="75"/>
                  </a:lnTo>
                  <a:lnTo>
                    <a:pt x="928" y="32"/>
                  </a:lnTo>
                  <a:lnTo>
                    <a:pt x="728" y="0"/>
                  </a:lnTo>
                  <a:lnTo>
                    <a:pt x="522" y="8"/>
                  </a:lnTo>
                  <a:lnTo>
                    <a:pt x="331" y="59"/>
                  </a:lnTo>
                  <a:lnTo>
                    <a:pt x="244" y="92"/>
                  </a:lnTo>
                  <a:lnTo>
                    <a:pt x="165" y="124"/>
                  </a:lnTo>
                  <a:lnTo>
                    <a:pt x="45" y="180"/>
                  </a:lnTo>
                  <a:lnTo>
                    <a:pt x="0" y="204"/>
                  </a:lnTo>
                  <a:close/>
                </a:path>
              </a:pathLst>
            </a:custGeom>
            <a:solidFill>
              <a:srgbClr val="000000"/>
            </a:solidFill>
            <a:ln w="9525">
              <a:noFill/>
              <a:round/>
              <a:headEnd/>
              <a:tailEnd/>
            </a:ln>
          </p:spPr>
          <p:txBody>
            <a:bodyPr/>
            <a:lstStyle/>
            <a:p>
              <a:endParaRPr lang="en-US"/>
            </a:p>
          </p:txBody>
        </p:sp>
        <p:sp>
          <p:nvSpPr>
            <p:cNvPr id="44046" name="Freeform 14"/>
            <p:cNvSpPr>
              <a:spLocks/>
            </p:cNvSpPr>
            <p:nvPr/>
          </p:nvSpPr>
          <p:spPr bwMode="auto">
            <a:xfrm>
              <a:off x="3016" y="1264"/>
              <a:ext cx="544" cy="130"/>
            </a:xfrm>
            <a:custGeom>
              <a:avLst/>
              <a:gdLst>
                <a:gd name="T0" fmla="*/ 0 w 1087"/>
                <a:gd name="T1" fmla="*/ 63 h 392"/>
                <a:gd name="T2" fmla="*/ 31 w 1087"/>
                <a:gd name="T3" fmla="*/ 71 h 392"/>
                <a:gd name="T4" fmla="*/ 66 w 1087"/>
                <a:gd name="T5" fmla="*/ 79 h 392"/>
                <a:gd name="T6" fmla="*/ 111 w 1087"/>
                <a:gd name="T7" fmla="*/ 87 h 392"/>
                <a:gd name="T8" fmla="*/ 217 w 1087"/>
                <a:gd name="T9" fmla="*/ 97 h 392"/>
                <a:gd name="T10" fmla="*/ 327 w 1087"/>
                <a:gd name="T11" fmla="*/ 86 h 392"/>
                <a:gd name="T12" fmla="*/ 376 w 1087"/>
                <a:gd name="T13" fmla="*/ 73 h 392"/>
                <a:gd name="T14" fmla="*/ 419 w 1087"/>
                <a:gd name="T15" fmla="*/ 58 h 392"/>
                <a:gd name="T16" fmla="*/ 456 w 1087"/>
                <a:gd name="T17" fmla="*/ 44 h 392"/>
                <a:gd name="T18" fmla="*/ 488 w 1087"/>
                <a:gd name="T19" fmla="*/ 31 h 392"/>
                <a:gd name="T20" fmla="*/ 513 w 1087"/>
                <a:gd name="T21" fmla="*/ 18 h 392"/>
                <a:gd name="T22" fmla="*/ 530 w 1087"/>
                <a:gd name="T23" fmla="*/ 9 h 392"/>
                <a:gd name="T24" fmla="*/ 544 w 1087"/>
                <a:gd name="T25" fmla="*/ 0 h 392"/>
                <a:gd name="T26" fmla="*/ 540 w 1087"/>
                <a:gd name="T27" fmla="*/ 5 h 392"/>
                <a:gd name="T28" fmla="*/ 530 w 1087"/>
                <a:gd name="T29" fmla="*/ 19 h 392"/>
                <a:gd name="T30" fmla="*/ 522 w 1087"/>
                <a:gd name="T31" fmla="*/ 28 h 392"/>
                <a:gd name="T32" fmla="*/ 513 w 1087"/>
                <a:gd name="T33" fmla="*/ 37 h 392"/>
                <a:gd name="T34" fmla="*/ 501 w 1087"/>
                <a:gd name="T35" fmla="*/ 48 h 392"/>
                <a:gd name="T36" fmla="*/ 488 w 1087"/>
                <a:gd name="T37" fmla="*/ 60 h 392"/>
                <a:gd name="T38" fmla="*/ 473 w 1087"/>
                <a:gd name="T39" fmla="*/ 72 h 392"/>
                <a:gd name="T40" fmla="*/ 456 w 1087"/>
                <a:gd name="T41" fmla="*/ 84 h 392"/>
                <a:gd name="T42" fmla="*/ 438 w 1087"/>
                <a:gd name="T43" fmla="*/ 95 h 392"/>
                <a:gd name="T44" fmla="*/ 419 w 1087"/>
                <a:gd name="T45" fmla="*/ 104 h 392"/>
                <a:gd name="T46" fmla="*/ 396 w 1087"/>
                <a:gd name="T47" fmla="*/ 113 h 392"/>
                <a:gd name="T48" fmla="*/ 373 w 1087"/>
                <a:gd name="T49" fmla="*/ 121 h 392"/>
                <a:gd name="T50" fmla="*/ 320 w 1087"/>
                <a:gd name="T51" fmla="*/ 130 h 392"/>
                <a:gd name="T52" fmla="*/ 207 w 1087"/>
                <a:gd name="T53" fmla="*/ 125 h 392"/>
                <a:gd name="T54" fmla="*/ 103 w 1087"/>
                <a:gd name="T55" fmla="*/ 101 h 392"/>
                <a:gd name="T56" fmla="*/ 61 w 1087"/>
                <a:gd name="T57" fmla="*/ 87 h 392"/>
                <a:gd name="T58" fmla="*/ 29 w 1087"/>
                <a:gd name="T59" fmla="*/ 75 h 392"/>
                <a:gd name="T60" fmla="*/ 0 w 1087"/>
                <a:gd name="T61" fmla="*/ 63 h 392"/>
                <a:gd name="T62" fmla="*/ 0 w 1087"/>
                <a:gd name="T63" fmla="*/ 63 h 39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87"/>
                <a:gd name="T97" fmla="*/ 0 h 392"/>
                <a:gd name="T98" fmla="*/ 1087 w 1087"/>
                <a:gd name="T99" fmla="*/ 392 h 392"/>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87" h="392">
                  <a:moveTo>
                    <a:pt x="0" y="189"/>
                  </a:moveTo>
                  <a:lnTo>
                    <a:pt x="62" y="214"/>
                  </a:lnTo>
                  <a:lnTo>
                    <a:pt x="132" y="239"/>
                  </a:lnTo>
                  <a:lnTo>
                    <a:pt x="222" y="261"/>
                  </a:lnTo>
                  <a:lnTo>
                    <a:pt x="434" y="291"/>
                  </a:lnTo>
                  <a:lnTo>
                    <a:pt x="653" y="259"/>
                  </a:lnTo>
                  <a:lnTo>
                    <a:pt x="752" y="219"/>
                  </a:lnTo>
                  <a:lnTo>
                    <a:pt x="838" y="176"/>
                  </a:lnTo>
                  <a:lnTo>
                    <a:pt x="912" y="133"/>
                  </a:lnTo>
                  <a:lnTo>
                    <a:pt x="976" y="92"/>
                  </a:lnTo>
                  <a:lnTo>
                    <a:pt x="1025" y="54"/>
                  </a:lnTo>
                  <a:lnTo>
                    <a:pt x="1060" y="26"/>
                  </a:lnTo>
                  <a:lnTo>
                    <a:pt x="1087" y="0"/>
                  </a:lnTo>
                  <a:lnTo>
                    <a:pt x="1080" y="14"/>
                  </a:lnTo>
                  <a:lnTo>
                    <a:pt x="1060" y="56"/>
                  </a:lnTo>
                  <a:lnTo>
                    <a:pt x="1044" y="83"/>
                  </a:lnTo>
                  <a:lnTo>
                    <a:pt x="1025" y="113"/>
                  </a:lnTo>
                  <a:lnTo>
                    <a:pt x="1001" y="146"/>
                  </a:lnTo>
                  <a:lnTo>
                    <a:pt x="976" y="180"/>
                  </a:lnTo>
                  <a:lnTo>
                    <a:pt x="946" y="217"/>
                  </a:lnTo>
                  <a:lnTo>
                    <a:pt x="912" y="252"/>
                  </a:lnTo>
                  <a:lnTo>
                    <a:pt x="875" y="285"/>
                  </a:lnTo>
                  <a:lnTo>
                    <a:pt x="837" y="314"/>
                  </a:lnTo>
                  <a:lnTo>
                    <a:pt x="791" y="341"/>
                  </a:lnTo>
                  <a:lnTo>
                    <a:pt x="745" y="364"/>
                  </a:lnTo>
                  <a:lnTo>
                    <a:pt x="639" y="392"/>
                  </a:lnTo>
                  <a:lnTo>
                    <a:pt x="414" y="376"/>
                  </a:lnTo>
                  <a:lnTo>
                    <a:pt x="206" y="304"/>
                  </a:lnTo>
                  <a:lnTo>
                    <a:pt x="122" y="262"/>
                  </a:lnTo>
                  <a:lnTo>
                    <a:pt x="58" y="226"/>
                  </a:lnTo>
                  <a:lnTo>
                    <a:pt x="0" y="189"/>
                  </a:lnTo>
                  <a:close/>
                </a:path>
              </a:pathLst>
            </a:custGeom>
            <a:solidFill>
              <a:srgbClr val="000000"/>
            </a:solidFill>
            <a:ln w="9525">
              <a:noFill/>
              <a:round/>
              <a:headEnd/>
              <a:tailEnd/>
            </a:ln>
          </p:spPr>
          <p:txBody>
            <a:bodyPr/>
            <a:lstStyle/>
            <a:p>
              <a:endParaRPr lang="en-US"/>
            </a:p>
          </p:txBody>
        </p:sp>
        <p:sp>
          <p:nvSpPr>
            <p:cNvPr id="44047" name="Freeform 15"/>
            <p:cNvSpPr>
              <a:spLocks/>
            </p:cNvSpPr>
            <p:nvPr/>
          </p:nvSpPr>
          <p:spPr bwMode="auto">
            <a:xfrm>
              <a:off x="2798" y="979"/>
              <a:ext cx="163" cy="306"/>
            </a:xfrm>
            <a:custGeom>
              <a:avLst/>
              <a:gdLst>
                <a:gd name="T0" fmla="*/ 163 w 327"/>
                <a:gd name="T1" fmla="*/ 306 h 917"/>
                <a:gd name="T2" fmla="*/ 58 w 327"/>
                <a:gd name="T3" fmla="*/ 0 h 917"/>
                <a:gd name="T4" fmla="*/ 54 w 327"/>
                <a:gd name="T5" fmla="*/ 8 h 917"/>
                <a:gd name="T6" fmla="*/ 43 w 327"/>
                <a:gd name="T7" fmla="*/ 28 h 917"/>
                <a:gd name="T8" fmla="*/ 37 w 327"/>
                <a:gd name="T9" fmla="*/ 42 h 917"/>
                <a:gd name="T10" fmla="*/ 30 w 327"/>
                <a:gd name="T11" fmla="*/ 58 h 917"/>
                <a:gd name="T12" fmla="*/ 22 w 327"/>
                <a:gd name="T13" fmla="*/ 75 h 917"/>
                <a:gd name="T14" fmla="*/ 15 w 327"/>
                <a:gd name="T15" fmla="*/ 93 h 917"/>
                <a:gd name="T16" fmla="*/ 0 w 327"/>
                <a:gd name="T17" fmla="*/ 169 h 917"/>
                <a:gd name="T18" fmla="*/ 4 w 327"/>
                <a:gd name="T19" fmla="*/ 202 h 917"/>
                <a:gd name="T20" fmla="*/ 10 w 327"/>
                <a:gd name="T21" fmla="*/ 215 h 917"/>
                <a:gd name="T22" fmla="*/ 21 w 327"/>
                <a:gd name="T23" fmla="*/ 226 h 917"/>
                <a:gd name="T24" fmla="*/ 45 w 327"/>
                <a:gd name="T25" fmla="*/ 244 h 917"/>
                <a:gd name="T26" fmla="*/ 70 w 327"/>
                <a:gd name="T27" fmla="*/ 260 h 917"/>
                <a:gd name="T28" fmla="*/ 95 w 327"/>
                <a:gd name="T29" fmla="*/ 273 h 917"/>
                <a:gd name="T30" fmla="*/ 117 w 327"/>
                <a:gd name="T31" fmla="*/ 285 h 917"/>
                <a:gd name="T32" fmla="*/ 151 w 327"/>
                <a:gd name="T33" fmla="*/ 300 h 917"/>
                <a:gd name="T34" fmla="*/ 163 w 327"/>
                <a:gd name="T35" fmla="*/ 306 h 917"/>
                <a:gd name="T36" fmla="*/ 163 w 327"/>
                <a:gd name="T37" fmla="*/ 306 h 91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27"/>
                <a:gd name="T58" fmla="*/ 0 h 917"/>
                <a:gd name="T59" fmla="*/ 327 w 327"/>
                <a:gd name="T60" fmla="*/ 917 h 91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27" h="917">
                  <a:moveTo>
                    <a:pt x="327" y="917"/>
                  </a:moveTo>
                  <a:lnTo>
                    <a:pt x="117" y="0"/>
                  </a:lnTo>
                  <a:lnTo>
                    <a:pt x="109" y="23"/>
                  </a:lnTo>
                  <a:lnTo>
                    <a:pt x="87" y="85"/>
                  </a:lnTo>
                  <a:lnTo>
                    <a:pt x="74" y="126"/>
                  </a:lnTo>
                  <a:lnTo>
                    <a:pt x="60" y="174"/>
                  </a:lnTo>
                  <a:lnTo>
                    <a:pt x="44" y="226"/>
                  </a:lnTo>
                  <a:lnTo>
                    <a:pt x="31" y="280"/>
                  </a:lnTo>
                  <a:lnTo>
                    <a:pt x="0" y="506"/>
                  </a:lnTo>
                  <a:lnTo>
                    <a:pt x="8" y="604"/>
                  </a:lnTo>
                  <a:lnTo>
                    <a:pt x="21" y="643"/>
                  </a:lnTo>
                  <a:lnTo>
                    <a:pt x="42" y="676"/>
                  </a:lnTo>
                  <a:lnTo>
                    <a:pt x="91" y="730"/>
                  </a:lnTo>
                  <a:lnTo>
                    <a:pt x="141" y="778"/>
                  </a:lnTo>
                  <a:lnTo>
                    <a:pt x="190" y="819"/>
                  </a:lnTo>
                  <a:lnTo>
                    <a:pt x="235" y="853"/>
                  </a:lnTo>
                  <a:lnTo>
                    <a:pt x="302" y="900"/>
                  </a:lnTo>
                  <a:lnTo>
                    <a:pt x="327" y="917"/>
                  </a:lnTo>
                  <a:close/>
                </a:path>
              </a:pathLst>
            </a:custGeom>
            <a:solidFill>
              <a:srgbClr val="000000"/>
            </a:solidFill>
            <a:ln w="9525">
              <a:noFill/>
              <a:round/>
              <a:headEnd/>
              <a:tailEnd/>
            </a:ln>
          </p:spPr>
          <p:txBody>
            <a:bodyPr/>
            <a:lstStyle/>
            <a:p>
              <a:endParaRPr lang="en-US"/>
            </a:p>
          </p:txBody>
        </p:sp>
        <p:sp>
          <p:nvSpPr>
            <p:cNvPr id="44048" name="Freeform 16"/>
            <p:cNvSpPr>
              <a:spLocks/>
            </p:cNvSpPr>
            <p:nvPr/>
          </p:nvSpPr>
          <p:spPr bwMode="auto">
            <a:xfrm>
              <a:off x="2897" y="977"/>
              <a:ext cx="208" cy="263"/>
            </a:xfrm>
            <a:custGeom>
              <a:avLst/>
              <a:gdLst>
                <a:gd name="T0" fmla="*/ 0 w 416"/>
                <a:gd name="T1" fmla="*/ 0 h 790"/>
                <a:gd name="T2" fmla="*/ 20 w 416"/>
                <a:gd name="T3" fmla="*/ 13 h 790"/>
                <a:gd name="T4" fmla="*/ 39 w 416"/>
                <a:gd name="T5" fmla="*/ 27 h 790"/>
                <a:gd name="T6" fmla="*/ 63 w 416"/>
                <a:gd name="T7" fmla="*/ 45 h 790"/>
                <a:gd name="T8" fmla="*/ 75 w 416"/>
                <a:gd name="T9" fmla="*/ 56 h 790"/>
                <a:gd name="T10" fmla="*/ 87 w 416"/>
                <a:gd name="T11" fmla="*/ 67 h 790"/>
                <a:gd name="T12" fmla="*/ 98 w 416"/>
                <a:gd name="T13" fmla="*/ 78 h 790"/>
                <a:gd name="T14" fmla="*/ 110 w 416"/>
                <a:gd name="T15" fmla="*/ 90 h 790"/>
                <a:gd name="T16" fmla="*/ 119 w 416"/>
                <a:gd name="T17" fmla="*/ 102 h 790"/>
                <a:gd name="T18" fmla="*/ 128 w 416"/>
                <a:gd name="T19" fmla="*/ 114 h 790"/>
                <a:gd name="T20" fmla="*/ 140 w 416"/>
                <a:gd name="T21" fmla="*/ 139 h 790"/>
                <a:gd name="T22" fmla="*/ 145 w 416"/>
                <a:gd name="T23" fmla="*/ 186 h 790"/>
                <a:gd name="T24" fmla="*/ 141 w 416"/>
                <a:gd name="T25" fmla="*/ 207 h 790"/>
                <a:gd name="T26" fmla="*/ 138 w 416"/>
                <a:gd name="T27" fmla="*/ 217 h 790"/>
                <a:gd name="T28" fmla="*/ 134 w 416"/>
                <a:gd name="T29" fmla="*/ 225 h 790"/>
                <a:gd name="T30" fmla="*/ 126 w 416"/>
                <a:gd name="T31" fmla="*/ 241 h 790"/>
                <a:gd name="T32" fmla="*/ 120 w 416"/>
                <a:gd name="T33" fmla="*/ 253 h 790"/>
                <a:gd name="T34" fmla="*/ 113 w 416"/>
                <a:gd name="T35" fmla="*/ 263 h 790"/>
                <a:gd name="T36" fmla="*/ 131 w 416"/>
                <a:gd name="T37" fmla="*/ 249 h 790"/>
                <a:gd name="T38" fmla="*/ 149 w 416"/>
                <a:gd name="T39" fmla="*/ 233 h 790"/>
                <a:gd name="T40" fmla="*/ 169 w 416"/>
                <a:gd name="T41" fmla="*/ 213 h 790"/>
                <a:gd name="T42" fmla="*/ 179 w 416"/>
                <a:gd name="T43" fmla="*/ 203 h 790"/>
                <a:gd name="T44" fmla="*/ 187 w 416"/>
                <a:gd name="T45" fmla="*/ 191 h 790"/>
                <a:gd name="T46" fmla="*/ 202 w 416"/>
                <a:gd name="T47" fmla="*/ 168 h 790"/>
                <a:gd name="T48" fmla="*/ 208 w 416"/>
                <a:gd name="T49" fmla="*/ 145 h 790"/>
                <a:gd name="T50" fmla="*/ 205 w 416"/>
                <a:gd name="T51" fmla="*/ 125 h 790"/>
                <a:gd name="T52" fmla="*/ 198 w 416"/>
                <a:gd name="T53" fmla="*/ 114 h 790"/>
                <a:gd name="T54" fmla="*/ 189 w 416"/>
                <a:gd name="T55" fmla="*/ 104 h 790"/>
                <a:gd name="T56" fmla="*/ 176 w 416"/>
                <a:gd name="T57" fmla="*/ 93 h 790"/>
                <a:gd name="T58" fmla="*/ 162 w 416"/>
                <a:gd name="T59" fmla="*/ 83 h 790"/>
                <a:gd name="T60" fmla="*/ 128 w 416"/>
                <a:gd name="T61" fmla="*/ 62 h 790"/>
                <a:gd name="T62" fmla="*/ 110 w 416"/>
                <a:gd name="T63" fmla="*/ 52 h 790"/>
                <a:gd name="T64" fmla="*/ 93 w 416"/>
                <a:gd name="T65" fmla="*/ 43 h 790"/>
                <a:gd name="T66" fmla="*/ 58 w 416"/>
                <a:gd name="T67" fmla="*/ 25 h 790"/>
                <a:gd name="T68" fmla="*/ 29 w 416"/>
                <a:gd name="T69" fmla="*/ 12 h 790"/>
                <a:gd name="T70" fmla="*/ 0 w 416"/>
                <a:gd name="T71" fmla="*/ 0 h 790"/>
                <a:gd name="T72" fmla="*/ 0 w 416"/>
                <a:gd name="T73" fmla="*/ 0 h 79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416"/>
                <a:gd name="T112" fmla="*/ 0 h 790"/>
                <a:gd name="T113" fmla="*/ 416 w 416"/>
                <a:gd name="T114" fmla="*/ 790 h 790"/>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416" h="790">
                  <a:moveTo>
                    <a:pt x="0" y="0"/>
                  </a:moveTo>
                  <a:lnTo>
                    <a:pt x="40" y="38"/>
                  </a:lnTo>
                  <a:lnTo>
                    <a:pt x="78" y="81"/>
                  </a:lnTo>
                  <a:lnTo>
                    <a:pt x="126" y="135"/>
                  </a:lnTo>
                  <a:lnTo>
                    <a:pt x="149" y="168"/>
                  </a:lnTo>
                  <a:lnTo>
                    <a:pt x="174" y="200"/>
                  </a:lnTo>
                  <a:lnTo>
                    <a:pt x="196" y="235"/>
                  </a:lnTo>
                  <a:lnTo>
                    <a:pt x="220" y="269"/>
                  </a:lnTo>
                  <a:lnTo>
                    <a:pt x="239" y="307"/>
                  </a:lnTo>
                  <a:lnTo>
                    <a:pt x="256" y="342"/>
                  </a:lnTo>
                  <a:lnTo>
                    <a:pt x="280" y="418"/>
                  </a:lnTo>
                  <a:lnTo>
                    <a:pt x="289" y="558"/>
                  </a:lnTo>
                  <a:lnTo>
                    <a:pt x="281" y="622"/>
                  </a:lnTo>
                  <a:lnTo>
                    <a:pt x="275" y="651"/>
                  </a:lnTo>
                  <a:lnTo>
                    <a:pt x="268" y="677"/>
                  </a:lnTo>
                  <a:lnTo>
                    <a:pt x="253" y="723"/>
                  </a:lnTo>
                  <a:lnTo>
                    <a:pt x="240" y="759"/>
                  </a:lnTo>
                  <a:lnTo>
                    <a:pt x="226" y="790"/>
                  </a:lnTo>
                  <a:lnTo>
                    <a:pt x="262" y="747"/>
                  </a:lnTo>
                  <a:lnTo>
                    <a:pt x="298" y="699"/>
                  </a:lnTo>
                  <a:lnTo>
                    <a:pt x="337" y="640"/>
                  </a:lnTo>
                  <a:lnTo>
                    <a:pt x="357" y="609"/>
                  </a:lnTo>
                  <a:lnTo>
                    <a:pt x="374" y="575"/>
                  </a:lnTo>
                  <a:lnTo>
                    <a:pt x="403" y="505"/>
                  </a:lnTo>
                  <a:lnTo>
                    <a:pt x="416" y="436"/>
                  </a:lnTo>
                  <a:lnTo>
                    <a:pt x="409" y="374"/>
                  </a:lnTo>
                  <a:lnTo>
                    <a:pt x="396" y="342"/>
                  </a:lnTo>
                  <a:lnTo>
                    <a:pt x="377" y="311"/>
                  </a:lnTo>
                  <a:lnTo>
                    <a:pt x="352" y="280"/>
                  </a:lnTo>
                  <a:lnTo>
                    <a:pt x="323" y="249"/>
                  </a:lnTo>
                  <a:lnTo>
                    <a:pt x="256" y="187"/>
                  </a:lnTo>
                  <a:lnTo>
                    <a:pt x="221" y="156"/>
                  </a:lnTo>
                  <a:lnTo>
                    <a:pt x="186" y="128"/>
                  </a:lnTo>
                  <a:lnTo>
                    <a:pt x="116" y="76"/>
                  </a:lnTo>
                  <a:lnTo>
                    <a:pt x="58" y="36"/>
                  </a:lnTo>
                  <a:lnTo>
                    <a:pt x="0" y="0"/>
                  </a:lnTo>
                  <a:close/>
                </a:path>
              </a:pathLst>
            </a:custGeom>
            <a:solidFill>
              <a:srgbClr val="000000"/>
            </a:solidFill>
            <a:ln w="9525">
              <a:noFill/>
              <a:round/>
              <a:headEnd/>
              <a:tailEnd/>
            </a:ln>
          </p:spPr>
          <p:txBody>
            <a:bodyPr/>
            <a:lstStyle/>
            <a:p>
              <a:endParaRPr lang="en-US"/>
            </a:p>
          </p:txBody>
        </p:sp>
        <p:sp>
          <p:nvSpPr>
            <p:cNvPr id="44049" name="Freeform 17"/>
            <p:cNvSpPr>
              <a:spLocks/>
            </p:cNvSpPr>
            <p:nvPr/>
          </p:nvSpPr>
          <p:spPr bwMode="auto">
            <a:xfrm>
              <a:off x="2409" y="1102"/>
              <a:ext cx="111" cy="324"/>
            </a:xfrm>
            <a:custGeom>
              <a:avLst/>
              <a:gdLst>
                <a:gd name="T0" fmla="*/ 87 w 221"/>
                <a:gd name="T1" fmla="*/ 324 h 973"/>
                <a:gd name="T2" fmla="*/ 111 w 221"/>
                <a:gd name="T3" fmla="*/ 0 h 973"/>
                <a:gd name="T4" fmla="*/ 106 w 221"/>
                <a:gd name="T5" fmla="*/ 6 h 973"/>
                <a:gd name="T6" fmla="*/ 91 w 221"/>
                <a:gd name="T7" fmla="*/ 24 h 973"/>
                <a:gd name="T8" fmla="*/ 81 w 221"/>
                <a:gd name="T9" fmla="*/ 36 h 973"/>
                <a:gd name="T10" fmla="*/ 71 w 221"/>
                <a:gd name="T11" fmla="*/ 50 h 973"/>
                <a:gd name="T12" fmla="*/ 59 w 221"/>
                <a:gd name="T13" fmla="*/ 65 h 973"/>
                <a:gd name="T14" fmla="*/ 47 w 221"/>
                <a:gd name="T15" fmla="*/ 81 h 973"/>
                <a:gd name="T16" fmla="*/ 37 w 221"/>
                <a:gd name="T17" fmla="*/ 98 h 973"/>
                <a:gd name="T18" fmla="*/ 26 w 221"/>
                <a:gd name="T19" fmla="*/ 115 h 973"/>
                <a:gd name="T20" fmla="*/ 17 w 221"/>
                <a:gd name="T21" fmla="*/ 132 h 973"/>
                <a:gd name="T22" fmla="*/ 9 w 221"/>
                <a:gd name="T23" fmla="*/ 149 h 973"/>
                <a:gd name="T24" fmla="*/ 0 w 221"/>
                <a:gd name="T25" fmla="*/ 180 h 973"/>
                <a:gd name="T26" fmla="*/ 2 w 221"/>
                <a:gd name="T27" fmla="*/ 206 h 973"/>
                <a:gd name="T28" fmla="*/ 7 w 221"/>
                <a:gd name="T29" fmla="*/ 217 h 973"/>
                <a:gd name="T30" fmla="*/ 13 w 221"/>
                <a:gd name="T31" fmla="*/ 228 h 973"/>
                <a:gd name="T32" fmla="*/ 19 w 221"/>
                <a:gd name="T33" fmla="*/ 239 h 973"/>
                <a:gd name="T34" fmla="*/ 25 w 221"/>
                <a:gd name="T35" fmla="*/ 249 h 973"/>
                <a:gd name="T36" fmla="*/ 32 w 221"/>
                <a:gd name="T37" fmla="*/ 260 h 973"/>
                <a:gd name="T38" fmla="*/ 40 w 221"/>
                <a:gd name="T39" fmla="*/ 269 h 973"/>
                <a:gd name="T40" fmla="*/ 53 w 221"/>
                <a:gd name="T41" fmla="*/ 287 h 973"/>
                <a:gd name="T42" fmla="*/ 67 w 221"/>
                <a:gd name="T43" fmla="*/ 302 h 973"/>
                <a:gd name="T44" fmla="*/ 77 w 221"/>
                <a:gd name="T45" fmla="*/ 313 h 973"/>
                <a:gd name="T46" fmla="*/ 87 w 221"/>
                <a:gd name="T47" fmla="*/ 324 h 973"/>
                <a:gd name="T48" fmla="*/ 87 w 221"/>
                <a:gd name="T49" fmla="*/ 324 h 97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21"/>
                <a:gd name="T76" fmla="*/ 0 h 973"/>
                <a:gd name="T77" fmla="*/ 221 w 221"/>
                <a:gd name="T78" fmla="*/ 973 h 97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21" h="973">
                  <a:moveTo>
                    <a:pt x="173" y="973"/>
                  </a:moveTo>
                  <a:lnTo>
                    <a:pt x="221" y="0"/>
                  </a:lnTo>
                  <a:lnTo>
                    <a:pt x="211" y="18"/>
                  </a:lnTo>
                  <a:lnTo>
                    <a:pt x="181" y="71"/>
                  </a:lnTo>
                  <a:lnTo>
                    <a:pt x="161" y="108"/>
                  </a:lnTo>
                  <a:lnTo>
                    <a:pt x="141" y="149"/>
                  </a:lnTo>
                  <a:lnTo>
                    <a:pt x="118" y="195"/>
                  </a:lnTo>
                  <a:lnTo>
                    <a:pt x="94" y="242"/>
                  </a:lnTo>
                  <a:lnTo>
                    <a:pt x="73" y="294"/>
                  </a:lnTo>
                  <a:lnTo>
                    <a:pt x="52" y="345"/>
                  </a:lnTo>
                  <a:lnTo>
                    <a:pt x="33" y="397"/>
                  </a:lnTo>
                  <a:lnTo>
                    <a:pt x="18" y="446"/>
                  </a:lnTo>
                  <a:lnTo>
                    <a:pt x="0" y="540"/>
                  </a:lnTo>
                  <a:lnTo>
                    <a:pt x="3" y="619"/>
                  </a:lnTo>
                  <a:lnTo>
                    <a:pt x="13" y="652"/>
                  </a:lnTo>
                  <a:lnTo>
                    <a:pt x="25" y="685"/>
                  </a:lnTo>
                  <a:lnTo>
                    <a:pt x="38" y="717"/>
                  </a:lnTo>
                  <a:lnTo>
                    <a:pt x="50" y="747"/>
                  </a:lnTo>
                  <a:lnTo>
                    <a:pt x="64" y="780"/>
                  </a:lnTo>
                  <a:lnTo>
                    <a:pt x="79" y="808"/>
                  </a:lnTo>
                  <a:lnTo>
                    <a:pt x="106" y="862"/>
                  </a:lnTo>
                  <a:lnTo>
                    <a:pt x="133" y="907"/>
                  </a:lnTo>
                  <a:lnTo>
                    <a:pt x="153" y="941"/>
                  </a:lnTo>
                  <a:lnTo>
                    <a:pt x="173" y="973"/>
                  </a:lnTo>
                  <a:close/>
                </a:path>
              </a:pathLst>
            </a:custGeom>
            <a:solidFill>
              <a:srgbClr val="000000"/>
            </a:solidFill>
            <a:ln w="9525">
              <a:noFill/>
              <a:round/>
              <a:headEnd/>
              <a:tailEnd/>
            </a:ln>
          </p:spPr>
          <p:txBody>
            <a:bodyPr/>
            <a:lstStyle/>
            <a:p>
              <a:endParaRPr lang="en-US"/>
            </a:p>
          </p:txBody>
        </p:sp>
        <p:sp>
          <p:nvSpPr>
            <p:cNvPr id="44050" name="Freeform 18"/>
            <p:cNvSpPr>
              <a:spLocks/>
            </p:cNvSpPr>
            <p:nvPr/>
          </p:nvSpPr>
          <p:spPr bwMode="auto">
            <a:xfrm>
              <a:off x="2503" y="1116"/>
              <a:ext cx="187" cy="304"/>
            </a:xfrm>
            <a:custGeom>
              <a:avLst/>
              <a:gdLst>
                <a:gd name="T0" fmla="*/ 57 w 374"/>
                <a:gd name="T1" fmla="*/ 0 h 910"/>
                <a:gd name="T2" fmla="*/ 62 w 374"/>
                <a:gd name="T3" fmla="*/ 4 h 910"/>
                <a:gd name="T4" fmla="*/ 76 w 374"/>
                <a:gd name="T5" fmla="*/ 19 h 910"/>
                <a:gd name="T6" fmla="*/ 83 w 374"/>
                <a:gd name="T7" fmla="*/ 28 h 910"/>
                <a:gd name="T8" fmla="*/ 92 w 374"/>
                <a:gd name="T9" fmla="*/ 39 h 910"/>
                <a:gd name="T10" fmla="*/ 100 w 374"/>
                <a:gd name="T11" fmla="*/ 51 h 910"/>
                <a:gd name="T12" fmla="*/ 109 w 374"/>
                <a:gd name="T13" fmla="*/ 64 h 910"/>
                <a:gd name="T14" fmla="*/ 117 w 374"/>
                <a:gd name="T15" fmla="*/ 78 h 910"/>
                <a:gd name="T16" fmla="*/ 123 w 374"/>
                <a:gd name="T17" fmla="*/ 93 h 910"/>
                <a:gd name="T18" fmla="*/ 131 w 374"/>
                <a:gd name="T19" fmla="*/ 124 h 910"/>
                <a:gd name="T20" fmla="*/ 128 w 374"/>
                <a:gd name="T21" fmla="*/ 154 h 910"/>
                <a:gd name="T22" fmla="*/ 121 w 374"/>
                <a:gd name="T23" fmla="*/ 168 h 910"/>
                <a:gd name="T24" fmla="*/ 112 w 374"/>
                <a:gd name="T25" fmla="*/ 181 h 910"/>
                <a:gd name="T26" fmla="*/ 100 w 374"/>
                <a:gd name="T27" fmla="*/ 194 h 910"/>
                <a:gd name="T28" fmla="*/ 89 w 374"/>
                <a:gd name="T29" fmla="*/ 206 h 910"/>
                <a:gd name="T30" fmla="*/ 77 w 374"/>
                <a:gd name="T31" fmla="*/ 219 h 910"/>
                <a:gd name="T32" fmla="*/ 67 w 374"/>
                <a:gd name="T33" fmla="*/ 230 h 910"/>
                <a:gd name="T34" fmla="*/ 57 w 374"/>
                <a:gd name="T35" fmla="*/ 241 h 910"/>
                <a:gd name="T36" fmla="*/ 48 w 374"/>
                <a:gd name="T37" fmla="*/ 251 h 910"/>
                <a:gd name="T38" fmla="*/ 31 w 374"/>
                <a:gd name="T39" fmla="*/ 269 h 910"/>
                <a:gd name="T40" fmla="*/ 19 w 374"/>
                <a:gd name="T41" fmla="*/ 284 h 910"/>
                <a:gd name="T42" fmla="*/ 9 w 374"/>
                <a:gd name="T43" fmla="*/ 294 h 910"/>
                <a:gd name="T44" fmla="*/ 0 w 374"/>
                <a:gd name="T45" fmla="*/ 304 h 910"/>
                <a:gd name="T46" fmla="*/ 28 w 374"/>
                <a:gd name="T47" fmla="*/ 293 h 910"/>
                <a:gd name="T48" fmla="*/ 57 w 374"/>
                <a:gd name="T49" fmla="*/ 280 h 910"/>
                <a:gd name="T50" fmla="*/ 91 w 374"/>
                <a:gd name="T51" fmla="*/ 261 h 910"/>
                <a:gd name="T52" fmla="*/ 124 w 374"/>
                <a:gd name="T53" fmla="*/ 239 h 910"/>
                <a:gd name="T54" fmla="*/ 141 w 374"/>
                <a:gd name="T55" fmla="*/ 225 h 910"/>
                <a:gd name="T56" fmla="*/ 155 w 374"/>
                <a:gd name="T57" fmla="*/ 210 h 910"/>
                <a:gd name="T58" fmla="*/ 167 w 374"/>
                <a:gd name="T59" fmla="*/ 194 h 910"/>
                <a:gd name="T60" fmla="*/ 178 w 374"/>
                <a:gd name="T61" fmla="*/ 178 h 910"/>
                <a:gd name="T62" fmla="*/ 187 w 374"/>
                <a:gd name="T63" fmla="*/ 141 h 910"/>
                <a:gd name="T64" fmla="*/ 184 w 374"/>
                <a:gd name="T65" fmla="*/ 106 h 910"/>
                <a:gd name="T66" fmla="*/ 178 w 374"/>
                <a:gd name="T67" fmla="*/ 90 h 910"/>
                <a:gd name="T68" fmla="*/ 170 w 374"/>
                <a:gd name="T69" fmla="*/ 75 h 910"/>
                <a:gd name="T70" fmla="*/ 160 w 374"/>
                <a:gd name="T71" fmla="*/ 63 h 910"/>
                <a:gd name="T72" fmla="*/ 149 w 374"/>
                <a:gd name="T73" fmla="*/ 51 h 910"/>
                <a:gd name="T74" fmla="*/ 137 w 374"/>
                <a:gd name="T75" fmla="*/ 41 h 910"/>
                <a:gd name="T76" fmla="*/ 124 w 374"/>
                <a:gd name="T77" fmla="*/ 32 h 910"/>
                <a:gd name="T78" fmla="*/ 100 w 374"/>
                <a:gd name="T79" fmla="*/ 17 h 910"/>
                <a:gd name="T80" fmla="*/ 79 w 374"/>
                <a:gd name="T81" fmla="*/ 8 h 910"/>
                <a:gd name="T82" fmla="*/ 57 w 374"/>
                <a:gd name="T83" fmla="*/ 0 h 910"/>
                <a:gd name="T84" fmla="*/ 57 w 374"/>
                <a:gd name="T85" fmla="*/ 0 h 91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74"/>
                <a:gd name="T130" fmla="*/ 0 h 910"/>
                <a:gd name="T131" fmla="*/ 374 w 374"/>
                <a:gd name="T132" fmla="*/ 910 h 910"/>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74" h="910">
                  <a:moveTo>
                    <a:pt x="115" y="0"/>
                  </a:moveTo>
                  <a:lnTo>
                    <a:pt x="124" y="13"/>
                  </a:lnTo>
                  <a:lnTo>
                    <a:pt x="151" y="56"/>
                  </a:lnTo>
                  <a:lnTo>
                    <a:pt x="166" y="83"/>
                  </a:lnTo>
                  <a:lnTo>
                    <a:pt x="184" y="116"/>
                  </a:lnTo>
                  <a:lnTo>
                    <a:pt x="200" y="153"/>
                  </a:lnTo>
                  <a:lnTo>
                    <a:pt x="219" y="193"/>
                  </a:lnTo>
                  <a:lnTo>
                    <a:pt x="234" y="234"/>
                  </a:lnTo>
                  <a:lnTo>
                    <a:pt x="246" y="279"/>
                  </a:lnTo>
                  <a:lnTo>
                    <a:pt x="261" y="370"/>
                  </a:lnTo>
                  <a:lnTo>
                    <a:pt x="256" y="461"/>
                  </a:lnTo>
                  <a:lnTo>
                    <a:pt x="243" y="503"/>
                  </a:lnTo>
                  <a:lnTo>
                    <a:pt x="225" y="543"/>
                  </a:lnTo>
                  <a:lnTo>
                    <a:pt x="200" y="580"/>
                  </a:lnTo>
                  <a:lnTo>
                    <a:pt x="178" y="618"/>
                  </a:lnTo>
                  <a:lnTo>
                    <a:pt x="154" y="655"/>
                  </a:lnTo>
                  <a:lnTo>
                    <a:pt x="134" y="688"/>
                  </a:lnTo>
                  <a:lnTo>
                    <a:pt x="115" y="721"/>
                  </a:lnTo>
                  <a:lnTo>
                    <a:pt x="97" y="751"/>
                  </a:lnTo>
                  <a:lnTo>
                    <a:pt x="63" y="805"/>
                  </a:lnTo>
                  <a:lnTo>
                    <a:pt x="37" y="849"/>
                  </a:lnTo>
                  <a:lnTo>
                    <a:pt x="17" y="881"/>
                  </a:lnTo>
                  <a:lnTo>
                    <a:pt x="0" y="910"/>
                  </a:lnTo>
                  <a:lnTo>
                    <a:pt x="57" y="877"/>
                  </a:lnTo>
                  <a:lnTo>
                    <a:pt x="115" y="838"/>
                  </a:lnTo>
                  <a:lnTo>
                    <a:pt x="181" y="782"/>
                  </a:lnTo>
                  <a:lnTo>
                    <a:pt x="249" y="714"/>
                  </a:lnTo>
                  <a:lnTo>
                    <a:pt x="282" y="673"/>
                  </a:lnTo>
                  <a:lnTo>
                    <a:pt x="309" y="629"/>
                  </a:lnTo>
                  <a:lnTo>
                    <a:pt x="334" y="582"/>
                  </a:lnTo>
                  <a:lnTo>
                    <a:pt x="355" y="533"/>
                  </a:lnTo>
                  <a:lnTo>
                    <a:pt x="374" y="423"/>
                  </a:lnTo>
                  <a:lnTo>
                    <a:pt x="368" y="316"/>
                  </a:lnTo>
                  <a:lnTo>
                    <a:pt x="355" y="269"/>
                  </a:lnTo>
                  <a:lnTo>
                    <a:pt x="340" y="225"/>
                  </a:lnTo>
                  <a:lnTo>
                    <a:pt x="320" y="188"/>
                  </a:lnTo>
                  <a:lnTo>
                    <a:pt x="297" y="153"/>
                  </a:lnTo>
                  <a:lnTo>
                    <a:pt x="274" y="122"/>
                  </a:lnTo>
                  <a:lnTo>
                    <a:pt x="249" y="95"/>
                  </a:lnTo>
                  <a:lnTo>
                    <a:pt x="200" y="52"/>
                  </a:lnTo>
                  <a:lnTo>
                    <a:pt x="157" y="24"/>
                  </a:lnTo>
                  <a:lnTo>
                    <a:pt x="115" y="0"/>
                  </a:lnTo>
                  <a:close/>
                </a:path>
              </a:pathLst>
            </a:custGeom>
            <a:solidFill>
              <a:srgbClr val="000000"/>
            </a:solidFill>
            <a:ln w="9525">
              <a:noFill/>
              <a:round/>
              <a:headEnd/>
              <a:tailEnd/>
            </a:ln>
          </p:spPr>
          <p:txBody>
            <a:bodyPr/>
            <a:lstStyle/>
            <a:p>
              <a:endParaRPr lang="en-US"/>
            </a:p>
          </p:txBody>
        </p:sp>
        <p:sp>
          <p:nvSpPr>
            <p:cNvPr id="44051" name="Freeform 19"/>
            <p:cNvSpPr>
              <a:spLocks/>
            </p:cNvSpPr>
            <p:nvPr/>
          </p:nvSpPr>
          <p:spPr bwMode="auto">
            <a:xfrm>
              <a:off x="2525" y="1442"/>
              <a:ext cx="419" cy="150"/>
            </a:xfrm>
            <a:custGeom>
              <a:avLst/>
              <a:gdLst>
                <a:gd name="T0" fmla="*/ 15 w 838"/>
                <a:gd name="T1" fmla="*/ 0 h 449"/>
                <a:gd name="T2" fmla="*/ 419 w 838"/>
                <a:gd name="T3" fmla="*/ 144 h 449"/>
                <a:gd name="T4" fmla="*/ 375 w 838"/>
                <a:gd name="T5" fmla="*/ 148 h 449"/>
                <a:gd name="T6" fmla="*/ 271 w 838"/>
                <a:gd name="T7" fmla="*/ 150 h 449"/>
                <a:gd name="T8" fmla="*/ 149 w 838"/>
                <a:gd name="T9" fmla="*/ 139 h 449"/>
                <a:gd name="T10" fmla="*/ 95 w 838"/>
                <a:gd name="T11" fmla="*/ 123 h 449"/>
                <a:gd name="T12" fmla="*/ 52 w 838"/>
                <a:gd name="T13" fmla="*/ 99 h 449"/>
                <a:gd name="T14" fmla="*/ 37 w 838"/>
                <a:gd name="T15" fmla="*/ 86 h 449"/>
                <a:gd name="T16" fmla="*/ 25 w 838"/>
                <a:gd name="T17" fmla="*/ 73 h 449"/>
                <a:gd name="T18" fmla="*/ 8 w 838"/>
                <a:gd name="T19" fmla="*/ 52 h 449"/>
                <a:gd name="T20" fmla="*/ 0 w 838"/>
                <a:gd name="T21" fmla="*/ 22 h 449"/>
                <a:gd name="T22" fmla="*/ 8 w 838"/>
                <a:gd name="T23" fmla="*/ 5 h 449"/>
                <a:gd name="T24" fmla="*/ 15 w 838"/>
                <a:gd name="T25" fmla="*/ 0 h 449"/>
                <a:gd name="T26" fmla="*/ 15 w 838"/>
                <a:gd name="T27" fmla="*/ 0 h 44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838"/>
                <a:gd name="T43" fmla="*/ 0 h 449"/>
                <a:gd name="T44" fmla="*/ 838 w 838"/>
                <a:gd name="T45" fmla="*/ 449 h 449"/>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838" h="449">
                  <a:moveTo>
                    <a:pt x="30" y="0"/>
                  </a:moveTo>
                  <a:lnTo>
                    <a:pt x="838" y="430"/>
                  </a:lnTo>
                  <a:lnTo>
                    <a:pt x="749" y="442"/>
                  </a:lnTo>
                  <a:lnTo>
                    <a:pt x="541" y="449"/>
                  </a:lnTo>
                  <a:lnTo>
                    <a:pt x="297" y="415"/>
                  </a:lnTo>
                  <a:lnTo>
                    <a:pt x="190" y="368"/>
                  </a:lnTo>
                  <a:lnTo>
                    <a:pt x="104" y="297"/>
                  </a:lnTo>
                  <a:lnTo>
                    <a:pt x="74" y="256"/>
                  </a:lnTo>
                  <a:lnTo>
                    <a:pt x="49" y="219"/>
                  </a:lnTo>
                  <a:lnTo>
                    <a:pt x="16" y="156"/>
                  </a:lnTo>
                  <a:lnTo>
                    <a:pt x="0" y="65"/>
                  </a:lnTo>
                  <a:lnTo>
                    <a:pt x="16" y="14"/>
                  </a:lnTo>
                  <a:lnTo>
                    <a:pt x="30" y="0"/>
                  </a:lnTo>
                  <a:close/>
                </a:path>
              </a:pathLst>
            </a:custGeom>
            <a:solidFill>
              <a:srgbClr val="000000"/>
            </a:solidFill>
            <a:ln w="9525">
              <a:noFill/>
              <a:round/>
              <a:headEnd/>
              <a:tailEnd/>
            </a:ln>
          </p:spPr>
          <p:txBody>
            <a:bodyPr/>
            <a:lstStyle/>
            <a:p>
              <a:endParaRPr lang="en-US"/>
            </a:p>
          </p:txBody>
        </p:sp>
        <p:sp>
          <p:nvSpPr>
            <p:cNvPr id="44052" name="Freeform 20"/>
            <p:cNvSpPr>
              <a:spLocks/>
            </p:cNvSpPr>
            <p:nvPr/>
          </p:nvSpPr>
          <p:spPr bwMode="auto">
            <a:xfrm>
              <a:off x="2622" y="1405"/>
              <a:ext cx="368" cy="174"/>
            </a:xfrm>
            <a:custGeom>
              <a:avLst/>
              <a:gdLst>
                <a:gd name="T0" fmla="*/ 0 w 735"/>
                <a:gd name="T1" fmla="*/ 21 h 523"/>
                <a:gd name="T2" fmla="*/ 29 w 735"/>
                <a:gd name="T3" fmla="*/ 17 h 523"/>
                <a:gd name="T4" fmla="*/ 100 w 735"/>
                <a:gd name="T5" fmla="*/ 17 h 523"/>
                <a:gd name="T6" fmla="*/ 187 w 735"/>
                <a:gd name="T7" fmla="*/ 33 h 523"/>
                <a:gd name="T8" fmla="*/ 229 w 735"/>
                <a:gd name="T9" fmla="*/ 53 h 523"/>
                <a:gd name="T10" fmla="*/ 248 w 735"/>
                <a:gd name="T11" fmla="*/ 66 h 523"/>
                <a:gd name="T12" fmla="*/ 265 w 735"/>
                <a:gd name="T13" fmla="*/ 82 h 523"/>
                <a:gd name="T14" fmla="*/ 280 w 735"/>
                <a:gd name="T15" fmla="*/ 98 h 523"/>
                <a:gd name="T16" fmla="*/ 294 w 735"/>
                <a:gd name="T17" fmla="*/ 112 h 523"/>
                <a:gd name="T18" fmla="*/ 306 w 735"/>
                <a:gd name="T19" fmla="*/ 124 h 523"/>
                <a:gd name="T20" fmla="*/ 318 w 735"/>
                <a:gd name="T21" fmla="*/ 135 h 523"/>
                <a:gd name="T22" fmla="*/ 335 w 735"/>
                <a:gd name="T23" fmla="*/ 151 h 523"/>
                <a:gd name="T24" fmla="*/ 348 w 735"/>
                <a:gd name="T25" fmla="*/ 163 h 523"/>
                <a:gd name="T26" fmla="*/ 368 w 735"/>
                <a:gd name="T27" fmla="*/ 174 h 523"/>
                <a:gd name="T28" fmla="*/ 365 w 735"/>
                <a:gd name="T29" fmla="*/ 121 h 523"/>
                <a:gd name="T30" fmla="*/ 358 w 735"/>
                <a:gd name="T31" fmla="*/ 97 h 523"/>
                <a:gd name="T32" fmla="*/ 352 w 735"/>
                <a:gd name="T33" fmla="*/ 85 h 523"/>
                <a:gd name="T34" fmla="*/ 344 w 735"/>
                <a:gd name="T35" fmla="*/ 72 h 523"/>
                <a:gd name="T36" fmla="*/ 334 w 735"/>
                <a:gd name="T37" fmla="*/ 60 h 523"/>
                <a:gd name="T38" fmla="*/ 322 w 735"/>
                <a:gd name="T39" fmla="*/ 48 h 523"/>
                <a:gd name="T40" fmla="*/ 309 w 735"/>
                <a:gd name="T41" fmla="*/ 36 h 523"/>
                <a:gd name="T42" fmla="*/ 292 w 735"/>
                <a:gd name="T43" fmla="*/ 25 h 523"/>
                <a:gd name="T44" fmla="*/ 274 w 735"/>
                <a:gd name="T45" fmla="*/ 16 h 523"/>
                <a:gd name="T46" fmla="*/ 253 w 735"/>
                <a:gd name="T47" fmla="*/ 9 h 523"/>
                <a:gd name="T48" fmla="*/ 207 w 735"/>
                <a:gd name="T49" fmla="*/ 0 h 523"/>
                <a:gd name="T50" fmla="*/ 110 w 735"/>
                <a:gd name="T51" fmla="*/ 1 h 523"/>
                <a:gd name="T52" fmla="*/ 32 w 735"/>
                <a:gd name="T53" fmla="*/ 14 h 523"/>
                <a:gd name="T54" fmla="*/ 0 w 735"/>
                <a:gd name="T55" fmla="*/ 21 h 523"/>
                <a:gd name="T56" fmla="*/ 0 w 735"/>
                <a:gd name="T57" fmla="*/ 21 h 523"/>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735"/>
                <a:gd name="T88" fmla="*/ 0 h 523"/>
                <a:gd name="T89" fmla="*/ 735 w 735"/>
                <a:gd name="T90" fmla="*/ 523 h 523"/>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735" h="523">
                  <a:moveTo>
                    <a:pt x="0" y="63"/>
                  </a:moveTo>
                  <a:lnTo>
                    <a:pt x="58" y="52"/>
                  </a:lnTo>
                  <a:lnTo>
                    <a:pt x="199" y="50"/>
                  </a:lnTo>
                  <a:lnTo>
                    <a:pt x="374" y="99"/>
                  </a:lnTo>
                  <a:lnTo>
                    <a:pt x="458" y="159"/>
                  </a:lnTo>
                  <a:lnTo>
                    <a:pt x="495" y="198"/>
                  </a:lnTo>
                  <a:lnTo>
                    <a:pt x="530" y="245"/>
                  </a:lnTo>
                  <a:lnTo>
                    <a:pt x="560" y="295"/>
                  </a:lnTo>
                  <a:lnTo>
                    <a:pt x="588" y="338"/>
                  </a:lnTo>
                  <a:lnTo>
                    <a:pt x="611" y="374"/>
                  </a:lnTo>
                  <a:lnTo>
                    <a:pt x="635" y="407"/>
                  </a:lnTo>
                  <a:lnTo>
                    <a:pt x="669" y="455"/>
                  </a:lnTo>
                  <a:lnTo>
                    <a:pt x="696" y="489"/>
                  </a:lnTo>
                  <a:lnTo>
                    <a:pt x="735" y="523"/>
                  </a:lnTo>
                  <a:lnTo>
                    <a:pt x="730" y="363"/>
                  </a:lnTo>
                  <a:lnTo>
                    <a:pt x="715" y="293"/>
                  </a:lnTo>
                  <a:lnTo>
                    <a:pt x="703" y="255"/>
                  </a:lnTo>
                  <a:lnTo>
                    <a:pt x="687" y="217"/>
                  </a:lnTo>
                  <a:lnTo>
                    <a:pt x="668" y="179"/>
                  </a:lnTo>
                  <a:lnTo>
                    <a:pt x="644" y="144"/>
                  </a:lnTo>
                  <a:lnTo>
                    <a:pt x="618" y="109"/>
                  </a:lnTo>
                  <a:lnTo>
                    <a:pt x="583" y="76"/>
                  </a:lnTo>
                  <a:lnTo>
                    <a:pt x="547" y="47"/>
                  </a:lnTo>
                  <a:lnTo>
                    <a:pt x="505" y="26"/>
                  </a:lnTo>
                  <a:lnTo>
                    <a:pt x="413" y="0"/>
                  </a:lnTo>
                  <a:lnTo>
                    <a:pt x="220" y="4"/>
                  </a:lnTo>
                  <a:lnTo>
                    <a:pt x="64" y="41"/>
                  </a:lnTo>
                  <a:lnTo>
                    <a:pt x="0" y="63"/>
                  </a:lnTo>
                  <a:close/>
                </a:path>
              </a:pathLst>
            </a:custGeom>
            <a:solidFill>
              <a:srgbClr val="000000"/>
            </a:solidFill>
            <a:ln w="9525">
              <a:noFill/>
              <a:round/>
              <a:headEnd/>
              <a:tailEnd/>
            </a:ln>
          </p:spPr>
          <p:txBody>
            <a:bodyPr/>
            <a:lstStyle/>
            <a:p>
              <a:endParaRPr lang="en-US"/>
            </a:p>
          </p:txBody>
        </p:sp>
        <p:sp>
          <p:nvSpPr>
            <p:cNvPr id="44053" name="Freeform 21"/>
            <p:cNvSpPr>
              <a:spLocks/>
            </p:cNvSpPr>
            <p:nvPr/>
          </p:nvSpPr>
          <p:spPr bwMode="auto">
            <a:xfrm>
              <a:off x="2744" y="1230"/>
              <a:ext cx="60" cy="132"/>
            </a:xfrm>
            <a:custGeom>
              <a:avLst/>
              <a:gdLst>
                <a:gd name="T0" fmla="*/ 20 w 120"/>
                <a:gd name="T1" fmla="*/ 132 h 397"/>
                <a:gd name="T2" fmla="*/ 4 w 120"/>
                <a:gd name="T3" fmla="*/ 61 h 397"/>
                <a:gd name="T4" fmla="*/ 0 w 120"/>
                <a:gd name="T5" fmla="*/ 10 h 397"/>
                <a:gd name="T6" fmla="*/ 47 w 120"/>
                <a:gd name="T7" fmla="*/ 0 h 397"/>
                <a:gd name="T8" fmla="*/ 60 w 120"/>
                <a:gd name="T9" fmla="*/ 11 h 397"/>
                <a:gd name="T10" fmla="*/ 55 w 120"/>
                <a:gd name="T11" fmla="*/ 31 h 397"/>
                <a:gd name="T12" fmla="*/ 48 w 120"/>
                <a:gd name="T13" fmla="*/ 41 h 397"/>
                <a:gd name="T14" fmla="*/ 41 w 120"/>
                <a:gd name="T15" fmla="*/ 51 h 397"/>
                <a:gd name="T16" fmla="*/ 35 w 120"/>
                <a:gd name="T17" fmla="*/ 72 h 397"/>
                <a:gd name="T18" fmla="*/ 38 w 120"/>
                <a:gd name="T19" fmla="*/ 99 h 397"/>
                <a:gd name="T20" fmla="*/ 44 w 120"/>
                <a:gd name="T21" fmla="*/ 122 h 397"/>
                <a:gd name="T22" fmla="*/ 48 w 120"/>
                <a:gd name="T23" fmla="*/ 132 h 397"/>
                <a:gd name="T24" fmla="*/ 20 w 120"/>
                <a:gd name="T25" fmla="*/ 132 h 397"/>
                <a:gd name="T26" fmla="*/ 20 w 120"/>
                <a:gd name="T27" fmla="*/ 132 h 39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20"/>
                <a:gd name="T43" fmla="*/ 0 h 397"/>
                <a:gd name="T44" fmla="*/ 120 w 120"/>
                <a:gd name="T45" fmla="*/ 397 h 39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20" h="397">
                  <a:moveTo>
                    <a:pt x="40" y="397"/>
                  </a:moveTo>
                  <a:lnTo>
                    <a:pt x="7" y="182"/>
                  </a:lnTo>
                  <a:lnTo>
                    <a:pt x="0" y="31"/>
                  </a:lnTo>
                  <a:lnTo>
                    <a:pt x="93" y="0"/>
                  </a:lnTo>
                  <a:lnTo>
                    <a:pt x="120" y="32"/>
                  </a:lnTo>
                  <a:lnTo>
                    <a:pt x="109" y="93"/>
                  </a:lnTo>
                  <a:lnTo>
                    <a:pt x="96" y="124"/>
                  </a:lnTo>
                  <a:lnTo>
                    <a:pt x="82" y="152"/>
                  </a:lnTo>
                  <a:lnTo>
                    <a:pt x="69" y="217"/>
                  </a:lnTo>
                  <a:lnTo>
                    <a:pt x="76" y="299"/>
                  </a:lnTo>
                  <a:lnTo>
                    <a:pt x="88" y="368"/>
                  </a:lnTo>
                  <a:lnTo>
                    <a:pt x="96" y="397"/>
                  </a:lnTo>
                  <a:lnTo>
                    <a:pt x="40" y="397"/>
                  </a:lnTo>
                  <a:close/>
                </a:path>
              </a:pathLst>
            </a:custGeom>
            <a:solidFill>
              <a:srgbClr val="000000"/>
            </a:solidFill>
            <a:ln w="9525">
              <a:noFill/>
              <a:round/>
              <a:headEnd/>
              <a:tailEnd/>
            </a:ln>
          </p:spPr>
          <p:txBody>
            <a:bodyPr/>
            <a:lstStyle/>
            <a:p>
              <a:endParaRPr lang="en-US"/>
            </a:p>
          </p:txBody>
        </p:sp>
        <p:sp>
          <p:nvSpPr>
            <p:cNvPr id="44054" name="Freeform 22"/>
            <p:cNvSpPr>
              <a:spLocks/>
            </p:cNvSpPr>
            <p:nvPr/>
          </p:nvSpPr>
          <p:spPr bwMode="auto">
            <a:xfrm>
              <a:off x="2781" y="1357"/>
              <a:ext cx="347" cy="92"/>
            </a:xfrm>
            <a:custGeom>
              <a:avLst/>
              <a:gdLst>
                <a:gd name="T0" fmla="*/ 42 w 694"/>
                <a:gd name="T1" fmla="*/ 0 h 277"/>
                <a:gd name="T2" fmla="*/ 246 w 694"/>
                <a:gd name="T3" fmla="*/ 29 h 277"/>
                <a:gd name="T4" fmla="*/ 260 w 694"/>
                <a:gd name="T5" fmla="*/ 25 h 277"/>
                <a:gd name="T6" fmla="*/ 292 w 694"/>
                <a:gd name="T7" fmla="*/ 20 h 277"/>
                <a:gd name="T8" fmla="*/ 326 w 694"/>
                <a:gd name="T9" fmla="*/ 21 h 277"/>
                <a:gd name="T10" fmla="*/ 347 w 694"/>
                <a:gd name="T11" fmla="*/ 38 h 277"/>
                <a:gd name="T12" fmla="*/ 347 w 694"/>
                <a:gd name="T13" fmla="*/ 51 h 277"/>
                <a:gd name="T14" fmla="*/ 340 w 694"/>
                <a:gd name="T15" fmla="*/ 64 h 277"/>
                <a:gd name="T16" fmla="*/ 327 w 694"/>
                <a:gd name="T17" fmla="*/ 75 h 277"/>
                <a:gd name="T18" fmla="*/ 308 w 694"/>
                <a:gd name="T19" fmla="*/ 84 h 277"/>
                <a:gd name="T20" fmla="*/ 269 w 694"/>
                <a:gd name="T21" fmla="*/ 92 h 277"/>
                <a:gd name="T22" fmla="*/ 238 w 694"/>
                <a:gd name="T23" fmla="*/ 79 h 277"/>
                <a:gd name="T24" fmla="*/ 226 w 694"/>
                <a:gd name="T25" fmla="*/ 61 h 277"/>
                <a:gd name="T26" fmla="*/ 226 w 694"/>
                <a:gd name="T27" fmla="*/ 53 h 277"/>
                <a:gd name="T28" fmla="*/ 235 w 694"/>
                <a:gd name="T29" fmla="*/ 52 h 277"/>
                <a:gd name="T30" fmla="*/ 0 w 694"/>
                <a:gd name="T31" fmla="*/ 10 h 277"/>
                <a:gd name="T32" fmla="*/ 42 w 694"/>
                <a:gd name="T33" fmla="*/ 0 h 277"/>
                <a:gd name="T34" fmla="*/ 42 w 694"/>
                <a:gd name="T35" fmla="*/ 0 h 27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94"/>
                <a:gd name="T55" fmla="*/ 0 h 277"/>
                <a:gd name="T56" fmla="*/ 694 w 694"/>
                <a:gd name="T57" fmla="*/ 277 h 27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94" h="277">
                  <a:moveTo>
                    <a:pt x="83" y="0"/>
                  </a:moveTo>
                  <a:lnTo>
                    <a:pt x="492" y="87"/>
                  </a:lnTo>
                  <a:lnTo>
                    <a:pt x="519" y="76"/>
                  </a:lnTo>
                  <a:lnTo>
                    <a:pt x="583" y="60"/>
                  </a:lnTo>
                  <a:lnTo>
                    <a:pt x="651" y="62"/>
                  </a:lnTo>
                  <a:lnTo>
                    <a:pt x="694" y="113"/>
                  </a:lnTo>
                  <a:lnTo>
                    <a:pt x="694" y="154"/>
                  </a:lnTo>
                  <a:lnTo>
                    <a:pt x="680" y="192"/>
                  </a:lnTo>
                  <a:lnTo>
                    <a:pt x="653" y="227"/>
                  </a:lnTo>
                  <a:lnTo>
                    <a:pt x="616" y="254"/>
                  </a:lnTo>
                  <a:lnTo>
                    <a:pt x="538" y="277"/>
                  </a:lnTo>
                  <a:lnTo>
                    <a:pt x="477" y="238"/>
                  </a:lnTo>
                  <a:lnTo>
                    <a:pt x="453" y="183"/>
                  </a:lnTo>
                  <a:lnTo>
                    <a:pt x="453" y="160"/>
                  </a:lnTo>
                  <a:lnTo>
                    <a:pt x="470" y="157"/>
                  </a:lnTo>
                  <a:lnTo>
                    <a:pt x="0" y="31"/>
                  </a:lnTo>
                  <a:lnTo>
                    <a:pt x="83" y="0"/>
                  </a:lnTo>
                  <a:close/>
                </a:path>
              </a:pathLst>
            </a:custGeom>
            <a:solidFill>
              <a:srgbClr val="000000"/>
            </a:solidFill>
            <a:ln w="9525">
              <a:noFill/>
              <a:round/>
              <a:headEnd/>
              <a:tailEnd/>
            </a:ln>
          </p:spPr>
          <p:txBody>
            <a:bodyPr/>
            <a:lstStyle/>
            <a:p>
              <a:endParaRPr lang="en-US"/>
            </a:p>
          </p:txBody>
        </p:sp>
        <p:sp>
          <p:nvSpPr>
            <p:cNvPr id="44055" name="Freeform 23"/>
            <p:cNvSpPr>
              <a:spLocks/>
            </p:cNvSpPr>
            <p:nvPr/>
          </p:nvSpPr>
          <p:spPr bwMode="auto">
            <a:xfrm>
              <a:off x="3087" y="1002"/>
              <a:ext cx="114" cy="183"/>
            </a:xfrm>
            <a:custGeom>
              <a:avLst/>
              <a:gdLst>
                <a:gd name="T0" fmla="*/ 61 w 227"/>
                <a:gd name="T1" fmla="*/ 183 h 549"/>
                <a:gd name="T2" fmla="*/ 61 w 227"/>
                <a:gd name="T3" fmla="*/ 59 h 549"/>
                <a:gd name="T4" fmla="*/ 22 w 227"/>
                <a:gd name="T5" fmla="*/ 49 h 549"/>
                <a:gd name="T6" fmla="*/ 1 w 227"/>
                <a:gd name="T7" fmla="*/ 35 h 549"/>
                <a:gd name="T8" fmla="*/ 0 w 227"/>
                <a:gd name="T9" fmla="*/ 27 h 549"/>
                <a:gd name="T10" fmla="*/ 7 w 227"/>
                <a:gd name="T11" fmla="*/ 17 h 549"/>
                <a:gd name="T12" fmla="*/ 22 w 227"/>
                <a:gd name="T13" fmla="*/ 8 h 549"/>
                <a:gd name="T14" fmla="*/ 41 w 227"/>
                <a:gd name="T15" fmla="*/ 3 h 549"/>
                <a:gd name="T16" fmla="*/ 81 w 227"/>
                <a:gd name="T17" fmla="*/ 0 h 549"/>
                <a:gd name="T18" fmla="*/ 109 w 227"/>
                <a:gd name="T19" fmla="*/ 10 h 549"/>
                <a:gd name="T20" fmla="*/ 114 w 227"/>
                <a:gd name="T21" fmla="*/ 18 h 549"/>
                <a:gd name="T22" fmla="*/ 113 w 227"/>
                <a:gd name="T23" fmla="*/ 24 h 549"/>
                <a:gd name="T24" fmla="*/ 109 w 227"/>
                <a:gd name="T25" fmla="*/ 30 h 549"/>
                <a:gd name="T26" fmla="*/ 100 w 227"/>
                <a:gd name="T27" fmla="*/ 40 h 549"/>
                <a:gd name="T28" fmla="*/ 94 w 227"/>
                <a:gd name="T29" fmla="*/ 47 h 549"/>
                <a:gd name="T30" fmla="*/ 85 w 227"/>
                <a:gd name="T31" fmla="*/ 54 h 549"/>
                <a:gd name="T32" fmla="*/ 82 w 227"/>
                <a:gd name="T33" fmla="*/ 53 h 549"/>
                <a:gd name="T34" fmla="*/ 89 w 227"/>
                <a:gd name="T35" fmla="*/ 174 h 549"/>
                <a:gd name="T36" fmla="*/ 61 w 227"/>
                <a:gd name="T37" fmla="*/ 183 h 549"/>
                <a:gd name="T38" fmla="*/ 61 w 227"/>
                <a:gd name="T39" fmla="*/ 183 h 549"/>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27"/>
                <a:gd name="T61" fmla="*/ 0 h 549"/>
                <a:gd name="T62" fmla="*/ 227 w 227"/>
                <a:gd name="T63" fmla="*/ 549 h 549"/>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27" h="549">
                  <a:moveTo>
                    <a:pt x="122" y="549"/>
                  </a:moveTo>
                  <a:lnTo>
                    <a:pt x="122" y="177"/>
                  </a:lnTo>
                  <a:lnTo>
                    <a:pt x="43" y="146"/>
                  </a:lnTo>
                  <a:lnTo>
                    <a:pt x="2" y="106"/>
                  </a:lnTo>
                  <a:lnTo>
                    <a:pt x="0" y="80"/>
                  </a:lnTo>
                  <a:lnTo>
                    <a:pt x="14" y="51"/>
                  </a:lnTo>
                  <a:lnTo>
                    <a:pt x="44" y="25"/>
                  </a:lnTo>
                  <a:lnTo>
                    <a:pt x="81" y="9"/>
                  </a:lnTo>
                  <a:lnTo>
                    <a:pt x="162" y="0"/>
                  </a:lnTo>
                  <a:lnTo>
                    <a:pt x="218" y="30"/>
                  </a:lnTo>
                  <a:lnTo>
                    <a:pt x="227" y="54"/>
                  </a:lnTo>
                  <a:lnTo>
                    <a:pt x="225" y="71"/>
                  </a:lnTo>
                  <a:lnTo>
                    <a:pt x="218" y="90"/>
                  </a:lnTo>
                  <a:lnTo>
                    <a:pt x="200" y="121"/>
                  </a:lnTo>
                  <a:lnTo>
                    <a:pt x="188" y="141"/>
                  </a:lnTo>
                  <a:lnTo>
                    <a:pt x="170" y="161"/>
                  </a:lnTo>
                  <a:lnTo>
                    <a:pt x="163" y="159"/>
                  </a:lnTo>
                  <a:lnTo>
                    <a:pt x="177" y="523"/>
                  </a:lnTo>
                  <a:lnTo>
                    <a:pt x="122" y="549"/>
                  </a:lnTo>
                  <a:close/>
                </a:path>
              </a:pathLst>
            </a:custGeom>
            <a:solidFill>
              <a:srgbClr val="000000"/>
            </a:solidFill>
            <a:ln w="9525">
              <a:noFill/>
              <a:round/>
              <a:headEnd/>
              <a:tailEnd/>
            </a:ln>
          </p:spPr>
          <p:txBody>
            <a:bodyPr/>
            <a:lstStyle/>
            <a:p>
              <a:endParaRPr lang="en-US"/>
            </a:p>
          </p:txBody>
        </p:sp>
        <p:sp>
          <p:nvSpPr>
            <p:cNvPr id="44056" name="Freeform 24"/>
            <p:cNvSpPr>
              <a:spLocks/>
            </p:cNvSpPr>
            <p:nvPr/>
          </p:nvSpPr>
          <p:spPr bwMode="auto">
            <a:xfrm>
              <a:off x="3156" y="1093"/>
              <a:ext cx="427" cy="99"/>
            </a:xfrm>
            <a:custGeom>
              <a:avLst/>
              <a:gdLst>
                <a:gd name="T0" fmla="*/ 37 w 855"/>
                <a:gd name="T1" fmla="*/ 78 h 295"/>
                <a:gd name="T2" fmla="*/ 330 w 855"/>
                <a:gd name="T3" fmla="*/ 47 h 295"/>
                <a:gd name="T4" fmla="*/ 334 w 855"/>
                <a:gd name="T5" fmla="*/ 36 h 295"/>
                <a:gd name="T6" fmla="*/ 340 w 855"/>
                <a:gd name="T7" fmla="*/ 27 h 295"/>
                <a:gd name="T8" fmla="*/ 348 w 855"/>
                <a:gd name="T9" fmla="*/ 16 h 295"/>
                <a:gd name="T10" fmla="*/ 357 w 855"/>
                <a:gd name="T11" fmla="*/ 6 h 295"/>
                <a:gd name="T12" fmla="*/ 369 w 855"/>
                <a:gd name="T13" fmla="*/ 0 h 295"/>
                <a:gd name="T14" fmla="*/ 394 w 855"/>
                <a:gd name="T15" fmla="*/ 2 h 295"/>
                <a:gd name="T16" fmla="*/ 417 w 855"/>
                <a:gd name="T17" fmla="*/ 21 h 295"/>
                <a:gd name="T18" fmla="*/ 427 w 855"/>
                <a:gd name="T19" fmla="*/ 45 h 295"/>
                <a:gd name="T20" fmla="*/ 423 w 855"/>
                <a:gd name="T21" fmla="*/ 68 h 295"/>
                <a:gd name="T22" fmla="*/ 413 w 855"/>
                <a:gd name="T23" fmla="*/ 79 h 295"/>
                <a:gd name="T24" fmla="*/ 397 w 855"/>
                <a:gd name="T25" fmla="*/ 89 h 295"/>
                <a:gd name="T26" fmla="*/ 366 w 855"/>
                <a:gd name="T27" fmla="*/ 97 h 295"/>
                <a:gd name="T28" fmla="*/ 342 w 855"/>
                <a:gd name="T29" fmla="*/ 92 h 295"/>
                <a:gd name="T30" fmla="*/ 323 w 855"/>
                <a:gd name="T31" fmla="*/ 78 h 295"/>
                <a:gd name="T32" fmla="*/ 0 w 855"/>
                <a:gd name="T33" fmla="*/ 99 h 295"/>
                <a:gd name="T34" fmla="*/ 37 w 855"/>
                <a:gd name="T35" fmla="*/ 78 h 295"/>
                <a:gd name="T36" fmla="*/ 37 w 855"/>
                <a:gd name="T37" fmla="*/ 78 h 29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855"/>
                <a:gd name="T58" fmla="*/ 0 h 295"/>
                <a:gd name="T59" fmla="*/ 855 w 855"/>
                <a:gd name="T60" fmla="*/ 295 h 29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855" h="295">
                  <a:moveTo>
                    <a:pt x="75" y="233"/>
                  </a:moveTo>
                  <a:lnTo>
                    <a:pt x="660" y="139"/>
                  </a:lnTo>
                  <a:lnTo>
                    <a:pt x="668" y="108"/>
                  </a:lnTo>
                  <a:lnTo>
                    <a:pt x="680" y="80"/>
                  </a:lnTo>
                  <a:lnTo>
                    <a:pt x="697" y="47"/>
                  </a:lnTo>
                  <a:lnTo>
                    <a:pt x="714" y="19"/>
                  </a:lnTo>
                  <a:lnTo>
                    <a:pt x="738" y="0"/>
                  </a:lnTo>
                  <a:lnTo>
                    <a:pt x="788" y="6"/>
                  </a:lnTo>
                  <a:lnTo>
                    <a:pt x="835" y="63"/>
                  </a:lnTo>
                  <a:lnTo>
                    <a:pt x="855" y="133"/>
                  </a:lnTo>
                  <a:lnTo>
                    <a:pt x="846" y="203"/>
                  </a:lnTo>
                  <a:lnTo>
                    <a:pt x="826" y="236"/>
                  </a:lnTo>
                  <a:lnTo>
                    <a:pt x="795" y="264"/>
                  </a:lnTo>
                  <a:lnTo>
                    <a:pt x="733" y="289"/>
                  </a:lnTo>
                  <a:lnTo>
                    <a:pt x="685" y="275"/>
                  </a:lnTo>
                  <a:lnTo>
                    <a:pt x="647" y="233"/>
                  </a:lnTo>
                  <a:lnTo>
                    <a:pt x="0" y="295"/>
                  </a:lnTo>
                  <a:lnTo>
                    <a:pt x="75" y="233"/>
                  </a:lnTo>
                  <a:close/>
                </a:path>
              </a:pathLst>
            </a:custGeom>
            <a:solidFill>
              <a:srgbClr val="000000"/>
            </a:solidFill>
            <a:ln w="9525">
              <a:noFill/>
              <a:round/>
              <a:headEnd/>
              <a:tailEnd/>
            </a:ln>
          </p:spPr>
          <p:txBody>
            <a:bodyPr/>
            <a:lstStyle/>
            <a:p>
              <a:endParaRPr lang="en-US"/>
            </a:p>
          </p:txBody>
        </p:sp>
      </p:grpSp>
      <p:sp>
        <p:nvSpPr>
          <p:cNvPr id="44037" name="Rectangle 25"/>
          <p:cNvSpPr>
            <a:spLocks noGrp="1" noChangeArrowheads="1"/>
          </p:cNvSpPr>
          <p:nvPr>
            <p:ph type="body" idx="1"/>
          </p:nvPr>
        </p:nvSpPr>
        <p:spPr>
          <a:xfrm>
            <a:off x="609600" y="2525713"/>
            <a:ext cx="7634288" cy="3771900"/>
          </a:xfrm>
          <a:noFill/>
        </p:spPr>
        <p:txBody>
          <a:bodyPr/>
          <a:lstStyle/>
          <a:p>
            <a:pPr marL="609600" indent="-609600" eaLnBrk="1" hangingPunct="1">
              <a:buFontTx/>
              <a:buNone/>
            </a:pPr>
            <a:r>
              <a:rPr lang="en-US"/>
              <a:t>      </a:t>
            </a:r>
          </a:p>
          <a:p>
            <a:pPr marL="990600" lvl="1" indent="-533400" eaLnBrk="1" hangingPunct="1"/>
            <a:endParaRPr lang="en-US"/>
          </a:p>
          <a:p>
            <a:pPr marL="990600" lvl="1" indent="-533400" eaLnBrk="1" hangingPunct="1"/>
            <a:endParaRPr lang="en-US"/>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1016000" y="533400"/>
            <a:ext cx="7772400" cy="1143000"/>
          </a:xfrm>
        </p:spPr>
        <p:txBody>
          <a:bodyPr/>
          <a:lstStyle/>
          <a:p>
            <a:pPr eaLnBrk="1" hangingPunct="1"/>
            <a:endParaRPr lang="en-US" sz="4000"/>
          </a:p>
        </p:txBody>
      </p:sp>
      <p:sp>
        <p:nvSpPr>
          <p:cNvPr id="45059" name="Rectangle 3"/>
          <p:cNvSpPr>
            <a:spLocks noGrp="1" noChangeArrowheads="1"/>
          </p:cNvSpPr>
          <p:nvPr>
            <p:ph type="body" idx="1"/>
          </p:nvPr>
        </p:nvSpPr>
        <p:spPr>
          <a:xfrm>
            <a:off x="1371600" y="2525713"/>
            <a:ext cx="7772400" cy="3771900"/>
          </a:xfrm>
        </p:spPr>
        <p:txBody>
          <a:bodyPr/>
          <a:lstStyle/>
          <a:p>
            <a:pPr marL="609600" indent="-609600" eaLnBrk="1" hangingPunct="1"/>
            <a:endParaRPr lang="en-US"/>
          </a:p>
        </p:txBody>
      </p:sp>
      <p:sp>
        <p:nvSpPr>
          <p:cNvPr id="45060" name="Line 4"/>
          <p:cNvSpPr>
            <a:spLocks noChangeShapeType="1"/>
          </p:cNvSpPr>
          <p:nvPr/>
        </p:nvSpPr>
        <p:spPr bwMode="auto">
          <a:xfrm>
            <a:off x="0" y="1828800"/>
            <a:ext cx="7391400" cy="0"/>
          </a:xfrm>
          <a:prstGeom prst="line">
            <a:avLst/>
          </a:prstGeom>
          <a:noFill/>
          <a:ln w="127000">
            <a:solidFill>
              <a:srgbClr val="CC00CC"/>
            </a:solidFill>
            <a:round/>
            <a:headEnd/>
            <a:tailEnd/>
          </a:ln>
        </p:spPr>
        <p:txBody>
          <a:bodyPr wrap="none" anchor="ctr"/>
          <a:lstStyle/>
          <a:p>
            <a:endParaRPr lang="en-US"/>
          </a:p>
        </p:txBody>
      </p:sp>
      <p:grpSp>
        <p:nvGrpSpPr>
          <p:cNvPr id="45061" name="Group 5"/>
          <p:cNvGrpSpPr>
            <a:grpSpLocks/>
          </p:cNvGrpSpPr>
          <p:nvPr/>
        </p:nvGrpSpPr>
        <p:grpSpPr bwMode="auto">
          <a:xfrm>
            <a:off x="287338" y="363538"/>
            <a:ext cx="1306512" cy="749300"/>
            <a:chOff x="2203" y="852"/>
            <a:chExt cx="1404" cy="740"/>
          </a:xfrm>
        </p:grpSpPr>
        <p:sp>
          <p:nvSpPr>
            <p:cNvPr id="45062" name="Freeform 6"/>
            <p:cNvSpPr>
              <a:spLocks/>
            </p:cNvSpPr>
            <p:nvPr/>
          </p:nvSpPr>
          <p:spPr bwMode="auto">
            <a:xfrm>
              <a:off x="2529" y="1410"/>
              <a:ext cx="469" cy="179"/>
            </a:xfrm>
            <a:custGeom>
              <a:avLst/>
              <a:gdLst>
                <a:gd name="T0" fmla="*/ 0 w 937"/>
                <a:gd name="T1" fmla="*/ 25 h 536"/>
                <a:gd name="T2" fmla="*/ 195 w 937"/>
                <a:gd name="T3" fmla="*/ 0 h 536"/>
                <a:gd name="T4" fmla="*/ 351 w 937"/>
                <a:gd name="T5" fmla="*/ 29 h 536"/>
                <a:gd name="T6" fmla="*/ 469 w 937"/>
                <a:gd name="T7" fmla="*/ 179 h 536"/>
                <a:gd name="T8" fmla="*/ 279 w 937"/>
                <a:gd name="T9" fmla="*/ 164 h 536"/>
                <a:gd name="T10" fmla="*/ 25 w 937"/>
                <a:gd name="T11" fmla="*/ 57 h 536"/>
                <a:gd name="T12" fmla="*/ 0 w 937"/>
                <a:gd name="T13" fmla="*/ 25 h 536"/>
                <a:gd name="T14" fmla="*/ 0 w 937"/>
                <a:gd name="T15" fmla="*/ 25 h 536"/>
                <a:gd name="T16" fmla="*/ 0 60000 65536"/>
                <a:gd name="T17" fmla="*/ 0 60000 65536"/>
                <a:gd name="T18" fmla="*/ 0 60000 65536"/>
                <a:gd name="T19" fmla="*/ 0 60000 65536"/>
                <a:gd name="T20" fmla="*/ 0 60000 65536"/>
                <a:gd name="T21" fmla="*/ 0 60000 65536"/>
                <a:gd name="T22" fmla="*/ 0 60000 65536"/>
                <a:gd name="T23" fmla="*/ 0 60000 65536"/>
                <a:gd name="T24" fmla="*/ 0 w 937"/>
                <a:gd name="T25" fmla="*/ 0 h 536"/>
                <a:gd name="T26" fmla="*/ 937 w 937"/>
                <a:gd name="T27" fmla="*/ 536 h 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37" h="536">
                  <a:moveTo>
                    <a:pt x="0" y="74"/>
                  </a:moveTo>
                  <a:lnTo>
                    <a:pt x="390" y="0"/>
                  </a:lnTo>
                  <a:lnTo>
                    <a:pt x="702" y="86"/>
                  </a:lnTo>
                  <a:lnTo>
                    <a:pt x="937" y="536"/>
                  </a:lnTo>
                  <a:lnTo>
                    <a:pt x="558" y="492"/>
                  </a:lnTo>
                  <a:lnTo>
                    <a:pt x="49" y="170"/>
                  </a:lnTo>
                  <a:lnTo>
                    <a:pt x="0" y="74"/>
                  </a:lnTo>
                  <a:close/>
                </a:path>
              </a:pathLst>
            </a:custGeom>
            <a:solidFill>
              <a:srgbClr val="84D184"/>
            </a:solidFill>
            <a:ln w="9525">
              <a:noFill/>
              <a:round/>
              <a:headEnd/>
              <a:tailEnd/>
            </a:ln>
          </p:spPr>
          <p:txBody>
            <a:bodyPr/>
            <a:lstStyle/>
            <a:p>
              <a:endParaRPr lang="en-US"/>
            </a:p>
          </p:txBody>
        </p:sp>
        <p:sp>
          <p:nvSpPr>
            <p:cNvPr id="45063" name="Freeform 7"/>
            <p:cNvSpPr>
              <a:spLocks/>
            </p:cNvSpPr>
            <p:nvPr/>
          </p:nvSpPr>
          <p:spPr bwMode="auto">
            <a:xfrm>
              <a:off x="2964" y="1250"/>
              <a:ext cx="610" cy="123"/>
            </a:xfrm>
            <a:custGeom>
              <a:avLst/>
              <a:gdLst>
                <a:gd name="T0" fmla="*/ 0 w 1219"/>
                <a:gd name="T1" fmla="*/ 35 h 369"/>
                <a:gd name="T2" fmla="*/ 72 w 1219"/>
                <a:gd name="T3" fmla="*/ 82 h 369"/>
                <a:gd name="T4" fmla="*/ 214 w 1219"/>
                <a:gd name="T5" fmla="*/ 123 h 369"/>
                <a:gd name="T6" fmla="*/ 336 w 1219"/>
                <a:gd name="T7" fmla="*/ 114 h 369"/>
                <a:gd name="T8" fmla="*/ 463 w 1219"/>
                <a:gd name="T9" fmla="*/ 99 h 369"/>
                <a:gd name="T10" fmla="*/ 585 w 1219"/>
                <a:gd name="T11" fmla="*/ 32 h 369"/>
                <a:gd name="T12" fmla="*/ 610 w 1219"/>
                <a:gd name="T13" fmla="*/ 0 h 369"/>
                <a:gd name="T14" fmla="*/ 216 w 1219"/>
                <a:gd name="T15" fmla="*/ 6 h 369"/>
                <a:gd name="T16" fmla="*/ 0 w 1219"/>
                <a:gd name="T17" fmla="*/ 35 h 369"/>
                <a:gd name="T18" fmla="*/ 0 w 1219"/>
                <a:gd name="T19" fmla="*/ 35 h 36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219"/>
                <a:gd name="T31" fmla="*/ 0 h 369"/>
                <a:gd name="T32" fmla="*/ 1219 w 1219"/>
                <a:gd name="T33" fmla="*/ 369 h 36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219" h="369">
                  <a:moveTo>
                    <a:pt x="0" y="106"/>
                  </a:moveTo>
                  <a:lnTo>
                    <a:pt x="144" y="246"/>
                  </a:lnTo>
                  <a:lnTo>
                    <a:pt x="427" y="369"/>
                  </a:lnTo>
                  <a:lnTo>
                    <a:pt x="672" y="341"/>
                  </a:lnTo>
                  <a:lnTo>
                    <a:pt x="925" y="297"/>
                  </a:lnTo>
                  <a:lnTo>
                    <a:pt x="1170" y="95"/>
                  </a:lnTo>
                  <a:lnTo>
                    <a:pt x="1219" y="0"/>
                  </a:lnTo>
                  <a:lnTo>
                    <a:pt x="432" y="18"/>
                  </a:lnTo>
                  <a:lnTo>
                    <a:pt x="0" y="106"/>
                  </a:lnTo>
                  <a:close/>
                </a:path>
              </a:pathLst>
            </a:custGeom>
            <a:solidFill>
              <a:srgbClr val="84D184"/>
            </a:solidFill>
            <a:ln w="9525">
              <a:noFill/>
              <a:round/>
              <a:headEnd/>
              <a:tailEnd/>
            </a:ln>
          </p:spPr>
          <p:txBody>
            <a:bodyPr/>
            <a:lstStyle/>
            <a:p>
              <a:endParaRPr lang="en-US"/>
            </a:p>
          </p:txBody>
        </p:sp>
        <p:sp>
          <p:nvSpPr>
            <p:cNvPr id="45064" name="Freeform 8"/>
            <p:cNvSpPr>
              <a:spLocks/>
            </p:cNvSpPr>
            <p:nvPr/>
          </p:nvSpPr>
          <p:spPr bwMode="auto">
            <a:xfrm>
              <a:off x="3261" y="852"/>
              <a:ext cx="346" cy="226"/>
            </a:xfrm>
            <a:custGeom>
              <a:avLst/>
              <a:gdLst>
                <a:gd name="T0" fmla="*/ 61 w 692"/>
                <a:gd name="T1" fmla="*/ 226 h 677"/>
                <a:gd name="T2" fmla="*/ 25 w 692"/>
                <a:gd name="T3" fmla="*/ 190 h 677"/>
                <a:gd name="T4" fmla="*/ 0 w 692"/>
                <a:gd name="T5" fmla="*/ 138 h 677"/>
                <a:gd name="T6" fmla="*/ 34 w 692"/>
                <a:gd name="T7" fmla="*/ 97 h 677"/>
                <a:gd name="T8" fmla="*/ 99 w 692"/>
                <a:gd name="T9" fmla="*/ 65 h 677"/>
                <a:gd name="T10" fmla="*/ 198 w 692"/>
                <a:gd name="T11" fmla="*/ 41 h 677"/>
                <a:gd name="T12" fmla="*/ 346 w 692"/>
                <a:gd name="T13" fmla="*/ 0 h 677"/>
                <a:gd name="T14" fmla="*/ 241 w 692"/>
                <a:gd name="T15" fmla="*/ 129 h 677"/>
                <a:gd name="T16" fmla="*/ 61 w 692"/>
                <a:gd name="T17" fmla="*/ 226 h 677"/>
                <a:gd name="T18" fmla="*/ 61 w 692"/>
                <a:gd name="T19" fmla="*/ 226 h 67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92"/>
                <a:gd name="T31" fmla="*/ 0 h 677"/>
                <a:gd name="T32" fmla="*/ 692 w 692"/>
                <a:gd name="T33" fmla="*/ 677 h 67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92" h="677">
                  <a:moveTo>
                    <a:pt x="123" y="677"/>
                  </a:moveTo>
                  <a:lnTo>
                    <a:pt x="50" y="570"/>
                  </a:lnTo>
                  <a:lnTo>
                    <a:pt x="0" y="413"/>
                  </a:lnTo>
                  <a:lnTo>
                    <a:pt x="67" y="290"/>
                  </a:lnTo>
                  <a:lnTo>
                    <a:pt x="199" y="195"/>
                  </a:lnTo>
                  <a:lnTo>
                    <a:pt x="397" y="123"/>
                  </a:lnTo>
                  <a:lnTo>
                    <a:pt x="692" y="0"/>
                  </a:lnTo>
                  <a:lnTo>
                    <a:pt x="482" y="386"/>
                  </a:lnTo>
                  <a:lnTo>
                    <a:pt x="123" y="677"/>
                  </a:lnTo>
                  <a:close/>
                </a:path>
              </a:pathLst>
            </a:custGeom>
            <a:solidFill>
              <a:srgbClr val="84D184"/>
            </a:solidFill>
            <a:ln w="9525">
              <a:noFill/>
              <a:round/>
              <a:headEnd/>
              <a:tailEnd/>
            </a:ln>
          </p:spPr>
          <p:txBody>
            <a:bodyPr/>
            <a:lstStyle/>
            <a:p>
              <a:endParaRPr lang="en-US"/>
            </a:p>
          </p:txBody>
        </p:sp>
        <p:sp>
          <p:nvSpPr>
            <p:cNvPr id="45065" name="Freeform 9"/>
            <p:cNvSpPr>
              <a:spLocks/>
            </p:cNvSpPr>
            <p:nvPr/>
          </p:nvSpPr>
          <p:spPr bwMode="auto">
            <a:xfrm>
              <a:off x="2851" y="973"/>
              <a:ext cx="203" cy="308"/>
            </a:xfrm>
            <a:custGeom>
              <a:avLst/>
              <a:gdLst>
                <a:gd name="T0" fmla="*/ 0 w 408"/>
                <a:gd name="T1" fmla="*/ 0 h 922"/>
                <a:gd name="T2" fmla="*/ 104 w 408"/>
                <a:gd name="T3" fmla="*/ 308 h 922"/>
                <a:gd name="T4" fmla="*/ 185 w 408"/>
                <a:gd name="T5" fmla="*/ 241 h 922"/>
                <a:gd name="T6" fmla="*/ 203 w 408"/>
                <a:gd name="T7" fmla="*/ 140 h 922"/>
                <a:gd name="T8" fmla="*/ 155 w 408"/>
                <a:gd name="T9" fmla="*/ 69 h 922"/>
                <a:gd name="T10" fmla="*/ 96 w 408"/>
                <a:gd name="T11" fmla="*/ 26 h 922"/>
                <a:gd name="T12" fmla="*/ 0 w 408"/>
                <a:gd name="T13" fmla="*/ 0 h 922"/>
                <a:gd name="T14" fmla="*/ 0 w 408"/>
                <a:gd name="T15" fmla="*/ 0 h 922"/>
                <a:gd name="T16" fmla="*/ 0 60000 65536"/>
                <a:gd name="T17" fmla="*/ 0 60000 65536"/>
                <a:gd name="T18" fmla="*/ 0 60000 65536"/>
                <a:gd name="T19" fmla="*/ 0 60000 65536"/>
                <a:gd name="T20" fmla="*/ 0 60000 65536"/>
                <a:gd name="T21" fmla="*/ 0 60000 65536"/>
                <a:gd name="T22" fmla="*/ 0 60000 65536"/>
                <a:gd name="T23" fmla="*/ 0 60000 65536"/>
                <a:gd name="T24" fmla="*/ 0 w 408"/>
                <a:gd name="T25" fmla="*/ 0 h 922"/>
                <a:gd name="T26" fmla="*/ 408 w 408"/>
                <a:gd name="T27" fmla="*/ 922 h 92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08" h="922">
                  <a:moveTo>
                    <a:pt x="0" y="0"/>
                  </a:moveTo>
                  <a:lnTo>
                    <a:pt x="210" y="922"/>
                  </a:lnTo>
                  <a:lnTo>
                    <a:pt x="372" y="720"/>
                  </a:lnTo>
                  <a:lnTo>
                    <a:pt x="408" y="419"/>
                  </a:lnTo>
                  <a:lnTo>
                    <a:pt x="312" y="207"/>
                  </a:lnTo>
                  <a:lnTo>
                    <a:pt x="192" y="78"/>
                  </a:lnTo>
                  <a:lnTo>
                    <a:pt x="0" y="0"/>
                  </a:lnTo>
                  <a:close/>
                </a:path>
              </a:pathLst>
            </a:custGeom>
            <a:solidFill>
              <a:srgbClr val="84D184"/>
            </a:solidFill>
            <a:ln w="9525">
              <a:noFill/>
              <a:round/>
              <a:headEnd/>
              <a:tailEnd/>
            </a:ln>
          </p:spPr>
          <p:txBody>
            <a:bodyPr/>
            <a:lstStyle/>
            <a:p>
              <a:endParaRPr lang="en-US"/>
            </a:p>
          </p:txBody>
        </p:sp>
        <p:sp>
          <p:nvSpPr>
            <p:cNvPr id="45066" name="Freeform 10"/>
            <p:cNvSpPr>
              <a:spLocks/>
            </p:cNvSpPr>
            <p:nvPr/>
          </p:nvSpPr>
          <p:spPr bwMode="auto">
            <a:xfrm>
              <a:off x="2499" y="1093"/>
              <a:ext cx="154" cy="342"/>
            </a:xfrm>
            <a:custGeom>
              <a:avLst/>
              <a:gdLst>
                <a:gd name="T0" fmla="*/ 0 w 306"/>
                <a:gd name="T1" fmla="*/ 342 h 1026"/>
                <a:gd name="T2" fmla="*/ 21 w 306"/>
                <a:gd name="T3" fmla="*/ 0 h 1026"/>
                <a:gd name="T4" fmla="*/ 126 w 306"/>
                <a:gd name="T5" fmla="*/ 70 h 1026"/>
                <a:gd name="T6" fmla="*/ 154 w 306"/>
                <a:gd name="T7" fmla="*/ 162 h 1026"/>
                <a:gd name="T8" fmla="*/ 111 w 306"/>
                <a:gd name="T9" fmla="*/ 269 h 1026"/>
                <a:gd name="T10" fmla="*/ 0 w 306"/>
                <a:gd name="T11" fmla="*/ 342 h 1026"/>
                <a:gd name="T12" fmla="*/ 0 w 306"/>
                <a:gd name="T13" fmla="*/ 342 h 1026"/>
                <a:gd name="T14" fmla="*/ 0 60000 65536"/>
                <a:gd name="T15" fmla="*/ 0 60000 65536"/>
                <a:gd name="T16" fmla="*/ 0 60000 65536"/>
                <a:gd name="T17" fmla="*/ 0 60000 65536"/>
                <a:gd name="T18" fmla="*/ 0 60000 65536"/>
                <a:gd name="T19" fmla="*/ 0 60000 65536"/>
                <a:gd name="T20" fmla="*/ 0 60000 65536"/>
                <a:gd name="T21" fmla="*/ 0 w 306"/>
                <a:gd name="T22" fmla="*/ 0 h 1026"/>
                <a:gd name="T23" fmla="*/ 306 w 306"/>
                <a:gd name="T24" fmla="*/ 1026 h 102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06" h="1026">
                  <a:moveTo>
                    <a:pt x="0" y="1026"/>
                  </a:moveTo>
                  <a:lnTo>
                    <a:pt x="42" y="0"/>
                  </a:lnTo>
                  <a:lnTo>
                    <a:pt x="251" y="211"/>
                  </a:lnTo>
                  <a:lnTo>
                    <a:pt x="306" y="485"/>
                  </a:lnTo>
                  <a:lnTo>
                    <a:pt x="221" y="808"/>
                  </a:lnTo>
                  <a:lnTo>
                    <a:pt x="0" y="1026"/>
                  </a:lnTo>
                  <a:close/>
                </a:path>
              </a:pathLst>
            </a:custGeom>
            <a:solidFill>
              <a:srgbClr val="84D184"/>
            </a:solidFill>
            <a:ln w="9525">
              <a:noFill/>
              <a:round/>
              <a:headEnd/>
              <a:tailEnd/>
            </a:ln>
          </p:spPr>
          <p:txBody>
            <a:bodyPr/>
            <a:lstStyle/>
            <a:p>
              <a:endParaRPr lang="en-US"/>
            </a:p>
          </p:txBody>
        </p:sp>
        <p:sp>
          <p:nvSpPr>
            <p:cNvPr id="45067" name="Freeform 11"/>
            <p:cNvSpPr>
              <a:spLocks/>
            </p:cNvSpPr>
            <p:nvPr/>
          </p:nvSpPr>
          <p:spPr bwMode="auto">
            <a:xfrm>
              <a:off x="2203" y="876"/>
              <a:ext cx="1385" cy="636"/>
            </a:xfrm>
            <a:custGeom>
              <a:avLst/>
              <a:gdLst>
                <a:gd name="T0" fmla="*/ 246 w 2771"/>
                <a:gd name="T1" fmla="*/ 555 h 1909"/>
                <a:gd name="T2" fmla="*/ 362 w 2771"/>
                <a:gd name="T3" fmla="*/ 531 h 1909"/>
                <a:gd name="T4" fmla="*/ 491 w 2771"/>
                <a:gd name="T5" fmla="*/ 497 h 1909"/>
                <a:gd name="T6" fmla="*/ 559 w 2771"/>
                <a:gd name="T7" fmla="*/ 474 h 1909"/>
                <a:gd name="T8" fmla="*/ 631 w 2771"/>
                <a:gd name="T9" fmla="*/ 450 h 1909"/>
                <a:gd name="T10" fmla="*/ 702 w 2771"/>
                <a:gd name="T11" fmla="*/ 420 h 1909"/>
                <a:gd name="T12" fmla="*/ 776 w 2771"/>
                <a:gd name="T13" fmla="*/ 388 h 1909"/>
                <a:gd name="T14" fmla="*/ 847 w 2771"/>
                <a:gd name="T15" fmla="*/ 353 h 1909"/>
                <a:gd name="T16" fmla="*/ 914 w 2771"/>
                <a:gd name="T17" fmla="*/ 318 h 1909"/>
                <a:gd name="T18" fmla="*/ 976 w 2771"/>
                <a:gd name="T19" fmla="*/ 283 h 1909"/>
                <a:gd name="T20" fmla="*/ 1035 w 2771"/>
                <a:gd name="T21" fmla="*/ 249 h 1909"/>
                <a:gd name="T22" fmla="*/ 1090 w 2771"/>
                <a:gd name="T23" fmla="*/ 215 h 1909"/>
                <a:gd name="T24" fmla="*/ 1139 w 2771"/>
                <a:gd name="T25" fmla="*/ 183 h 1909"/>
                <a:gd name="T26" fmla="*/ 1186 w 2771"/>
                <a:gd name="T27" fmla="*/ 153 h 1909"/>
                <a:gd name="T28" fmla="*/ 1226 w 2771"/>
                <a:gd name="T29" fmla="*/ 124 h 1909"/>
                <a:gd name="T30" fmla="*/ 1262 w 2771"/>
                <a:gd name="T31" fmla="*/ 98 h 1909"/>
                <a:gd name="T32" fmla="*/ 1295 w 2771"/>
                <a:gd name="T33" fmla="*/ 74 h 1909"/>
                <a:gd name="T34" fmla="*/ 1322 w 2771"/>
                <a:gd name="T35" fmla="*/ 53 h 1909"/>
                <a:gd name="T36" fmla="*/ 1362 w 2771"/>
                <a:gd name="T37" fmla="*/ 20 h 1909"/>
                <a:gd name="T38" fmla="*/ 1383 w 2771"/>
                <a:gd name="T39" fmla="*/ 0 h 1909"/>
                <a:gd name="T40" fmla="*/ 1377 w 2771"/>
                <a:gd name="T41" fmla="*/ 115 h 1909"/>
                <a:gd name="T42" fmla="*/ 1364 w 2771"/>
                <a:gd name="T43" fmla="*/ 146 h 1909"/>
                <a:gd name="T44" fmla="*/ 1342 w 2771"/>
                <a:gd name="T45" fmla="*/ 172 h 1909"/>
                <a:gd name="T46" fmla="*/ 1309 w 2771"/>
                <a:gd name="T47" fmla="*/ 190 h 1909"/>
                <a:gd name="T48" fmla="*/ 1238 w 2771"/>
                <a:gd name="T49" fmla="*/ 206 h 1909"/>
                <a:gd name="T50" fmla="*/ 1129 w 2771"/>
                <a:gd name="T51" fmla="*/ 206 h 1909"/>
                <a:gd name="T52" fmla="*/ 1106 w 2771"/>
                <a:gd name="T53" fmla="*/ 224 h 1909"/>
                <a:gd name="T54" fmla="*/ 1069 w 2771"/>
                <a:gd name="T55" fmla="*/ 253 h 1909"/>
                <a:gd name="T56" fmla="*/ 1030 w 2771"/>
                <a:gd name="T57" fmla="*/ 281 h 1909"/>
                <a:gd name="T58" fmla="*/ 999 w 2771"/>
                <a:gd name="T59" fmla="*/ 302 h 1909"/>
                <a:gd name="T60" fmla="*/ 965 w 2771"/>
                <a:gd name="T61" fmla="*/ 324 h 1909"/>
                <a:gd name="T62" fmla="*/ 928 w 2771"/>
                <a:gd name="T63" fmla="*/ 347 h 1909"/>
                <a:gd name="T64" fmla="*/ 887 w 2771"/>
                <a:gd name="T65" fmla="*/ 370 h 1909"/>
                <a:gd name="T66" fmla="*/ 843 w 2771"/>
                <a:gd name="T67" fmla="*/ 394 h 1909"/>
                <a:gd name="T68" fmla="*/ 797 w 2771"/>
                <a:gd name="T69" fmla="*/ 417 h 1909"/>
                <a:gd name="T70" fmla="*/ 749 w 2771"/>
                <a:gd name="T71" fmla="*/ 440 h 1909"/>
                <a:gd name="T72" fmla="*/ 699 w 2771"/>
                <a:gd name="T73" fmla="*/ 461 h 1909"/>
                <a:gd name="T74" fmla="*/ 646 w 2771"/>
                <a:gd name="T75" fmla="*/ 482 h 1909"/>
                <a:gd name="T76" fmla="*/ 565 w 2771"/>
                <a:gd name="T77" fmla="*/ 509 h 1909"/>
                <a:gd name="T78" fmla="*/ 455 w 2771"/>
                <a:gd name="T79" fmla="*/ 540 h 1909"/>
                <a:gd name="T80" fmla="*/ 347 w 2771"/>
                <a:gd name="T81" fmla="*/ 567 h 1909"/>
                <a:gd name="T82" fmla="*/ 247 w 2771"/>
                <a:gd name="T83" fmla="*/ 591 h 1909"/>
                <a:gd name="T84" fmla="*/ 120 w 2771"/>
                <a:gd name="T85" fmla="*/ 616 h 1909"/>
                <a:gd name="T86" fmla="*/ 0 w 2771"/>
                <a:gd name="T87" fmla="*/ 636 h 1909"/>
                <a:gd name="T88" fmla="*/ 11 w 2771"/>
                <a:gd name="T89" fmla="*/ 583 h 1909"/>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2771"/>
                <a:gd name="T136" fmla="*/ 0 h 1909"/>
                <a:gd name="T137" fmla="*/ 2771 w 2771"/>
                <a:gd name="T138" fmla="*/ 1909 h 1909"/>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2771" h="1909">
                  <a:moveTo>
                    <a:pt x="22" y="1751"/>
                  </a:moveTo>
                  <a:lnTo>
                    <a:pt x="492" y="1667"/>
                  </a:lnTo>
                  <a:lnTo>
                    <a:pt x="605" y="1633"/>
                  </a:lnTo>
                  <a:lnTo>
                    <a:pt x="724" y="1594"/>
                  </a:lnTo>
                  <a:lnTo>
                    <a:pt x="850" y="1546"/>
                  </a:lnTo>
                  <a:lnTo>
                    <a:pt x="983" y="1491"/>
                  </a:lnTo>
                  <a:lnTo>
                    <a:pt x="1051" y="1459"/>
                  </a:lnTo>
                  <a:lnTo>
                    <a:pt x="1119" y="1424"/>
                  </a:lnTo>
                  <a:lnTo>
                    <a:pt x="1191" y="1389"/>
                  </a:lnTo>
                  <a:lnTo>
                    <a:pt x="1263" y="1350"/>
                  </a:lnTo>
                  <a:lnTo>
                    <a:pt x="1332" y="1308"/>
                  </a:lnTo>
                  <a:lnTo>
                    <a:pt x="1405" y="1262"/>
                  </a:lnTo>
                  <a:lnTo>
                    <a:pt x="1479" y="1215"/>
                  </a:lnTo>
                  <a:lnTo>
                    <a:pt x="1552" y="1164"/>
                  </a:lnTo>
                  <a:lnTo>
                    <a:pt x="1624" y="1111"/>
                  </a:lnTo>
                  <a:lnTo>
                    <a:pt x="1694" y="1060"/>
                  </a:lnTo>
                  <a:lnTo>
                    <a:pt x="1761" y="1007"/>
                  </a:lnTo>
                  <a:lnTo>
                    <a:pt x="1829" y="954"/>
                  </a:lnTo>
                  <a:lnTo>
                    <a:pt x="1892" y="902"/>
                  </a:lnTo>
                  <a:lnTo>
                    <a:pt x="1953" y="849"/>
                  </a:lnTo>
                  <a:lnTo>
                    <a:pt x="2013" y="800"/>
                  </a:lnTo>
                  <a:lnTo>
                    <a:pt x="2071" y="748"/>
                  </a:lnTo>
                  <a:lnTo>
                    <a:pt x="2127" y="696"/>
                  </a:lnTo>
                  <a:lnTo>
                    <a:pt x="2181" y="646"/>
                  </a:lnTo>
                  <a:lnTo>
                    <a:pt x="2230" y="599"/>
                  </a:lnTo>
                  <a:lnTo>
                    <a:pt x="2279" y="550"/>
                  </a:lnTo>
                  <a:lnTo>
                    <a:pt x="2327" y="505"/>
                  </a:lnTo>
                  <a:lnTo>
                    <a:pt x="2372" y="460"/>
                  </a:lnTo>
                  <a:lnTo>
                    <a:pt x="2415" y="416"/>
                  </a:lnTo>
                  <a:lnTo>
                    <a:pt x="2452" y="372"/>
                  </a:lnTo>
                  <a:lnTo>
                    <a:pt x="2490" y="333"/>
                  </a:lnTo>
                  <a:lnTo>
                    <a:pt x="2525" y="293"/>
                  </a:lnTo>
                  <a:lnTo>
                    <a:pt x="2559" y="257"/>
                  </a:lnTo>
                  <a:lnTo>
                    <a:pt x="2590" y="221"/>
                  </a:lnTo>
                  <a:lnTo>
                    <a:pt x="2617" y="190"/>
                  </a:lnTo>
                  <a:lnTo>
                    <a:pt x="2644" y="158"/>
                  </a:lnTo>
                  <a:lnTo>
                    <a:pt x="2689" y="104"/>
                  </a:lnTo>
                  <a:lnTo>
                    <a:pt x="2724" y="61"/>
                  </a:lnTo>
                  <a:lnTo>
                    <a:pt x="2748" y="27"/>
                  </a:lnTo>
                  <a:lnTo>
                    <a:pt x="2767" y="0"/>
                  </a:lnTo>
                  <a:lnTo>
                    <a:pt x="2771" y="246"/>
                  </a:lnTo>
                  <a:lnTo>
                    <a:pt x="2755" y="344"/>
                  </a:lnTo>
                  <a:lnTo>
                    <a:pt x="2745" y="393"/>
                  </a:lnTo>
                  <a:lnTo>
                    <a:pt x="2728" y="438"/>
                  </a:lnTo>
                  <a:lnTo>
                    <a:pt x="2707" y="479"/>
                  </a:lnTo>
                  <a:lnTo>
                    <a:pt x="2685" y="517"/>
                  </a:lnTo>
                  <a:lnTo>
                    <a:pt x="2653" y="546"/>
                  </a:lnTo>
                  <a:lnTo>
                    <a:pt x="2619" y="571"/>
                  </a:lnTo>
                  <a:lnTo>
                    <a:pt x="2544" y="601"/>
                  </a:lnTo>
                  <a:lnTo>
                    <a:pt x="2477" y="619"/>
                  </a:lnTo>
                  <a:lnTo>
                    <a:pt x="2362" y="633"/>
                  </a:lnTo>
                  <a:lnTo>
                    <a:pt x="2259" y="619"/>
                  </a:lnTo>
                  <a:lnTo>
                    <a:pt x="2240" y="645"/>
                  </a:lnTo>
                  <a:lnTo>
                    <a:pt x="2213" y="673"/>
                  </a:lnTo>
                  <a:lnTo>
                    <a:pt x="2181" y="713"/>
                  </a:lnTo>
                  <a:lnTo>
                    <a:pt x="2139" y="760"/>
                  </a:lnTo>
                  <a:lnTo>
                    <a:pt x="2088" y="814"/>
                  </a:lnTo>
                  <a:lnTo>
                    <a:pt x="2060" y="842"/>
                  </a:lnTo>
                  <a:lnTo>
                    <a:pt x="2031" y="874"/>
                  </a:lnTo>
                  <a:lnTo>
                    <a:pt x="1998" y="906"/>
                  </a:lnTo>
                  <a:lnTo>
                    <a:pt x="1965" y="937"/>
                  </a:lnTo>
                  <a:lnTo>
                    <a:pt x="1931" y="972"/>
                  </a:lnTo>
                  <a:lnTo>
                    <a:pt x="1892" y="1007"/>
                  </a:lnTo>
                  <a:lnTo>
                    <a:pt x="1856" y="1041"/>
                  </a:lnTo>
                  <a:lnTo>
                    <a:pt x="1815" y="1076"/>
                  </a:lnTo>
                  <a:lnTo>
                    <a:pt x="1775" y="1111"/>
                  </a:lnTo>
                  <a:lnTo>
                    <a:pt x="1730" y="1147"/>
                  </a:lnTo>
                  <a:lnTo>
                    <a:pt x="1687" y="1183"/>
                  </a:lnTo>
                  <a:lnTo>
                    <a:pt x="1642" y="1217"/>
                  </a:lnTo>
                  <a:lnTo>
                    <a:pt x="1595" y="1253"/>
                  </a:lnTo>
                  <a:lnTo>
                    <a:pt x="1548" y="1286"/>
                  </a:lnTo>
                  <a:lnTo>
                    <a:pt x="1499" y="1322"/>
                  </a:lnTo>
                  <a:lnTo>
                    <a:pt x="1447" y="1353"/>
                  </a:lnTo>
                  <a:lnTo>
                    <a:pt x="1398" y="1385"/>
                  </a:lnTo>
                  <a:lnTo>
                    <a:pt x="1345" y="1416"/>
                  </a:lnTo>
                  <a:lnTo>
                    <a:pt x="1293" y="1446"/>
                  </a:lnTo>
                  <a:lnTo>
                    <a:pt x="1239" y="1474"/>
                  </a:lnTo>
                  <a:lnTo>
                    <a:pt x="1130" y="1527"/>
                  </a:lnTo>
                  <a:lnTo>
                    <a:pt x="1018" y="1574"/>
                  </a:lnTo>
                  <a:lnTo>
                    <a:pt x="910" y="1622"/>
                  </a:lnTo>
                  <a:lnTo>
                    <a:pt x="801" y="1664"/>
                  </a:lnTo>
                  <a:lnTo>
                    <a:pt x="694" y="1702"/>
                  </a:lnTo>
                  <a:lnTo>
                    <a:pt x="593" y="1739"/>
                  </a:lnTo>
                  <a:lnTo>
                    <a:pt x="495" y="1773"/>
                  </a:lnTo>
                  <a:lnTo>
                    <a:pt x="403" y="1801"/>
                  </a:lnTo>
                  <a:lnTo>
                    <a:pt x="240" y="1848"/>
                  </a:lnTo>
                  <a:lnTo>
                    <a:pt x="113" y="1882"/>
                  </a:lnTo>
                  <a:lnTo>
                    <a:pt x="0" y="1909"/>
                  </a:lnTo>
                  <a:lnTo>
                    <a:pt x="22" y="1751"/>
                  </a:lnTo>
                  <a:close/>
                </a:path>
              </a:pathLst>
            </a:custGeom>
            <a:solidFill>
              <a:srgbClr val="000000"/>
            </a:solidFill>
            <a:ln w="9525">
              <a:noFill/>
              <a:round/>
              <a:headEnd/>
              <a:tailEnd/>
            </a:ln>
          </p:spPr>
          <p:txBody>
            <a:bodyPr/>
            <a:lstStyle/>
            <a:p>
              <a:endParaRPr lang="en-US"/>
            </a:p>
          </p:txBody>
        </p:sp>
        <p:sp>
          <p:nvSpPr>
            <p:cNvPr id="45068" name="Freeform 12"/>
            <p:cNvSpPr>
              <a:spLocks/>
            </p:cNvSpPr>
            <p:nvPr/>
          </p:nvSpPr>
          <p:spPr bwMode="auto">
            <a:xfrm>
              <a:off x="3245" y="876"/>
              <a:ext cx="288" cy="190"/>
            </a:xfrm>
            <a:custGeom>
              <a:avLst/>
              <a:gdLst>
                <a:gd name="T0" fmla="*/ 288 w 575"/>
                <a:gd name="T1" fmla="*/ 0 h 571"/>
                <a:gd name="T2" fmla="*/ 260 w 575"/>
                <a:gd name="T3" fmla="*/ 8 h 571"/>
                <a:gd name="T4" fmla="*/ 196 w 575"/>
                <a:gd name="T5" fmla="*/ 27 h 571"/>
                <a:gd name="T6" fmla="*/ 159 w 575"/>
                <a:gd name="T7" fmla="*/ 40 h 571"/>
                <a:gd name="T8" fmla="*/ 123 w 575"/>
                <a:gd name="T9" fmla="*/ 55 h 571"/>
                <a:gd name="T10" fmla="*/ 93 w 575"/>
                <a:gd name="T11" fmla="*/ 70 h 571"/>
                <a:gd name="T12" fmla="*/ 71 w 575"/>
                <a:gd name="T13" fmla="*/ 87 h 571"/>
                <a:gd name="T14" fmla="*/ 58 w 575"/>
                <a:gd name="T15" fmla="*/ 103 h 571"/>
                <a:gd name="T16" fmla="*/ 51 w 575"/>
                <a:gd name="T17" fmla="*/ 121 h 571"/>
                <a:gd name="T18" fmla="*/ 49 w 575"/>
                <a:gd name="T19" fmla="*/ 155 h 571"/>
                <a:gd name="T20" fmla="*/ 56 w 575"/>
                <a:gd name="T21" fmla="*/ 180 h 571"/>
                <a:gd name="T22" fmla="*/ 60 w 575"/>
                <a:gd name="T23" fmla="*/ 190 h 571"/>
                <a:gd name="T24" fmla="*/ 46 w 575"/>
                <a:gd name="T25" fmla="*/ 178 h 571"/>
                <a:gd name="T26" fmla="*/ 33 w 575"/>
                <a:gd name="T27" fmla="*/ 165 h 571"/>
                <a:gd name="T28" fmla="*/ 19 w 575"/>
                <a:gd name="T29" fmla="*/ 149 h 571"/>
                <a:gd name="T30" fmla="*/ 7 w 575"/>
                <a:gd name="T31" fmla="*/ 131 h 571"/>
                <a:gd name="T32" fmla="*/ 0 w 575"/>
                <a:gd name="T33" fmla="*/ 112 h 571"/>
                <a:gd name="T34" fmla="*/ 1 w 575"/>
                <a:gd name="T35" fmla="*/ 92 h 571"/>
                <a:gd name="T36" fmla="*/ 13 w 575"/>
                <a:gd name="T37" fmla="*/ 74 h 571"/>
                <a:gd name="T38" fmla="*/ 24 w 575"/>
                <a:gd name="T39" fmla="*/ 66 h 571"/>
                <a:gd name="T40" fmla="*/ 38 w 575"/>
                <a:gd name="T41" fmla="*/ 58 h 571"/>
                <a:gd name="T42" fmla="*/ 76 w 575"/>
                <a:gd name="T43" fmla="*/ 43 h 571"/>
                <a:gd name="T44" fmla="*/ 120 w 575"/>
                <a:gd name="T45" fmla="*/ 30 h 571"/>
                <a:gd name="T46" fmla="*/ 169 w 575"/>
                <a:gd name="T47" fmla="*/ 19 h 571"/>
                <a:gd name="T48" fmla="*/ 251 w 575"/>
                <a:gd name="T49" fmla="*/ 5 h 571"/>
                <a:gd name="T50" fmla="*/ 288 w 575"/>
                <a:gd name="T51" fmla="*/ 0 h 571"/>
                <a:gd name="T52" fmla="*/ 288 w 575"/>
                <a:gd name="T53" fmla="*/ 0 h 57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575"/>
                <a:gd name="T82" fmla="*/ 0 h 571"/>
                <a:gd name="T83" fmla="*/ 575 w 575"/>
                <a:gd name="T84" fmla="*/ 571 h 571"/>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575" h="571">
                  <a:moveTo>
                    <a:pt x="575" y="0"/>
                  </a:moveTo>
                  <a:lnTo>
                    <a:pt x="520" y="23"/>
                  </a:lnTo>
                  <a:lnTo>
                    <a:pt x="392" y="80"/>
                  </a:lnTo>
                  <a:lnTo>
                    <a:pt x="318" y="119"/>
                  </a:lnTo>
                  <a:lnTo>
                    <a:pt x="246" y="164"/>
                  </a:lnTo>
                  <a:lnTo>
                    <a:pt x="185" y="211"/>
                  </a:lnTo>
                  <a:lnTo>
                    <a:pt x="141" y="260"/>
                  </a:lnTo>
                  <a:lnTo>
                    <a:pt x="115" y="311"/>
                  </a:lnTo>
                  <a:lnTo>
                    <a:pt x="101" y="364"/>
                  </a:lnTo>
                  <a:lnTo>
                    <a:pt x="97" y="465"/>
                  </a:lnTo>
                  <a:lnTo>
                    <a:pt x="111" y="540"/>
                  </a:lnTo>
                  <a:lnTo>
                    <a:pt x="119" y="571"/>
                  </a:lnTo>
                  <a:lnTo>
                    <a:pt x="91" y="535"/>
                  </a:lnTo>
                  <a:lnTo>
                    <a:pt x="65" y="497"/>
                  </a:lnTo>
                  <a:lnTo>
                    <a:pt x="37" y="448"/>
                  </a:lnTo>
                  <a:lnTo>
                    <a:pt x="13" y="393"/>
                  </a:lnTo>
                  <a:lnTo>
                    <a:pt x="0" y="336"/>
                  </a:lnTo>
                  <a:lnTo>
                    <a:pt x="1" y="276"/>
                  </a:lnTo>
                  <a:lnTo>
                    <a:pt x="25" y="223"/>
                  </a:lnTo>
                  <a:lnTo>
                    <a:pt x="47" y="198"/>
                  </a:lnTo>
                  <a:lnTo>
                    <a:pt x="76" y="173"/>
                  </a:lnTo>
                  <a:lnTo>
                    <a:pt x="151" y="130"/>
                  </a:lnTo>
                  <a:lnTo>
                    <a:pt x="240" y="90"/>
                  </a:lnTo>
                  <a:lnTo>
                    <a:pt x="337" y="58"/>
                  </a:lnTo>
                  <a:lnTo>
                    <a:pt x="502" y="15"/>
                  </a:lnTo>
                  <a:lnTo>
                    <a:pt x="575" y="0"/>
                  </a:lnTo>
                  <a:close/>
                </a:path>
              </a:pathLst>
            </a:custGeom>
            <a:solidFill>
              <a:srgbClr val="000000"/>
            </a:solidFill>
            <a:ln w="9525">
              <a:noFill/>
              <a:round/>
              <a:headEnd/>
              <a:tailEnd/>
            </a:ln>
          </p:spPr>
          <p:txBody>
            <a:bodyPr/>
            <a:lstStyle/>
            <a:p>
              <a:endParaRPr lang="en-US"/>
            </a:p>
          </p:txBody>
        </p:sp>
        <p:sp>
          <p:nvSpPr>
            <p:cNvPr id="45069" name="Freeform 13"/>
            <p:cNvSpPr>
              <a:spLocks/>
            </p:cNvSpPr>
            <p:nvPr/>
          </p:nvSpPr>
          <p:spPr bwMode="auto">
            <a:xfrm>
              <a:off x="2990" y="1219"/>
              <a:ext cx="570" cy="68"/>
            </a:xfrm>
            <a:custGeom>
              <a:avLst/>
              <a:gdLst>
                <a:gd name="T0" fmla="*/ 0 w 1140"/>
                <a:gd name="T1" fmla="*/ 68 h 204"/>
                <a:gd name="T2" fmla="*/ 570 w 1140"/>
                <a:gd name="T3" fmla="*/ 31 h 204"/>
                <a:gd name="T4" fmla="*/ 540 w 1140"/>
                <a:gd name="T5" fmla="*/ 25 h 204"/>
                <a:gd name="T6" fmla="*/ 464 w 1140"/>
                <a:gd name="T7" fmla="*/ 11 h 204"/>
                <a:gd name="T8" fmla="*/ 364 w 1140"/>
                <a:gd name="T9" fmla="*/ 0 h 204"/>
                <a:gd name="T10" fmla="*/ 261 w 1140"/>
                <a:gd name="T11" fmla="*/ 3 h 204"/>
                <a:gd name="T12" fmla="*/ 165 w 1140"/>
                <a:gd name="T13" fmla="*/ 20 h 204"/>
                <a:gd name="T14" fmla="*/ 122 w 1140"/>
                <a:gd name="T15" fmla="*/ 31 h 204"/>
                <a:gd name="T16" fmla="*/ 82 w 1140"/>
                <a:gd name="T17" fmla="*/ 41 h 204"/>
                <a:gd name="T18" fmla="*/ 22 w 1140"/>
                <a:gd name="T19" fmla="*/ 60 h 204"/>
                <a:gd name="T20" fmla="*/ 0 w 1140"/>
                <a:gd name="T21" fmla="*/ 68 h 204"/>
                <a:gd name="T22" fmla="*/ 0 w 1140"/>
                <a:gd name="T23" fmla="*/ 68 h 20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140"/>
                <a:gd name="T37" fmla="*/ 0 h 204"/>
                <a:gd name="T38" fmla="*/ 1140 w 1140"/>
                <a:gd name="T39" fmla="*/ 204 h 20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140" h="204">
                  <a:moveTo>
                    <a:pt x="0" y="204"/>
                  </a:moveTo>
                  <a:lnTo>
                    <a:pt x="1140" y="94"/>
                  </a:lnTo>
                  <a:lnTo>
                    <a:pt x="1080" y="75"/>
                  </a:lnTo>
                  <a:lnTo>
                    <a:pt x="928" y="32"/>
                  </a:lnTo>
                  <a:lnTo>
                    <a:pt x="728" y="0"/>
                  </a:lnTo>
                  <a:lnTo>
                    <a:pt x="522" y="8"/>
                  </a:lnTo>
                  <a:lnTo>
                    <a:pt x="331" y="59"/>
                  </a:lnTo>
                  <a:lnTo>
                    <a:pt x="244" y="92"/>
                  </a:lnTo>
                  <a:lnTo>
                    <a:pt x="165" y="124"/>
                  </a:lnTo>
                  <a:lnTo>
                    <a:pt x="45" y="180"/>
                  </a:lnTo>
                  <a:lnTo>
                    <a:pt x="0" y="204"/>
                  </a:lnTo>
                  <a:close/>
                </a:path>
              </a:pathLst>
            </a:custGeom>
            <a:solidFill>
              <a:srgbClr val="000000"/>
            </a:solidFill>
            <a:ln w="9525">
              <a:noFill/>
              <a:round/>
              <a:headEnd/>
              <a:tailEnd/>
            </a:ln>
          </p:spPr>
          <p:txBody>
            <a:bodyPr/>
            <a:lstStyle/>
            <a:p>
              <a:endParaRPr lang="en-US"/>
            </a:p>
          </p:txBody>
        </p:sp>
        <p:sp>
          <p:nvSpPr>
            <p:cNvPr id="45070" name="Freeform 14"/>
            <p:cNvSpPr>
              <a:spLocks/>
            </p:cNvSpPr>
            <p:nvPr/>
          </p:nvSpPr>
          <p:spPr bwMode="auto">
            <a:xfrm>
              <a:off x="3016" y="1264"/>
              <a:ext cx="544" cy="130"/>
            </a:xfrm>
            <a:custGeom>
              <a:avLst/>
              <a:gdLst>
                <a:gd name="T0" fmla="*/ 0 w 1087"/>
                <a:gd name="T1" fmla="*/ 63 h 392"/>
                <a:gd name="T2" fmla="*/ 31 w 1087"/>
                <a:gd name="T3" fmla="*/ 71 h 392"/>
                <a:gd name="T4" fmla="*/ 66 w 1087"/>
                <a:gd name="T5" fmla="*/ 79 h 392"/>
                <a:gd name="T6" fmla="*/ 111 w 1087"/>
                <a:gd name="T7" fmla="*/ 87 h 392"/>
                <a:gd name="T8" fmla="*/ 217 w 1087"/>
                <a:gd name="T9" fmla="*/ 97 h 392"/>
                <a:gd name="T10" fmla="*/ 327 w 1087"/>
                <a:gd name="T11" fmla="*/ 86 h 392"/>
                <a:gd name="T12" fmla="*/ 376 w 1087"/>
                <a:gd name="T13" fmla="*/ 73 h 392"/>
                <a:gd name="T14" fmla="*/ 419 w 1087"/>
                <a:gd name="T15" fmla="*/ 58 h 392"/>
                <a:gd name="T16" fmla="*/ 456 w 1087"/>
                <a:gd name="T17" fmla="*/ 44 h 392"/>
                <a:gd name="T18" fmla="*/ 488 w 1087"/>
                <a:gd name="T19" fmla="*/ 31 h 392"/>
                <a:gd name="T20" fmla="*/ 513 w 1087"/>
                <a:gd name="T21" fmla="*/ 18 h 392"/>
                <a:gd name="T22" fmla="*/ 530 w 1087"/>
                <a:gd name="T23" fmla="*/ 9 h 392"/>
                <a:gd name="T24" fmla="*/ 544 w 1087"/>
                <a:gd name="T25" fmla="*/ 0 h 392"/>
                <a:gd name="T26" fmla="*/ 540 w 1087"/>
                <a:gd name="T27" fmla="*/ 5 h 392"/>
                <a:gd name="T28" fmla="*/ 530 w 1087"/>
                <a:gd name="T29" fmla="*/ 19 h 392"/>
                <a:gd name="T30" fmla="*/ 522 w 1087"/>
                <a:gd name="T31" fmla="*/ 28 h 392"/>
                <a:gd name="T32" fmla="*/ 513 w 1087"/>
                <a:gd name="T33" fmla="*/ 37 h 392"/>
                <a:gd name="T34" fmla="*/ 501 w 1087"/>
                <a:gd name="T35" fmla="*/ 48 h 392"/>
                <a:gd name="T36" fmla="*/ 488 w 1087"/>
                <a:gd name="T37" fmla="*/ 60 h 392"/>
                <a:gd name="T38" fmla="*/ 473 w 1087"/>
                <a:gd name="T39" fmla="*/ 72 h 392"/>
                <a:gd name="T40" fmla="*/ 456 w 1087"/>
                <a:gd name="T41" fmla="*/ 84 h 392"/>
                <a:gd name="T42" fmla="*/ 438 w 1087"/>
                <a:gd name="T43" fmla="*/ 95 h 392"/>
                <a:gd name="T44" fmla="*/ 419 w 1087"/>
                <a:gd name="T45" fmla="*/ 104 h 392"/>
                <a:gd name="T46" fmla="*/ 396 w 1087"/>
                <a:gd name="T47" fmla="*/ 113 h 392"/>
                <a:gd name="T48" fmla="*/ 373 w 1087"/>
                <a:gd name="T49" fmla="*/ 121 h 392"/>
                <a:gd name="T50" fmla="*/ 320 w 1087"/>
                <a:gd name="T51" fmla="*/ 130 h 392"/>
                <a:gd name="T52" fmla="*/ 207 w 1087"/>
                <a:gd name="T53" fmla="*/ 125 h 392"/>
                <a:gd name="T54" fmla="*/ 103 w 1087"/>
                <a:gd name="T55" fmla="*/ 101 h 392"/>
                <a:gd name="T56" fmla="*/ 61 w 1087"/>
                <a:gd name="T57" fmla="*/ 87 h 392"/>
                <a:gd name="T58" fmla="*/ 29 w 1087"/>
                <a:gd name="T59" fmla="*/ 75 h 392"/>
                <a:gd name="T60" fmla="*/ 0 w 1087"/>
                <a:gd name="T61" fmla="*/ 63 h 392"/>
                <a:gd name="T62" fmla="*/ 0 w 1087"/>
                <a:gd name="T63" fmla="*/ 63 h 39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87"/>
                <a:gd name="T97" fmla="*/ 0 h 392"/>
                <a:gd name="T98" fmla="*/ 1087 w 1087"/>
                <a:gd name="T99" fmla="*/ 392 h 392"/>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87" h="392">
                  <a:moveTo>
                    <a:pt x="0" y="189"/>
                  </a:moveTo>
                  <a:lnTo>
                    <a:pt x="62" y="214"/>
                  </a:lnTo>
                  <a:lnTo>
                    <a:pt x="132" y="239"/>
                  </a:lnTo>
                  <a:lnTo>
                    <a:pt x="222" y="261"/>
                  </a:lnTo>
                  <a:lnTo>
                    <a:pt x="434" y="291"/>
                  </a:lnTo>
                  <a:lnTo>
                    <a:pt x="653" y="259"/>
                  </a:lnTo>
                  <a:lnTo>
                    <a:pt x="752" y="219"/>
                  </a:lnTo>
                  <a:lnTo>
                    <a:pt x="838" y="176"/>
                  </a:lnTo>
                  <a:lnTo>
                    <a:pt x="912" y="133"/>
                  </a:lnTo>
                  <a:lnTo>
                    <a:pt x="976" y="92"/>
                  </a:lnTo>
                  <a:lnTo>
                    <a:pt x="1025" y="54"/>
                  </a:lnTo>
                  <a:lnTo>
                    <a:pt x="1060" y="26"/>
                  </a:lnTo>
                  <a:lnTo>
                    <a:pt x="1087" y="0"/>
                  </a:lnTo>
                  <a:lnTo>
                    <a:pt x="1080" y="14"/>
                  </a:lnTo>
                  <a:lnTo>
                    <a:pt x="1060" y="56"/>
                  </a:lnTo>
                  <a:lnTo>
                    <a:pt x="1044" y="83"/>
                  </a:lnTo>
                  <a:lnTo>
                    <a:pt x="1025" y="113"/>
                  </a:lnTo>
                  <a:lnTo>
                    <a:pt x="1001" y="146"/>
                  </a:lnTo>
                  <a:lnTo>
                    <a:pt x="976" y="180"/>
                  </a:lnTo>
                  <a:lnTo>
                    <a:pt x="946" y="217"/>
                  </a:lnTo>
                  <a:lnTo>
                    <a:pt x="912" y="252"/>
                  </a:lnTo>
                  <a:lnTo>
                    <a:pt x="875" y="285"/>
                  </a:lnTo>
                  <a:lnTo>
                    <a:pt x="837" y="314"/>
                  </a:lnTo>
                  <a:lnTo>
                    <a:pt x="791" y="341"/>
                  </a:lnTo>
                  <a:lnTo>
                    <a:pt x="745" y="364"/>
                  </a:lnTo>
                  <a:lnTo>
                    <a:pt x="639" y="392"/>
                  </a:lnTo>
                  <a:lnTo>
                    <a:pt x="414" y="376"/>
                  </a:lnTo>
                  <a:lnTo>
                    <a:pt x="206" y="304"/>
                  </a:lnTo>
                  <a:lnTo>
                    <a:pt x="122" y="262"/>
                  </a:lnTo>
                  <a:lnTo>
                    <a:pt x="58" y="226"/>
                  </a:lnTo>
                  <a:lnTo>
                    <a:pt x="0" y="189"/>
                  </a:lnTo>
                  <a:close/>
                </a:path>
              </a:pathLst>
            </a:custGeom>
            <a:solidFill>
              <a:srgbClr val="000000"/>
            </a:solidFill>
            <a:ln w="9525">
              <a:noFill/>
              <a:round/>
              <a:headEnd/>
              <a:tailEnd/>
            </a:ln>
          </p:spPr>
          <p:txBody>
            <a:bodyPr/>
            <a:lstStyle/>
            <a:p>
              <a:endParaRPr lang="en-US"/>
            </a:p>
          </p:txBody>
        </p:sp>
        <p:sp>
          <p:nvSpPr>
            <p:cNvPr id="45071" name="Freeform 15"/>
            <p:cNvSpPr>
              <a:spLocks/>
            </p:cNvSpPr>
            <p:nvPr/>
          </p:nvSpPr>
          <p:spPr bwMode="auto">
            <a:xfrm>
              <a:off x="2798" y="979"/>
              <a:ext cx="163" cy="306"/>
            </a:xfrm>
            <a:custGeom>
              <a:avLst/>
              <a:gdLst>
                <a:gd name="T0" fmla="*/ 163 w 327"/>
                <a:gd name="T1" fmla="*/ 306 h 917"/>
                <a:gd name="T2" fmla="*/ 58 w 327"/>
                <a:gd name="T3" fmla="*/ 0 h 917"/>
                <a:gd name="T4" fmla="*/ 54 w 327"/>
                <a:gd name="T5" fmla="*/ 8 h 917"/>
                <a:gd name="T6" fmla="*/ 43 w 327"/>
                <a:gd name="T7" fmla="*/ 28 h 917"/>
                <a:gd name="T8" fmla="*/ 37 w 327"/>
                <a:gd name="T9" fmla="*/ 42 h 917"/>
                <a:gd name="T10" fmla="*/ 30 w 327"/>
                <a:gd name="T11" fmla="*/ 58 h 917"/>
                <a:gd name="T12" fmla="*/ 22 w 327"/>
                <a:gd name="T13" fmla="*/ 75 h 917"/>
                <a:gd name="T14" fmla="*/ 15 w 327"/>
                <a:gd name="T15" fmla="*/ 93 h 917"/>
                <a:gd name="T16" fmla="*/ 0 w 327"/>
                <a:gd name="T17" fmla="*/ 169 h 917"/>
                <a:gd name="T18" fmla="*/ 4 w 327"/>
                <a:gd name="T19" fmla="*/ 202 h 917"/>
                <a:gd name="T20" fmla="*/ 10 w 327"/>
                <a:gd name="T21" fmla="*/ 215 h 917"/>
                <a:gd name="T22" fmla="*/ 21 w 327"/>
                <a:gd name="T23" fmla="*/ 226 h 917"/>
                <a:gd name="T24" fmla="*/ 45 w 327"/>
                <a:gd name="T25" fmla="*/ 244 h 917"/>
                <a:gd name="T26" fmla="*/ 70 w 327"/>
                <a:gd name="T27" fmla="*/ 260 h 917"/>
                <a:gd name="T28" fmla="*/ 95 w 327"/>
                <a:gd name="T29" fmla="*/ 273 h 917"/>
                <a:gd name="T30" fmla="*/ 117 w 327"/>
                <a:gd name="T31" fmla="*/ 285 h 917"/>
                <a:gd name="T32" fmla="*/ 151 w 327"/>
                <a:gd name="T33" fmla="*/ 300 h 917"/>
                <a:gd name="T34" fmla="*/ 163 w 327"/>
                <a:gd name="T35" fmla="*/ 306 h 917"/>
                <a:gd name="T36" fmla="*/ 163 w 327"/>
                <a:gd name="T37" fmla="*/ 306 h 91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27"/>
                <a:gd name="T58" fmla="*/ 0 h 917"/>
                <a:gd name="T59" fmla="*/ 327 w 327"/>
                <a:gd name="T60" fmla="*/ 917 h 91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27" h="917">
                  <a:moveTo>
                    <a:pt x="327" y="917"/>
                  </a:moveTo>
                  <a:lnTo>
                    <a:pt x="117" y="0"/>
                  </a:lnTo>
                  <a:lnTo>
                    <a:pt x="109" y="23"/>
                  </a:lnTo>
                  <a:lnTo>
                    <a:pt x="87" y="85"/>
                  </a:lnTo>
                  <a:lnTo>
                    <a:pt x="74" y="126"/>
                  </a:lnTo>
                  <a:lnTo>
                    <a:pt x="60" y="174"/>
                  </a:lnTo>
                  <a:lnTo>
                    <a:pt x="44" y="226"/>
                  </a:lnTo>
                  <a:lnTo>
                    <a:pt x="31" y="280"/>
                  </a:lnTo>
                  <a:lnTo>
                    <a:pt x="0" y="506"/>
                  </a:lnTo>
                  <a:lnTo>
                    <a:pt x="8" y="604"/>
                  </a:lnTo>
                  <a:lnTo>
                    <a:pt x="21" y="643"/>
                  </a:lnTo>
                  <a:lnTo>
                    <a:pt x="42" y="676"/>
                  </a:lnTo>
                  <a:lnTo>
                    <a:pt x="91" y="730"/>
                  </a:lnTo>
                  <a:lnTo>
                    <a:pt x="141" y="778"/>
                  </a:lnTo>
                  <a:lnTo>
                    <a:pt x="190" y="819"/>
                  </a:lnTo>
                  <a:lnTo>
                    <a:pt x="235" y="853"/>
                  </a:lnTo>
                  <a:lnTo>
                    <a:pt x="302" y="900"/>
                  </a:lnTo>
                  <a:lnTo>
                    <a:pt x="327" y="917"/>
                  </a:lnTo>
                  <a:close/>
                </a:path>
              </a:pathLst>
            </a:custGeom>
            <a:solidFill>
              <a:srgbClr val="000000"/>
            </a:solidFill>
            <a:ln w="9525">
              <a:noFill/>
              <a:round/>
              <a:headEnd/>
              <a:tailEnd/>
            </a:ln>
          </p:spPr>
          <p:txBody>
            <a:bodyPr/>
            <a:lstStyle/>
            <a:p>
              <a:endParaRPr lang="en-US"/>
            </a:p>
          </p:txBody>
        </p:sp>
        <p:sp>
          <p:nvSpPr>
            <p:cNvPr id="45072" name="Freeform 16"/>
            <p:cNvSpPr>
              <a:spLocks/>
            </p:cNvSpPr>
            <p:nvPr/>
          </p:nvSpPr>
          <p:spPr bwMode="auto">
            <a:xfrm>
              <a:off x="2897" y="977"/>
              <a:ext cx="208" cy="263"/>
            </a:xfrm>
            <a:custGeom>
              <a:avLst/>
              <a:gdLst>
                <a:gd name="T0" fmla="*/ 0 w 416"/>
                <a:gd name="T1" fmla="*/ 0 h 790"/>
                <a:gd name="T2" fmla="*/ 20 w 416"/>
                <a:gd name="T3" fmla="*/ 13 h 790"/>
                <a:gd name="T4" fmla="*/ 39 w 416"/>
                <a:gd name="T5" fmla="*/ 27 h 790"/>
                <a:gd name="T6" fmla="*/ 63 w 416"/>
                <a:gd name="T7" fmla="*/ 45 h 790"/>
                <a:gd name="T8" fmla="*/ 75 w 416"/>
                <a:gd name="T9" fmla="*/ 56 h 790"/>
                <a:gd name="T10" fmla="*/ 87 w 416"/>
                <a:gd name="T11" fmla="*/ 67 h 790"/>
                <a:gd name="T12" fmla="*/ 98 w 416"/>
                <a:gd name="T13" fmla="*/ 78 h 790"/>
                <a:gd name="T14" fmla="*/ 110 w 416"/>
                <a:gd name="T15" fmla="*/ 90 h 790"/>
                <a:gd name="T16" fmla="*/ 119 w 416"/>
                <a:gd name="T17" fmla="*/ 102 h 790"/>
                <a:gd name="T18" fmla="*/ 128 w 416"/>
                <a:gd name="T19" fmla="*/ 114 h 790"/>
                <a:gd name="T20" fmla="*/ 140 w 416"/>
                <a:gd name="T21" fmla="*/ 139 h 790"/>
                <a:gd name="T22" fmla="*/ 145 w 416"/>
                <a:gd name="T23" fmla="*/ 186 h 790"/>
                <a:gd name="T24" fmla="*/ 141 w 416"/>
                <a:gd name="T25" fmla="*/ 207 h 790"/>
                <a:gd name="T26" fmla="*/ 138 w 416"/>
                <a:gd name="T27" fmla="*/ 217 h 790"/>
                <a:gd name="T28" fmla="*/ 134 w 416"/>
                <a:gd name="T29" fmla="*/ 225 h 790"/>
                <a:gd name="T30" fmla="*/ 126 w 416"/>
                <a:gd name="T31" fmla="*/ 241 h 790"/>
                <a:gd name="T32" fmla="*/ 120 w 416"/>
                <a:gd name="T33" fmla="*/ 253 h 790"/>
                <a:gd name="T34" fmla="*/ 113 w 416"/>
                <a:gd name="T35" fmla="*/ 263 h 790"/>
                <a:gd name="T36" fmla="*/ 131 w 416"/>
                <a:gd name="T37" fmla="*/ 249 h 790"/>
                <a:gd name="T38" fmla="*/ 149 w 416"/>
                <a:gd name="T39" fmla="*/ 233 h 790"/>
                <a:gd name="T40" fmla="*/ 169 w 416"/>
                <a:gd name="T41" fmla="*/ 213 h 790"/>
                <a:gd name="T42" fmla="*/ 179 w 416"/>
                <a:gd name="T43" fmla="*/ 203 h 790"/>
                <a:gd name="T44" fmla="*/ 187 w 416"/>
                <a:gd name="T45" fmla="*/ 191 h 790"/>
                <a:gd name="T46" fmla="*/ 202 w 416"/>
                <a:gd name="T47" fmla="*/ 168 h 790"/>
                <a:gd name="T48" fmla="*/ 208 w 416"/>
                <a:gd name="T49" fmla="*/ 145 h 790"/>
                <a:gd name="T50" fmla="*/ 205 w 416"/>
                <a:gd name="T51" fmla="*/ 125 h 790"/>
                <a:gd name="T52" fmla="*/ 198 w 416"/>
                <a:gd name="T53" fmla="*/ 114 h 790"/>
                <a:gd name="T54" fmla="*/ 189 w 416"/>
                <a:gd name="T55" fmla="*/ 104 h 790"/>
                <a:gd name="T56" fmla="*/ 176 w 416"/>
                <a:gd name="T57" fmla="*/ 93 h 790"/>
                <a:gd name="T58" fmla="*/ 162 w 416"/>
                <a:gd name="T59" fmla="*/ 83 h 790"/>
                <a:gd name="T60" fmla="*/ 128 w 416"/>
                <a:gd name="T61" fmla="*/ 62 h 790"/>
                <a:gd name="T62" fmla="*/ 110 w 416"/>
                <a:gd name="T63" fmla="*/ 52 h 790"/>
                <a:gd name="T64" fmla="*/ 93 w 416"/>
                <a:gd name="T65" fmla="*/ 43 h 790"/>
                <a:gd name="T66" fmla="*/ 58 w 416"/>
                <a:gd name="T67" fmla="*/ 25 h 790"/>
                <a:gd name="T68" fmla="*/ 29 w 416"/>
                <a:gd name="T69" fmla="*/ 12 h 790"/>
                <a:gd name="T70" fmla="*/ 0 w 416"/>
                <a:gd name="T71" fmla="*/ 0 h 790"/>
                <a:gd name="T72" fmla="*/ 0 w 416"/>
                <a:gd name="T73" fmla="*/ 0 h 79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416"/>
                <a:gd name="T112" fmla="*/ 0 h 790"/>
                <a:gd name="T113" fmla="*/ 416 w 416"/>
                <a:gd name="T114" fmla="*/ 790 h 790"/>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416" h="790">
                  <a:moveTo>
                    <a:pt x="0" y="0"/>
                  </a:moveTo>
                  <a:lnTo>
                    <a:pt x="40" y="38"/>
                  </a:lnTo>
                  <a:lnTo>
                    <a:pt x="78" y="81"/>
                  </a:lnTo>
                  <a:lnTo>
                    <a:pt x="126" y="135"/>
                  </a:lnTo>
                  <a:lnTo>
                    <a:pt x="149" y="168"/>
                  </a:lnTo>
                  <a:lnTo>
                    <a:pt x="174" y="200"/>
                  </a:lnTo>
                  <a:lnTo>
                    <a:pt x="196" y="235"/>
                  </a:lnTo>
                  <a:lnTo>
                    <a:pt x="220" y="269"/>
                  </a:lnTo>
                  <a:lnTo>
                    <a:pt x="239" y="307"/>
                  </a:lnTo>
                  <a:lnTo>
                    <a:pt x="256" y="342"/>
                  </a:lnTo>
                  <a:lnTo>
                    <a:pt x="280" y="418"/>
                  </a:lnTo>
                  <a:lnTo>
                    <a:pt x="289" y="558"/>
                  </a:lnTo>
                  <a:lnTo>
                    <a:pt x="281" y="622"/>
                  </a:lnTo>
                  <a:lnTo>
                    <a:pt x="275" y="651"/>
                  </a:lnTo>
                  <a:lnTo>
                    <a:pt x="268" y="677"/>
                  </a:lnTo>
                  <a:lnTo>
                    <a:pt x="253" y="723"/>
                  </a:lnTo>
                  <a:lnTo>
                    <a:pt x="240" y="759"/>
                  </a:lnTo>
                  <a:lnTo>
                    <a:pt x="226" y="790"/>
                  </a:lnTo>
                  <a:lnTo>
                    <a:pt x="262" y="747"/>
                  </a:lnTo>
                  <a:lnTo>
                    <a:pt x="298" y="699"/>
                  </a:lnTo>
                  <a:lnTo>
                    <a:pt x="337" y="640"/>
                  </a:lnTo>
                  <a:lnTo>
                    <a:pt x="357" y="609"/>
                  </a:lnTo>
                  <a:lnTo>
                    <a:pt x="374" y="575"/>
                  </a:lnTo>
                  <a:lnTo>
                    <a:pt x="403" y="505"/>
                  </a:lnTo>
                  <a:lnTo>
                    <a:pt x="416" y="436"/>
                  </a:lnTo>
                  <a:lnTo>
                    <a:pt x="409" y="374"/>
                  </a:lnTo>
                  <a:lnTo>
                    <a:pt x="396" y="342"/>
                  </a:lnTo>
                  <a:lnTo>
                    <a:pt x="377" y="311"/>
                  </a:lnTo>
                  <a:lnTo>
                    <a:pt x="352" y="280"/>
                  </a:lnTo>
                  <a:lnTo>
                    <a:pt x="323" y="249"/>
                  </a:lnTo>
                  <a:lnTo>
                    <a:pt x="256" y="187"/>
                  </a:lnTo>
                  <a:lnTo>
                    <a:pt x="221" y="156"/>
                  </a:lnTo>
                  <a:lnTo>
                    <a:pt x="186" y="128"/>
                  </a:lnTo>
                  <a:lnTo>
                    <a:pt x="116" y="76"/>
                  </a:lnTo>
                  <a:lnTo>
                    <a:pt x="58" y="36"/>
                  </a:lnTo>
                  <a:lnTo>
                    <a:pt x="0" y="0"/>
                  </a:lnTo>
                  <a:close/>
                </a:path>
              </a:pathLst>
            </a:custGeom>
            <a:solidFill>
              <a:srgbClr val="000000"/>
            </a:solidFill>
            <a:ln w="9525">
              <a:noFill/>
              <a:round/>
              <a:headEnd/>
              <a:tailEnd/>
            </a:ln>
          </p:spPr>
          <p:txBody>
            <a:bodyPr/>
            <a:lstStyle/>
            <a:p>
              <a:endParaRPr lang="en-US"/>
            </a:p>
          </p:txBody>
        </p:sp>
        <p:sp>
          <p:nvSpPr>
            <p:cNvPr id="45073" name="Freeform 17"/>
            <p:cNvSpPr>
              <a:spLocks/>
            </p:cNvSpPr>
            <p:nvPr/>
          </p:nvSpPr>
          <p:spPr bwMode="auto">
            <a:xfrm>
              <a:off x="2409" y="1102"/>
              <a:ext cx="111" cy="324"/>
            </a:xfrm>
            <a:custGeom>
              <a:avLst/>
              <a:gdLst>
                <a:gd name="T0" fmla="*/ 87 w 221"/>
                <a:gd name="T1" fmla="*/ 324 h 973"/>
                <a:gd name="T2" fmla="*/ 111 w 221"/>
                <a:gd name="T3" fmla="*/ 0 h 973"/>
                <a:gd name="T4" fmla="*/ 106 w 221"/>
                <a:gd name="T5" fmla="*/ 6 h 973"/>
                <a:gd name="T6" fmla="*/ 91 w 221"/>
                <a:gd name="T7" fmla="*/ 24 h 973"/>
                <a:gd name="T8" fmla="*/ 81 w 221"/>
                <a:gd name="T9" fmla="*/ 36 h 973"/>
                <a:gd name="T10" fmla="*/ 71 w 221"/>
                <a:gd name="T11" fmla="*/ 50 h 973"/>
                <a:gd name="T12" fmla="*/ 59 w 221"/>
                <a:gd name="T13" fmla="*/ 65 h 973"/>
                <a:gd name="T14" fmla="*/ 47 w 221"/>
                <a:gd name="T15" fmla="*/ 81 h 973"/>
                <a:gd name="T16" fmla="*/ 37 w 221"/>
                <a:gd name="T17" fmla="*/ 98 h 973"/>
                <a:gd name="T18" fmla="*/ 26 w 221"/>
                <a:gd name="T19" fmla="*/ 115 h 973"/>
                <a:gd name="T20" fmla="*/ 17 w 221"/>
                <a:gd name="T21" fmla="*/ 132 h 973"/>
                <a:gd name="T22" fmla="*/ 9 w 221"/>
                <a:gd name="T23" fmla="*/ 149 h 973"/>
                <a:gd name="T24" fmla="*/ 0 w 221"/>
                <a:gd name="T25" fmla="*/ 180 h 973"/>
                <a:gd name="T26" fmla="*/ 2 w 221"/>
                <a:gd name="T27" fmla="*/ 206 h 973"/>
                <a:gd name="T28" fmla="*/ 7 w 221"/>
                <a:gd name="T29" fmla="*/ 217 h 973"/>
                <a:gd name="T30" fmla="*/ 13 w 221"/>
                <a:gd name="T31" fmla="*/ 228 h 973"/>
                <a:gd name="T32" fmla="*/ 19 w 221"/>
                <a:gd name="T33" fmla="*/ 239 h 973"/>
                <a:gd name="T34" fmla="*/ 25 w 221"/>
                <a:gd name="T35" fmla="*/ 249 h 973"/>
                <a:gd name="T36" fmla="*/ 32 w 221"/>
                <a:gd name="T37" fmla="*/ 260 h 973"/>
                <a:gd name="T38" fmla="*/ 40 w 221"/>
                <a:gd name="T39" fmla="*/ 269 h 973"/>
                <a:gd name="T40" fmla="*/ 53 w 221"/>
                <a:gd name="T41" fmla="*/ 287 h 973"/>
                <a:gd name="T42" fmla="*/ 67 w 221"/>
                <a:gd name="T43" fmla="*/ 302 h 973"/>
                <a:gd name="T44" fmla="*/ 77 w 221"/>
                <a:gd name="T45" fmla="*/ 313 h 973"/>
                <a:gd name="T46" fmla="*/ 87 w 221"/>
                <a:gd name="T47" fmla="*/ 324 h 973"/>
                <a:gd name="T48" fmla="*/ 87 w 221"/>
                <a:gd name="T49" fmla="*/ 324 h 97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21"/>
                <a:gd name="T76" fmla="*/ 0 h 973"/>
                <a:gd name="T77" fmla="*/ 221 w 221"/>
                <a:gd name="T78" fmla="*/ 973 h 97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21" h="973">
                  <a:moveTo>
                    <a:pt x="173" y="973"/>
                  </a:moveTo>
                  <a:lnTo>
                    <a:pt x="221" y="0"/>
                  </a:lnTo>
                  <a:lnTo>
                    <a:pt x="211" y="18"/>
                  </a:lnTo>
                  <a:lnTo>
                    <a:pt x="181" y="71"/>
                  </a:lnTo>
                  <a:lnTo>
                    <a:pt x="161" y="108"/>
                  </a:lnTo>
                  <a:lnTo>
                    <a:pt x="141" y="149"/>
                  </a:lnTo>
                  <a:lnTo>
                    <a:pt x="118" y="195"/>
                  </a:lnTo>
                  <a:lnTo>
                    <a:pt x="94" y="242"/>
                  </a:lnTo>
                  <a:lnTo>
                    <a:pt x="73" y="294"/>
                  </a:lnTo>
                  <a:lnTo>
                    <a:pt x="52" y="345"/>
                  </a:lnTo>
                  <a:lnTo>
                    <a:pt x="33" y="397"/>
                  </a:lnTo>
                  <a:lnTo>
                    <a:pt x="18" y="446"/>
                  </a:lnTo>
                  <a:lnTo>
                    <a:pt x="0" y="540"/>
                  </a:lnTo>
                  <a:lnTo>
                    <a:pt x="3" y="619"/>
                  </a:lnTo>
                  <a:lnTo>
                    <a:pt x="13" y="652"/>
                  </a:lnTo>
                  <a:lnTo>
                    <a:pt x="25" y="685"/>
                  </a:lnTo>
                  <a:lnTo>
                    <a:pt x="38" y="717"/>
                  </a:lnTo>
                  <a:lnTo>
                    <a:pt x="50" y="747"/>
                  </a:lnTo>
                  <a:lnTo>
                    <a:pt x="64" y="780"/>
                  </a:lnTo>
                  <a:lnTo>
                    <a:pt x="79" y="808"/>
                  </a:lnTo>
                  <a:lnTo>
                    <a:pt x="106" y="862"/>
                  </a:lnTo>
                  <a:lnTo>
                    <a:pt x="133" y="907"/>
                  </a:lnTo>
                  <a:lnTo>
                    <a:pt x="153" y="941"/>
                  </a:lnTo>
                  <a:lnTo>
                    <a:pt x="173" y="973"/>
                  </a:lnTo>
                  <a:close/>
                </a:path>
              </a:pathLst>
            </a:custGeom>
            <a:solidFill>
              <a:srgbClr val="000000"/>
            </a:solidFill>
            <a:ln w="9525">
              <a:noFill/>
              <a:round/>
              <a:headEnd/>
              <a:tailEnd/>
            </a:ln>
          </p:spPr>
          <p:txBody>
            <a:bodyPr/>
            <a:lstStyle/>
            <a:p>
              <a:endParaRPr lang="en-US"/>
            </a:p>
          </p:txBody>
        </p:sp>
        <p:sp>
          <p:nvSpPr>
            <p:cNvPr id="45074" name="Freeform 18"/>
            <p:cNvSpPr>
              <a:spLocks/>
            </p:cNvSpPr>
            <p:nvPr/>
          </p:nvSpPr>
          <p:spPr bwMode="auto">
            <a:xfrm>
              <a:off x="2503" y="1116"/>
              <a:ext cx="187" cy="304"/>
            </a:xfrm>
            <a:custGeom>
              <a:avLst/>
              <a:gdLst>
                <a:gd name="T0" fmla="*/ 57 w 374"/>
                <a:gd name="T1" fmla="*/ 0 h 910"/>
                <a:gd name="T2" fmla="*/ 62 w 374"/>
                <a:gd name="T3" fmla="*/ 4 h 910"/>
                <a:gd name="T4" fmla="*/ 76 w 374"/>
                <a:gd name="T5" fmla="*/ 19 h 910"/>
                <a:gd name="T6" fmla="*/ 83 w 374"/>
                <a:gd name="T7" fmla="*/ 28 h 910"/>
                <a:gd name="T8" fmla="*/ 92 w 374"/>
                <a:gd name="T9" fmla="*/ 39 h 910"/>
                <a:gd name="T10" fmla="*/ 100 w 374"/>
                <a:gd name="T11" fmla="*/ 51 h 910"/>
                <a:gd name="T12" fmla="*/ 109 w 374"/>
                <a:gd name="T13" fmla="*/ 64 h 910"/>
                <a:gd name="T14" fmla="*/ 117 w 374"/>
                <a:gd name="T15" fmla="*/ 78 h 910"/>
                <a:gd name="T16" fmla="*/ 123 w 374"/>
                <a:gd name="T17" fmla="*/ 93 h 910"/>
                <a:gd name="T18" fmla="*/ 131 w 374"/>
                <a:gd name="T19" fmla="*/ 124 h 910"/>
                <a:gd name="T20" fmla="*/ 128 w 374"/>
                <a:gd name="T21" fmla="*/ 154 h 910"/>
                <a:gd name="T22" fmla="*/ 121 w 374"/>
                <a:gd name="T23" fmla="*/ 168 h 910"/>
                <a:gd name="T24" fmla="*/ 112 w 374"/>
                <a:gd name="T25" fmla="*/ 181 h 910"/>
                <a:gd name="T26" fmla="*/ 100 w 374"/>
                <a:gd name="T27" fmla="*/ 194 h 910"/>
                <a:gd name="T28" fmla="*/ 89 w 374"/>
                <a:gd name="T29" fmla="*/ 206 h 910"/>
                <a:gd name="T30" fmla="*/ 77 w 374"/>
                <a:gd name="T31" fmla="*/ 219 h 910"/>
                <a:gd name="T32" fmla="*/ 67 w 374"/>
                <a:gd name="T33" fmla="*/ 230 h 910"/>
                <a:gd name="T34" fmla="*/ 57 w 374"/>
                <a:gd name="T35" fmla="*/ 241 h 910"/>
                <a:gd name="T36" fmla="*/ 48 w 374"/>
                <a:gd name="T37" fmla="*/ 251 h 910"/>
                <a:gd name="T38" fmla="*/ 31 w 374"/>
                <a:gd name="T39" fmla="*/ 269 h 910"/>
                <a:gd name="T40" fmla="*/ 19 w 374"/>
                <a:gd name="T41" fmla="*/ 284 h 910"/>
                <a:gd name="T42" fmla="*/ 9 w 374"/>
                <a:gd name="T43" fmla="*/ 294 h 910"/>
                <a:gd name="T44" fmla="*/ 0 w 374"/>
                <a:gd name="T45" fmla="*/ 304 h 910"/>
                <a:gd name="T46" fmla="*/ 28 w 374"/>
                <a:gd name="T47" fmla="*/ 293 h 910"/>
                <a:gd name="T48" fmla="*/ 57 w 374"/>
                <a:gd name="T49" fmla="*/ 280 h 910"/>
                <a:gd name="T50" fmla="*/ 91 w 374"/>
                <a:gd name="T51" fmla="*/ 261 h 910"/>
                <a:gd name="T52" fmla="*/ 124 w 374"/>
                <a:gd name="T53" fmla="*/ 239 h 910"/>
                <a:gd name="T54" fmla="*/ 141 w 374"/>
                <a:gd name="T55" fmla="*/ 225 h 910"/>
                <a:gd name="T56" fmla="*/ 155 w 374"/>
                <a:gd name="T57" fmla="*/ 210 h 910"/>
                <a:gd name="T58" fmla="*/ 167 w 374"/>
                <a:gd name="T59" fmla="*/ 194 h 910"/>
                <a:gd name="T60" fmla="*/ 178 w 374"/>
                <a:gd name="T61" fmla="*/ 178 h 910"/>
                <a:gd name="T62" fmla="*/ 187 w 374"/>
                <a:gd name="T63" fmla="*/ 141 h 910"/>
                <a:gd name="T64" fmla="*/ 184 w 374"/>
                <a:gd name="T65" fmla="*/ 106 h 910"/>
                <a:gd name="T66" fmla="*/ 178 w 374"/>
                <a:gd name="T67" fmla="*/ 90 h 910"/>
                <a:gd name="T68" fmla="*/ 170 w 374"/>
                <a:gd name="T69" fmla="*/ 75 h 910"/>
                <a:gd name="T70" fmla="*/ 160 w 374"/>
                <a:gd name="T71" fmla="*/ 63 h 910"/>
                <a:gd name="T72" fmla="*/ 149 w 374"/>
                <a:gd name="T73" fmla="*/ 51 h 910"/>
                <a:gd name="T74" fmla="*/ 137 w 374"/>
                <a:gd name="T75" fmla="*/ 41 h 910"/>
                <a:gd name="T76" fmla="*/ 124 w 374"/>
                <a:gd name="T77" fmla="*/ 32 h 910"/>
                <a:gd name="T78" fmla="*/ 100 w 374"/>
                <a:gd name="T79" fmla="*/ 17 h 910"/>
                <a:gd name="T80" fmla="*/ 79 w 374"/>
                <a:gd name="T81" fmla="*/ 8 h 910"/>
                <a:gd name="T82" fmla="*/ 57 w 374"/>
                <a:gd name="T83" fmla="*/ 0 h 910"/>
                <a:gd name="T84" fmla="*/ 57 w 374"/>
                <a:gd name="T85" fmla="*/ 0 h 91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74"/>
                <a:gd name="T130" fmla="*/ 0 h 910"/>
                <a:gd name="T131" fmla="*/ 374 w 374"/>
                <a:gd name="T132" fmla="*/ 910 h 910"/>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74" h="910">
                  <a:moveTo>
                    <a:pt x="115" y="0"/>
                  </a:moveTo>
                  <a:lnTo>
                    <a:pt x="124" y="13"/>
                  </a:lnTo>
                  <a:lnTo>
                    <a:pt x="151" y="56"/>
                  </a:lnTo>
                  <a:lnTo>
                    <a:pt x="166" y="83"/>
                  </a:lnTo>
                  <a:lnTo>
                    <a:pt x="184" y="116"/>
                  </a:lnTo>
                  <a:lnTo>
                    <a:pt x="200" y="153"/>
                  </a:lnTo>
                  <a:lnTo>
                    <a:pt x="219" y="193"/>
                  </a:lnTo>
                  <a:lnTo>
                    <a:pt x="234" y="234"/>
                  </a:lnTo>
                  <a:lnTo>
                    <a:pt x="246" y="279"/>
                  </a:lnTo>
                  <a:lnTo>
                    <a:pt x="261" y="370"/>
                  </a:lnTo>
                  <a:lnTo>
                    <a:pt x="256" y="461"/>
                  </a:lnTo>
                  <a:lnTo>
                    <a:pt x="243" y="503"/>
                  </a:lnTo>
                  <a:lnTo>
                    <a:pt x="225" y="543"/>
                  </a:lnTo>
                  <a:lnTo>
                    <a:pt x="200" y="580"/>
                  </a:lnTo>
                  <a:lnTo>
                    <a:pt x="178" y="618"/>
                  </a:lnTo>
                  <a:lnTo>
                    <a:pt x="154" y="655"/>
                  </a:lnTo>
                  <a:lnTo>
                    <a:pt x="134" y="688"/>
                  </a:lnTo>
                  <a:lnTo>
                    <a:pt x="115" y="721"/>
                  </a:lnTo>
                  <a:lnTo>
                    <a:pt x="97" y="751"/>
                  </a:lnTo>
                  <a:lnTo>
                    <a:pt x="63" y="805"/>
                  </a:lnTo>
                  <a:lnTo>
                    <a:pt x="37" y="849"/>
                  </a:lnTo>
                  <a:lnTo>
                    <a:pt x="17" y="881"/>
                  </a:lnTo>
                  <a:lnTo>
                    <a:pt x="0" y="910"/>
                  </a:lnTo>
                  <a:lnTo>
                    <a:pt x="57" y="877"/>
                  </a:lnTo>
                  <a:lnTo>
                    <a:pt x="115" y="838"/>
                  </a:lnTo>
                  <a:lnTo>
                    <a:pt x="181" y="782"/>
                  </a:lnTo>
                  <a:lnTo>
                    <a:pt x="249" y="714"/>
                  </a:lnTo>
                  <a:lnTo>
                    <a:pt x="282" y="673"/>
                  </a:lnTo>
                  <a:lnTo>
                    <a:pt x="309" y="629"/>
                  </a:lnTo>
                  <a:lnTo>
                    <a:pt x="334" y="582"/>
                  </a:lnTo>
                  <a:lnTo>
                    <a:pt x="355" y="533"/>
                  </a:lnTo>
                  <a:lnTo>
                    <a:pt x="374" y="423"/>
                  </a:lnTo>
                  <a:lnTo>
                    <a:pt x="368" y="316"/>
                  </a:lnTo>
                  <a:lnTo>
                    <a:pt x="355" y="269"/>
                  </a:lnTo>
                  <a:lnTo>
                    <a:pt x="340" y="225"/>
                  </a:lnTo>
                  <a:lnTo>
                    <a:pt x="320" y="188"/>
                  </a:lnTo>
                  <a:lnTo>
                    <a:pt x="297" y="153"/>
                  </a:lnTo>
                  <a:lnTo>
                    <a:pt x="274" y="122"/>
                  </a:lnTo>
                  <a:lnTo>
                    <a:pt x="249" y="95"/>
                  </a:lnTo>
                  <a:lnTo>
                    <a:pt x="200" y="52"/>
                  </a:lnTo>
                  <a:lnTo>
                    <a:pt x="157" y="24"/>
                  </a:lnTo>
                  <a:lnTo>
                    <a:pt x="115" y="0"/>
                  </a:lnTo>
                  <a:close/>
                </a:path>
              </a:pathLst>
            </a:custGeom>
            <a:solidFill>
              <a:srgbClr val="000000"/>
            </a:solidFill>
            <a:ln w="9525">
              <a:noFill/>
              <a:round/>
              <a:headEnd/>
              <a:tailEnd/>
            </a:ln>
          </p:spPr>
          <p:txBody>
            <a:bodyPr/>
            <a:lstStyle/>
            <a:p>
              <a:endParaRPr lang="en-US"/>
            </a:p>
          </p:txBody>
        </p:sp>
        <p:sp>
          <p:nvSpPr>
            <p:cNvPr id="45075" name="Freeform 19"/>
            <p:cNvSpPr>
              <a:spLocks/>
            </p:cNvSpPr>
            <p:nvPr/>
          </p:nvSpPr>
          <p:spPr bwMode="auto">
            <a:xfrm>
              <a:off x="2525" y="1442"/>
              <a:ext cx="419" cy="150"/>
            </a:xfrm>
            <a:custGeom>
              <a:avLst/>
              <a:gdLst>
                <a:gd name="T0" fmla="*/ 15 w 838"/>
                <a:gd name="T1" fmla="*/ 0 h 449"/>
                <a:gd name="T2" fmla="*/ 419 w 838"/>
                <a:gd name="T3" fmla="*/ 144 h 449"/>
                <a:gd name="T4" fmla="*/ 375 w 838"/>
                <a:gd name="T5" fmla="*/ 148 h 449"/>
                <a:gd name="T6" fmla="*/ 271 w 838"/>
                <a:gd name="T7" fmla="*/ 150 h 449"/>
                <a:gd name="T8" fmla="*/ 149 w 838"/>
                <a:gd name="T9" fmla="*/ 139 h 449"/>
                <a:gd name="T10" fmla="*/ 95 w 838"/>
                <a:gd name="T11" fmla="*/ 123 h 449"/>
                <a:gd name="T12" fmla="*/ 52 w 838"/>
                <a:gd name="T13" fmla="*/ 99 h 449"/>
                <a:gd name="T14" fmla="*/ 37 w 838"/>
                <a:gd name="T15" fmla="*/ 86 h 449"/>
                <a:gd name="T16" fmla="*/ 25 w 838"/>
                <a:gd name="T17" fmla="*/ 73 h 449"/>
                <a:gd name="T18" fmla="*/ 8 w 838"/>
                <a:gd name="T19" fmla="*/ 52 h 449"/>
                <a:gd name="T20" fmla="*/ 0 w 838"/>
                <a:gd name="T21" fmla="*/ 22 h 449"/>
                <a:gd name="T22" fmla="*/ 8 w 838"/>
                <a:gd name="T23" fmla="*/ 5 h 449"/>
                <a:gd name="T24" fmla="*/ 15 w 838"/>
                <a:gd name="T25" fmla="*/ 0 h 449"/>
                <a:gd name="T26" fmla="*/ 15 w 838"/>
                <a:gd name="T27" fmla="*/ 0 h 44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838"/>
                <a:gd name="T43" fmla="*/ 0 h 449"/>
                <a:gd name="T44" fmla="*/ 838 w 838"/>
                <a:gd name="T45" fmla="*/ 449 h 449"/>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838" h="449">
                  <a:moveTo>
                    <a:pt x="30" y="0"/>
                  </a:moveTo>
                  <a:lnTo>
                    <a:pt x="838" y="430"/>
                  </a:lnTo>
                  <a:lnTo>
                    <a:pt x="749" y="442"/>
                  </a:lnTo>
                  <a:lnTo>
                    <a:pt x="541" y="449"/>
                  </a:lnTo>
                  <a:lnTo>
                    <a:pt x="297" y="415"/>
                  </a:lnTo>
                  <a:lnTo>
                    <a:pt x="190" y="368"/>
                  </a:lnTo>
                  <a:lnTo>
                    <a:pt x="104" y="297"/>
                  </a:lnTo>
                  <a:lnTo>
                    <a:pt x="74" y="256"/>
                  </a:lnTo>
                  <a:lnTo>
                    <a:pt x="49" y="219"/>
                  </a:lnTo>
                  <a:lnTo>
                    <a:pt x="16" y="156"/>
                  </a:lnTo>
                  <a:lnTo>
                    <a:pt x="0" y="65"/>
                  </a:lnTo>
                  <a:lnTo>
                    <a:pt x="16" y="14"/>
                  </a:lnTo>
                  <a:lnTo>
                    <a:pt x="30" y="0"/>
                  </a:lnTo>
                  <a:close/>
                </a:path>
              </a:pathLst>
            </a:custGeom>
            <a:solidFill>
              <a:srgbClr val="000000"/>
            </a:solidFill>
            <a:ln w="9525">
              <a:noFill/>
              <a:round/>
              <a:headEnd/>
              <a:tailEnd/>
            </a:ln>
          </p:spPr>
          <p:txBody>
            <a:bodyPr/>
            <a:lstStyle/>
            <a:p>
              <a:endParaRPr lang="en-US"/>
            </a:p>
          </p:txBody>
        </p:sp>
        <p:sp>
          <p:nvSpPr>
            <p:cNvPr id="45076" name="Freeform 20"/>
            <p:cNvSpPr>
              <a:spLocks/>
            </p:cNvSpPr>
            <p:nvPr/>
          </p:nvSpPr>
          <p:spPr bwMode="auto">
            <a:xfrm>
              <a:off x="2622" y="1405"/>
              <a:ext cx="368" cy="174"/>
            </a:xfrm>
            <a:custGeom>
              <a:avLst/>
              <a:gdLst>
                <a:gd name="T0" fmla="*/ 0 w 735"/>
                <a:gd name="T1" fmla="*/ 21 h 523"/>
                <a:gd name="T2" fmla="*/ 29 w 735"/>
                <a:gd name="T3" fmla="*/ 17 h 523"/>
                <a:gd name="T4" fmla="*/ 100 w 735"/>
                <a:gd name="T5" fmla="*/ 17 h 523"/>
                <a:gd name="T6" fmla="*/ 187 w 735"/>
                <a:gd name="T7" fmla="*/ 33 h 523"/>
                <a:gd name="T8" fmla="*/ 229 w 735"/>
                <a:gd name="T9" fmla="*/ 53 h 523"/>
                <a:gd name="T10" fmla="*/ 248 w 735"/>
                <a:gd name="T11" fmla="*/ 66 h 523"/>
                <a:gd name="T12" fmla="*/ 265 w 735"/>
                <a:gd name="T13" fmla="*/ 82 h 523"/>
                <a:gd name="T14" fmla="*/ 280 w 735"/>
                <a:gd name="T15" fmla="*/ 98 h 523"/>
                <a:gd name="T16" fmla="*/ 294 w 735"/>
                <a:gd name="T17" fmla="*/ 112 h 523"/>
                <a:gd name="T18" fmla="*/ 306 w 735"/>
                <a:gd name="T19" fmla="*/ 124 h 523"/>
                <a:gd name="T20" fmla="*/ 318 w 735"/>
                <a:gd name="T21" fmla="*/ 135 h 523"/>
                <a:gd name="T22" fmla="*/ 335 w 735"/>
                <a:gd name="T23" fmla="*/ 151 h 523"/>
                <a:gd name="T24" fmla="*/ 348 w 735"/>
                <a:gd name="T25" fmla="*/ 163 h 523"/>
                <a:gd name="T26" fmla="*/ 368 w 735"/>
                <a:gd name="T27" fmla="*/ 174 h 523"/>
                <a:gd name="T28" fmla="*/ 365 w 735"/>
                <a:gd name="T29" fmla="*/ 121 h 523"/>
                <a:gd name="T30" fmla="*/ 358 w 735"/>
                <a:gd name="T31" fmla="*/ 97 h 523"/>
                <a:gd name="T32" fmla="*/ 352 w 735"/>
                <a:gd name="T33" fmla="*/ 85 h 523"/>
                <a:gd name="T34" fmla="*/ 344 w 735"/>
                <a:gd name="T35" fmla="*/ 72 h 523"/>
                <a:gd name="T36" fmla="*/ 334 w 735"/>
                <a:gd name="T37" fmla="*/ 60 h 523"/>
                <a:gd name="T38" fmla="*/ 322 w 735"/>
                <a:gd name="T39" fmla="*/ 48 h 523"/>
                <a:gd name="T40" fmla="*/ 309 w 735"/>
                <a:gd name="T41" fmla="*/ 36 h 523"/>
                <a:gd name="T42" fmla="*/ 292 w 735"/>
                <a:gd name="T43" fmla="*/ 25 h 523"/>
                <a:gd name="T44" fmla="*/ 274 w 735"/>
                <a:gd name="T45" fmla="*/ 16 h 523"/>
                <a:gd name="T46" fmla="*/ 253 w 735"/>
                <a:gd name="T47" fmla="*/ 9 h 523"/>
                <a:gd name="T48" fmla="*/ 207 w 735"/>
                <a:gd name="T49" fmla="*/ 0 h 523"/>
                <a:gd name="T50" fmla="*/ 110 w 735"/>
                <a:gd name="T51" fmla="*/ 1 h 523"/>
                <a:gd name="T52" fmla="*/ 32 w 735"/>
                <a:gd name="T53" fmla="*/ 14 h 523"/>
                <a:gd name="T54" fmla="*/ 0 w 735"/>
                <a:gd name="T55" fmla="*/ 21 h 523"/>
                <a:gd name="T56" fmla="*/ 0 w 735"/>
                <a:gd name="T57" fmla="*/ 21 h 523"/>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735"/>
                <a:gd name="T88" fmla="*/ 0 h 523"/>
                <a:gd name="T89" fmla="*/ 735 w 735"/>
                <a:gd name="T90" fmla="*/ 523 h 523"/>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735" h="523">
                  <a:moveTo>
                    <a:pt x="0" y="63"/>
                  </a:moveTo>
                  <a:lnTo>
                    <a:pt x="58" y="52"/>
                  </a:lnTo>
                  <a:lnTo>
                    <a:pt x="199" y="50"/>
                  </a:lnTo>
                  <a:lnTo>
                    <a:pt x="374" y="99"/>
                  </a:lnTo>
                  <a:lnTo>
                    <a:pt x="458" y="159"/>
                  </a:lnTo>
                  <a:lnTo>
                    <a:pt x="495" y="198"/>
                  </a:lnTo>
                  <a:lnTo>
                    <a:pt x="530" y="245"/>
                  </a:lnTo>
                  <a:lnTo>
                    <a:pt x="560" y="295"/>
                  </a:lnTo>
                  <a:lnTo>
                    <a:pt x="588" y="338"/>
                  </a:lnTo>
                  <a:lnTo>
                    <a:pt x="611" y="374"/>
                  </a:lnTo>
                  <a:lnTo>
                    <a:pt x="635" y="407"/>
                  </a:lnTo>
                  <a:lnTo>
                    <a:pt x="669" y="455"/>
                  </a:lnTo>
                  <a:lnTo>
                    <a:pt x="696" y="489"/>
                  </a:lnTo>
                  <a:lnTo>
                    <a:pt x="735" y="523"/>
                  </a:lnTo>
                  <a:lnTo>
                    <a:pt x="730" y="363"/>
                  </a:lnTo>
                  <a:lnTo>
                    <a:pt x="715" y="293"/>
                  </a:lnTo>
                  <a:lnTo>
                    <a:pt x="703" y="255"/>
                  </a:lnTo>
                  <a:lnTo>
                    <a:pt x="687" y="217"/>
                  </a:lnTo>
                  <a:lnTo>
                    <a:pt x="668" y="179"/>
                  </a:lnTo>
                  <a:lnTo>
                    <a:pt x="644" y="144"/>
                  </a:lnTo>
                  <a:lnTo>
                    <a:pt x="618" y="109"/>
                  </a:lnTo>
                  <a:lnTo>
                    <a:pt x="583" y="76"/>
                  </a:lnTo>
                  <a:lnTo>
                    <a:pt x="547" y="47"/>
                  </a:lnTo>
                  <a:lnTo>
                    <a:pt x="505" y="26"/>
                  </a:lnTo>
                  <a:lnTo>
                    <a:pt x="413" y="0"/>
                  </a:lnTo>
                  <a:lnTo>
                    <a:pt x="220" y="4"/>
                  </a:lnTo>
                  <a:lnTo>
                    <a:pt x="64" y="41"/>
                  </a:lnTo>
                  <a:lnTo>
                    <a:pt x="0" y="63"/>
                  </a:lnTo>
                  <a:close/>
                </a:path>
              </a:pathLst>
            </a:custGeom>
            <a:solidFill>
              <a:srgbClr val="000000"/>
            </a:solidFill>
            <a:ln w="9525">
              <a:noFill/>
              <a:round/>
              <a:headEnd/>
              <a:tailEnd/>
            </a:ln>
          </p:spPr>
          <p:txBody>
            <a:bodyPr/>
            <a:lstStyle/>
            <a:p>
              <a:endParaRPr lang="en-US"/>
            </a:p>
          </p:txBody>
        </p:sp>
        <p:sp>
          <p:nvSpPr>
            <p:cNvPr id="45077" name="Freeform 21"/>
            <p:cNvSpPr>
              <a:spLocks/>
            </p:cNvSpPr>
            <p:nvPr/>
          </p:nvSpPr>
          <p:spPr bwMode="auto">
            <a:xfrm>
              <a:off x="2744" y="1230"/>
              <a:ext cx="60" cy="132"/>
            </a:xfrm>
            <a:custGeom>
              <a:avLst/>
              <a:gdLst>
                <a:gd name="T0" fmla="*/ 20 w 120"/>
                <a:gd name="T1" fmla="*/ 132 h 397"/>
                <a:gd name="T2" fmla="*/ 4 w 120"/>
                <a:gd name="T3" fmla="*/ 61 h 397"/>
                <a:gd name="T4" fmla="*/ 0 w 120"/>
                <a:gd name="T5" fmla="*/ 10 h 397"/>
                <a:gd name="T6" fmla="*/ 47 w 120"/>
                <a:gd name="T7" fmla="*/ 0 h 397"/>
                <a:gd name="T8" fmla="*/ 60 w 120"/>
                <a:gd name="T9" fmla="*/ 11 h 397"/>
                <a:gd name="T10" fmla="*/ 55 w 120"/>
                <a:gd name="T11" fmla="*/ 31 h 397"/>
                <a:gd name="T12" fmla="*/ 48 w 120"/>
                <a:gd name="T13" fmla="*/ 41 h 397"/>
                <a:gd name="T14" fmla="*/ 41 w 120"/>
                <a:gd name="T15" fmla="*/ 51 h 397"/>
                <a:gd name="T16" fmla="*/ 35 w 120"/>
                <a:gd name="T17" fmla="*/ 72 h 397"/>
                <a:gd name="T18" fmla="*/ 38 w 120"/>
                <a:gd name="T19" fmla="*/ 99 h 397"/>
                <a:gd name="T20" fmla="*/ 44 w 120"/>
                <a:gd name="T21" fmla="*/ 122 h 397"/>
                <a:gd name="T22" fmla="*/ 48 w 120"/>
                <a:gd name="T23" fmla="*/ 132 h 397"/>
                <a:gd name="T24" fmla="*/ 20 w 120"/>
                <a:gd name="T25" fmla="*/ 132 h 397"/>
                <a:gd name="T26" fmla="*/ 20 w 120"/>
                <a:gd name="T27" fmla="*/ 132 h 39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20"/>
                <a:gd name="T43" fmla="*/ 0 h 397"/>
                <a:gd name="T44" fmla="*/ 120 w 120"/>
                <a:gd name="T45" fmla="*/ 397 h 39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20" h="397">
                  <a:moveTo>
                    <a:pt x="40" y="397"/>
                  </a:moveTo>
                  <a:lnTo>
                    <a:pt x="7" y="182"/>
                  </a:lnTo>
                  <a:lnTo>
                    <a:pt x="0" y="31"/>
                  </a:lnTo>
                  <a:lnTo>
                    <a:pt x="93" y="0"/>
                  </a:lnTo>
                  <a:lnTo>
                    <a:pt x="120" y="32"/>
                  </a:lnTo>
                  <a:lnTo>
                    <a:pt x="109" y="93"/>
                  </a:lnTo>
                  <a:lnTo>
                    <a:pt x="96" y="124"/>
                  </a:lnTo>
                  <a:lnTo>
                    <a:pt x="82" y="152"/>
                  </a:lnTo>
                  <a:lnTo>
                    <a:pt x="69" y="217"/>
                  </a:lnTo>
                  <a:lnTo>
                    <a:pt x="76" y="299"/>
                  </a:lnTo>
                  <a:lnTo>
                    <a:pt x="88" y="368"/>
                  </a:lnTo>
                  <a:lnTo>
                    <a:pt x="96" y="397"/>
                  </a:lnTo>
                  <a:lnTo>
                    <a:pt x="40" y="397"/>
                  </a:lnTo>
                  <a:close/>
                </a:path>
              </a:pathLst>
            </a:custGeom>
            <a:solidFill>
              <a:srgbClr val="000000"/>
            </a:solidFill>
            <a:ln w="9525">
              <a:noFill/>
              <a:round/>
              <a:headEnd/>
              <a:tailEnd/>
            </a:ln>
          </p:spPr>
          <p:txBody>
            <a:bodyPr/>
            <a:lstStyle/>
            <a:p>
              <a:endParaRPr lang="en-US"/>
            </a:p>
          </p:txBody>
        </p:sp>
        <p:sp>
          <p:nvSpPr>
            <p:cNvPr id="45078" name="Freeform 22"/>
            <p:cNvSpPr>
              <a:spLocks/>
            </p:cNvSpPr>
            <p:nvPr/>
          </p:nvSpPr>
          <p:spPr bwMode="auto">
            <a:xfrm>
              <a:off x="2781" y="1357"/>
              <a:ext cx="347" cy="92"/>
            </a:xfrm>
            <a:custGeom>
              <a:avLst/>
              <a:gdLst>
                <a:gd name="T0" fmla="*/ 42 w 694"/>
                <a:gd name="T1" fmla="*/ 0 h 277"/>
                <a:gd name="T2" fmla="*/ 246 w 694"/>
                <a:gd name="T3" fmla="*/ 29 h 277"/>
                <a:gd name="T4" fmla="*/ 260 w 694"/>
                <a:gd name="T5" fmla="*/ 25 h 277"/>
                <a:gd name="T6" fmla="*/ 292 w 694"/>
                <a:gd name="T7" fmla="*/ 20 h 277"/>
                <a:gd name="T8" fmla="*/ 326 w 694"/>
                <a:gd name="T9" fmla="*/ 21 h 277"/>
                <a:gd name="T10" fmla="*/ 347 w 694"/>
                <a:gd name="T11" fmla="*/ 38 h 277"/>
                <a:gd name="T12" fmla="*/ 347 w 694"/>
                <a:gd name="T13" fmla="*/ 51 h 277"/>
                <a:gd name="T14" fmla="*/ 340 w 694"/>
                <a:gd name="T15" fmla="*/ 64 h 277"/>
                <a:gd name="T16" fmla="*/ 327 w 694"/>
                <a:gd name="T17" fmla="*/ 75 h 277"/>
                <a:gd name="T18" fmla="*/ 308 w 694"/>
                <a:gd name="T19" fmla="*/ 84 h 277"/>
                <a:gd name="T20" fmla="*/ 269 w 694"/>
                <a:gd name="T21" fmla="*/ 92 h 277"/>
                <a:gd name="T22" fmla="*/ 238 w 694"/>
                <a:gd name="T23" fmla="*/ 79 h 277"/>
                <a:gd name="T24" fmla="*/ 226 w 694"/>
                <a:gd name="T25" fmla="*/ 61 h 277"/>
                <a:gd name="T26" fmla="*/ 226 w 694"/>
                <a:gd name="T27" fmla="*/ 53 h 277"/>
                <a:gd name="T28" fmla="*/ 235 w 694"/>
                <a:gd name="T29" fmla="*/ 52 h 277"/>
                <a:gd name="T30" fmla="*/ 0 w 694"/>
                <a:gd name="T31" fmla="*/ 10 h 277"/>
                <a:gd name="T32" fmla="*/ 42 w 694"/>
                <a:gd name="T33" fmla="*/ 0 h 277"/>
                <a:gd name="T34" fmla="*/ 42 w 694"/>
                <a:gd name="T35" fmla="*/ 0 h 27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94"/>
                <a:gd name="T55" fmla="*/ 0 h 277"/>
                <a:gd name="T56" fmla="*/ 694 w 694"/>
                <a:gd name="T57" fmla="*/ 277 h 27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94" h="277">
                  <a:moveTo>
                    <a:pt x="83" y="0"/>
                  </a:moveTo>
                  <a:lnTo>
                    <a:pt x="492" y="87"/>
                  </a:lnTo>
                  <a:lnTo>
                    <a:pt x="519" y="76"/>
                  </a:lnTo>
                  <a:lnTo>
                    <a:pt x="583" y="60"/>
                  </a:lnTo>
                  <a:lnTo>
                    <a:pt x="651" y="62"/>
                  </a:lnTo>
                  <a:lnTo>
                    <a:pt x="694" y="113"/>
                  </a:lnTo>
                  <a:lnTo>
                    <a:pt x="694" y="154"/>
                  </a:lnTo>
                  <a:lnTo>
                    <a:pt x="680" y="192"/>
                  </a:lnTo>
                  <a:lnTo>
                    <a:pt x="653" y="227"/>
                  </a:lnTo>
                  <a:lnTo>
                    <a:pt x="616" y="254"/>
                  </a:lnTo>
                  <a:lnTo>
                    <a:pt x="538" y="277"/>
                  </a:lnTo>
                  <a:lnTo>
                    <a:pt x="477" y="238"/>
                  </a:lnTo>
                  <a:lnTo>
                    <a:pt x="453" y="183"/>
                  </a:lnTo>
                  <a:lnTo>
                    <a:pt x="453" y="160"/>
                  </a:lnTo>
                  <a:lnTo>
                    <a:pt x="470" y="157"/>
                  </a:lnTo>
                  <a:lnTo>
                    <a:pt x="0" y="31"/>
                  </a:lnTo>
                  <a:lnTo>
                    <a:pt x="83" y="0"/>
                  </a:lnTo>
                  <a:close/>
                </a:path>
              </a:pathLst>
            </a:custGeom>
            <a:solidFill>
              <a:srgbClr val="000000"/>
            </a:solidFill>
            <a:ln w="9525">
              <a:noFill/>
              <a:round/>
              <a:headEnd/>
              <a:tailEnd/>
            </a:ln>
          </p:spPr>
          <p:txBody>
            <a:bodyPr/>
            <a:lstStyle/>
            <a:p>
              <a:endParaRPr lang="en-US"/>
            </a:p>
          </p:txBody>
        </p:sp>
        <p:sp>
          <p:nvSpPr>
            <p:cNvPr id="45079" name="Freeform 23"/>
            <p:cNvSpPr>
              <a:spLocks/>
            </p:cNvSpPr>
            <p:nvPr/>
          </p:nvSpPr>
          <p:spPr bwMode="auto">
            <a:xfrm>
              <a:off x="3087" y="1002"/>
              <a:ext cx="114" cy="183"/>
            </a:xfrm>
            <a:custGeom>
              <a:avLst/>
              <a:gdLst>
                <a:gd name="T0" fmla="*/ 61 w 227"/>
                <a:gd name="T1" fmla="*/ 183 h 549"/>
                <a:gd name="T2" fmla="*/ 61 w 227"/>
                <a:gd name="T3" fmla="*/ 59 h 549"/>
                <a:gd name="T4" fmla="*/ 22 w 227"/>
                <a:gd name="T5" fmla="*/ 49 h 549"/>
                <a:gd name="T6" fmla="*/ 1 w 227"/>
                <a:gd name="T7" fmla="*/ 35 h 549"/>
                <a:gd name="T8" fmla="*/ 0 w 227"/>
                <a:gd name="T9" fmla="*/ 27 h 549"/>
                <a:gd name="T10" fmla="*/ 7 w 227"/>
                <a:gd name="T11" fmla="*/ 17 h 549"/>
                <a:gd name="T12" fmla="*/ 22 w 227"/>
                <a:gd name="T13" fmla="*/ 8 h 549"/>
                <a:gd name="T14" fmla="*/ 41 w 227"/>
                <a:gd name="T15" fmla="*/ 3 h 549"/>
                <a:gd name="T16" fmla="*/ 81 w 227"/>
                <a:gd name="T17" fmla="*/ 0 h 549"/>
                <a:gd name="T18" fmla="*/ 109 w 227"/>
                <a:gd name="T19" fmla="*/ 10 h 549"/>
                <a:gd name="T20" fmla="*/ 114 w 227"/>
                <a:gd name="T21" fmla="*/ 18 h 549"/>
                <a:gd name="T22" fmla="*/ 113 w 227"/>
                <a:gd name="T23" fmla="*/ 24 h 549"/>
                <a:gd name="T24" fmla="*/ 109 w 227"/>
                <a:gd name="T25" fmla="*/ 30 h 549"/>
                <a:gd name="T26" fmla="*/ 100 w 227"/>
                <a:gd name="T27" fmla="*/ 40 h 549"/>
                <a:gd name="T28" fmla="*/ 94 w 227"/>
                <a:gd name="T29" fmla="*/ 47 h 549"/>
                <a:gd name="T30" fmla="*/ 85 w 227"/>
                <a:gd name="T31" fmla="*/ 54 h 549"/>
                <a:gd name="T32" fmla="*/ 82 w 227"/>
                <a:gd name="T33" fmla="*/ 53 h 549"/>
                <a:gd name="T34" fmla="*/ 89 w 227"/>
                <a:gd name="T35" fmla="*/ 174 h 549"/>
                <a:gd name="T36" fmla="*/ 61 w 227"/>
                <a:gd name="T37" fmla="*/ 183 h 549"/>
                <a:gd name="T38" fmla="*/ 61 w 227"/>
                <a:gd name="T39" fmla="*/ 183 h 549"/>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27"/>
                <a:gd name="T61" fmla="*/ 0 h 549"/>
                <a:gd name="T62" fmla="*/ 227 w 227"/>
                <a:gd name="T63" fmla="*/ 549 h 549"/>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27" h="549">
                  <a:moveTo>
                    <a:pt x="122" y="549"/>
                  </a:moveTo>
                  <a:lnTo>
                    <a:pt x="122" y="177"/>
                  </a:lnTo>
                  <a:lnTo>
                    <a:pt x="43" y="146"/>
                  </a:lnTo>
                  <a:lnTo>
                    <a:pt x="2" y="106"/>
                  </a:lnTo>
                  <a:lnTo>
                    <a:pt x="0" y="80"/>
                  </a:lnTo>
                  <a:lnTo>
                    <a:pt x="14" y="51"/>
                  </a:lnTo>
                  <a:lnTo>
                    <a:pt x="44" y="25"/>
                  </a:lnTo>
                  <a:lnTo>
                    <a:pt x="81" y="9"/>
                  </a:lnTo>
                  <a:lnTo>
                    <a:pt x="162" y="0"/>
                  </a:lnTo>
                  <a:lnTo>
                    <a:pt x="218" y="30"/>
                  </a:lnTo>
                  <a:lnTo>
                    <a:pt x="227" y="54"/>
                  </a:lnTo>
                  <a:lnTo>
                    <a:pt x="225" y="71"/>
                  </a:lnTo>
                  <a:lnTo>
                    <a:pt x="218" y="90"/>
                  </a:lnTo>
                  <a:lnTo>
                    <a:pt x="200" y="121"/>
                  </a:lnTo>
                  <a:lnTo>
                    <a:pt x="188" y="141"/>
                  </a:lnTo>
                  <a:lnTo>
                    <a:pt x="170" y="161"/>
                  </a:lnTo>
                  <a:lnTo>
                    <a:pt x="163" y="159"/>
                  </a:lnTo>
                  <a:lnTo>
                    <a:pt x="177" y="523"/>
                  </a:lnTo>
                  <a:lnTo>
                    <a:pt x="122" y="549"/>
                  </a:lnTo>
                  <a:close/>
                </a:path>
              </a:pathLst>
            </a:custGeom>
            <a:solidFill>
              <a:srgbClr val="000000"/>
            </a:solidFill>
            <a:ln w="9525">
              <a:noFill/>
              <a:round/>
              <a:headEnd/>
              <a:tailEnd/>
            </a:ln>
          </p:spPr>
          <p:txBody>
            <a:bodyPr/>
            <a:lstStyle/>
            <a:p>
              <a:endParaRPr lang="en-US"/>
            </a:p>
          </p:txBody>
        </p:sp>
        <p:sp>
          <p:nvSpPr>
            <p:cNvPr id="45080" name="Freeform 24"/>
            <p:cNvSpPr>
              <a:spLocks/>
            </p:cNvSpPr>
            <p:nvPr/>
          </p:nvSpPr>
          <p:spPr bwMode="auto">
            <a:xfrm>
              <a:off x="3156" y="1093"/>
              <a:ext cx="427" cy="99"/>
            </a:xfrm>
            <a:custGeom>
              <a:avLst/>
              <a:gdLst>
                <a:gd name="T0" fmla="*/ 37 w 855"/>
                <a:gd name="T1" fmla="*/ 78 h 295"/>
                <a:gd name="T2" fmla="*/ 330 w 855"/>
                <a:gd name="T3" fmla="*/ 47 h 295"/>
                <a:gd name="T4" fmla="*/ 334 w 855"/>
                <a:gd name="T5" fmla="*/ 36 h 295"/>
                <a:gd name="T6" fmla="*/ 340 w 855"/>
                <a:gd name="T7" fmla="*/ 27 h 295"/>
                <a:gd name="T8" fmla="*/ 348 w 855"/>
                <a:gd name="T9" fmla="*/ 16 h 295"/>
                <a:gd name="T10" fmla="*/ 357 w 855"/>
                <a:gd name="T11" fmla="*/ 6 h 295"/>
                <a:gd name="T12" fmla="*/ 369 w 855"/>
                <a:gd name="T13" fmla="*/ 0 h 295"/>
                <a:gd name="T14" fmla="*/ 394 w 855"/>
                <a:gd name="T15" fmla="*/ 2 h 295"/>
                <a:gd name="T16" fmla="*/ 417 w 855"/>
                <a:gd name="T17" fmla="*/ 21 h 295"/>
                <a:gd name="T18" fmla="*/ 427 w 855"/>
                <a:gd name="T19" fmla="*/ 45 h 295"/>
                <a:gd name="T20" fmla="*/ 423 w 855"/>
                <a:gd name="T21" fmla="*/ 68 h 295"/>
                <a:gd name="T22" fmla="*/ 413 w 855"/>
                <a:gd name="T23" fmla="*/ 79 h 295"/>
                <a:gd name="T24" fmla="*/ 397 w 855"/>
                <a:gd name="T25" fmla="*/ 89 h 295"/>
                <a:gd name="T26" fmla="*/ 366 w 855"/>
                <a:gd name="T27" fmla="*/ 97 h 295"/>
                <a:gd name="T28" fmla="*/ 342 w 855"/>
                <a:gd name="T29" fmla="*/ 92 h 295"/>
                <a:gd name="T30" fmla="*/ 323 w 855"/>
                <a:gd name="T31" fmla="*/ 78 h 295"/>
                <a:gd name="T32" fmla="*/ 0 w 855"/>
                <a:gd name="T33" fmla="*/ 99 h 295"/>
                <a:gd name="T34" fmla="*/ 37 w 855"/>
                <a:gd name="T35" fmla="*/ 78 h 295"/>
                <a:gd name="T36" fmla="*/ 37 w 855"/>
                <a:gd name="T37" fmla="*/ 78 h 29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855"/>
                <a:gd name="T58" fmla="*/ 0 h 295"/>
                <a:gd name="T59" fmla="*/ 855 w 855"/>
                <a:gd name="T60" fmla="*/ 295 h 29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855" h="295">
                  <a:moveTo>
                    <a:pt x="75" y="233"/>
                  </a:moveTo>
                  <a:lnTo>
                    <a:pt x="660" y="139"/>
                  </a:lnTo>
                  <a:lnTo>
                    <a:pt x="668" y="108"/>
                  </a:lnTo>
                  <a:lnTo>
                    <a:pt x="680" y="80"/>
                  </a:lnTo>
                  <a:lnTo>
                    <a:pt x="697" y="47"/>
                  </a:lnTo>
                  <a:lnTo>
                    <a:pt x="714" y="19"/>
                  </a:lnTo>
                  <a:lnTo>
                    <a:pt x="738" y="0"/>
                  </a:lnTo>
                  <a:lnTo>
                    <a:pt x="788" y="6"/>
                  </a:lnTo>
                  <a:lnTo>
                    <a:pt x="835" y="63"/>
                  </a:lnTo>
                  <a:lnTo>
                    <a:pt x="855" y="133"/>
                  </a:lnTo>
                  <a:lnTo>
                    <a:pt x="846" y="203"/>
                  </a:lnTo>
                  <a:lnTo>
                    <a:pt x="826" y="236"/>
                  </a:lnTo>
                  <a:lnTo>
                    <a:pt x="795" y="264"/>
                  </a:lnTo>
                  <a:lnTo>
                    <a:pt x="733" y="289"/>
                  </a:lnTo>
                  <a:lnTo>
                    <a:pt x="685" y="275"/>
                  </a:lnTo>
                  <a:lnTo>
                    <a:pt x="647" y="233"/>
                  </a:lnTo>
                  <a:lnTo>
                    <a:pt x="0" y="295"/>
                  </a:lnTo>
                  <a:lnTo>
                    <a:pt x="75" y="233"/>
                  </a:lnTo>
                  <a:close/>
                </a:path>
              </a:pathLst>
            </a:custGeom>
            <a:solidFill>
              <a:srgbClr val="000000"/>
            </a:solidFill>
            <a:ln w="9525">
              <a:noFill/>
              <a:round/>
              <a:headEnd/>
              <a:tailEnd/>
            </a:ln>
          </p:spPr>
          <p:txBody>
            <a:bodyPr/>
            <a:lstStyle/>
            <a:p>
              <a:endParaRPr lang="en-US"/>
            </a:p>
          </p:txBody>
        </p:sp>
      </p:gr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1016000" y="533400"/>
            <a:ext cx="7772400" cy="1143000"/>
          </a:xfrm>
        </p:spPr>
        <p:txBody>
          <a:bodyPr/>
          <a:lstStyle/>
          <a:p>
            <a:pPr eaLnBrk="1" hangingPunct="1"/>
            <a:endParaRPr lang="en-US" sz="4000"/>
          </a:p>
        </p:txBody>
      </p:sp>
      <p:sp>
        <p:nvSpPr>
          <p:cNvPr id="46083" name="Rectangle 3"/>
          <p:cNvSpPr>
            <a:spLocks noGrp="1" noChangeArrowheads="1"/>
          </p:cNvSpPr>
          <p:nvPr>
            <p:ph type="body" idx="1"/>
          </p:nvPr>
        </p:nvSpPr>
        <p:spPr>
          <a:xfrm>
            <a:off x="495300" y="2025650"/>
            <a:ext cx="7772400" cy="4760913"/>
          </a:xfrm>
        </p:spPr>
        <p:txBody>
          <a:bodyPr/>
          <a:lstStyle/>
          <a:p>
            <a:pPr marL="990600" lvl="1" indent="-533400" eaLnBrk="1" hangingPunct="1">
              <a:lnSpc>
                <a:spcPct val="80000"/>
              </a:lnSpc>
            </a:pPr>
            <a:endParaRPr lang="en-US" sz="2400"/>
          </a:p>
          <a:p>
            <a:pPr marL="990600" lvl="1" indent="-533400" eaLnBrk="1" hangingPunct="1">
              <a:lnSpc>
                <a:spcPct val="80000"/>
              </a:lnSpc>
            </a:pPr>
            <a:endParaRPr lang="en-US" sz="2400"/>
          </a:p>
          <a:p>
            <a:pPr marL="990600" lvl="1" indent="-533400" eaLnBrk="1" hangingPunct="1">
              <a:lnSpc>
                <a:spcPct val="80000"/>
              </a:lnSpc>
              <a:buFontTx/>
              <a:buNone/>
            </a:pPr>
            <a:endParaRPr lang="en-US" sz="2400"/>
          </a:p>
          <a:p>
            <a:pPr marL="990600" lvl="1" indent="-533400" eaLnBrk="1" hangingPunct="1">
              <a:lnSpc>
                <a:spcPct val="80000"/>
              </a:lnSpc>
            </a:pPr>
            <a:endParaRPr lang="en-US" sz="2400"/>
          </a:p>
        </p:txBody>
      </p:sp>
      <p:sp>
        <p:nvSpPr>
          <p:cNvPr id="46084" name="Line 4"/>
          <p:cNvSpPr>
            <a:spLocks noChangeShapeType="1"/>
          </p:cNvSpPr>
          <p:nvPr/>
        </p:nvSpPr>
        <p:spPr bwMode="auto">
          <a:xfrm>
            <a:off x="0" y="1828800"/>
            <a:ext cx="7391400" cy="0"/>
          </a:xfrm>
          <a:prstGeom prst="line">
            <a:avLst/>
          </a:prstGeom>
          <a:noFill/>
          <a:ln w="127000">
            <a:solidFill>
              <a:srgbClr val="CC00CC"/>
            </a:solidFill>
            <a:round/>
            <a:headEnd/>
            <a:tailEnd/>
          </a:ln>
        </p:spPr>
        <p:txBody>
          <a:bodyPr wrap="none" anchor="ctr"/>
          <a:lstStyle/>
          <a:p>
            <a:endParaRPr lang="en-US"/>
          </a:p>
        </p:txBody>
      </p:sp>
      <p:grpSp>
        <p:nvGrpSpPr>
          <p:cNvPr id="46085" name="Group 5"/>
          <p:cNvGrpSpPr>
            <a:grpSpLocks/>
          </p:cNvGrpSpPr>
          <p:nvPr/>
        </p:nvGrpSpPr>
        <p:grpSpPr bwMode="auto">
          <a:xfrm>
            <a:off x="287338" y="363538"/>
            <a:ext cx="1306512" cy="749300"/>
            <a:chOff x="2203" y="852"/>
            <a:chExt cx="1404" cy="740"/>
          </a:xfrm>
        </p:grpSpPr>
        <p:sp>
          <p:nvSpPr>
            <p:cNvPr id="46086" name="Freeform 6"/>
            <p:cNvSpPr>
              <a:spLocks/>
            </p:cNvSpPr>
            <p:nvPr/>
          </p:nvSpPr>
          <p:spPr bwMode="auto">
            <a:xfrm>
              <a:off x="2529" y="1410"/>
              <a:ext cx="469" cy="179"/>
            </a:xfrm>
            <a:custGeom>
              <a:avLst/>
              <a:gdLst>
                <a:gd name="T0" fmla="*/ 0 w 937"/>
                <a:gd name="T1" fmla="*/ 25 h 536"/>
                <a:gd name="T2" fmla="*/ 195 w 937"/>
                <a:gd name="T3" fmla="*/ 0 h 536"/>
                <a:gd name="T4" fmla="*/ 351 w 937"/>
                <a:gd name="T5" fmla="*/ 29 h 536"/>
                <a:gd name="T6" fmla="*/ 469 w 937"/>
                <a:gd name="T7" fmla="*/ 179 h 536"/>
                <a:gd name="T8" fmla="*/ 279 w 937"/>
                <a:gd name="T9" fmla="*/ 164 h 536"/>
                <a:gd name="T10" fmla="*/ 25 w 937"/>
                <a:gd name="T11" fmla="*/ 57 h 536"/>
                <a:gd name="T12" fmla="*/ 0 w 937"/>
                <a:gd name="T13" fmla="*/ 25 h 536"/>
                <a:gd name="T14" fmla="*/ 0 w 937"/>
                <a:gd name="T15" fmla="*/ 25 h 536"/>
                <a:gd name="T16" fmla="*/ 0 60000 65536"/>
                <a:gd name="T17" fmla="*/ 0 60000 65536"/>
                <a:gd name="T18" fmla="*/ 0 60000 65536"/>
                <a:gd name="T19" fmla="*/ 0 60000 65536"/>
                <a:gd name="T20" fmla="*/ 0 60000 65536"/>
                <a:gd name="T21" fmla="*/ 0 60000 65536"/>
                <a:gd name="T22" fmla="*/ 0 60000 65536"/>
                <a:gd name="T23" fmla="*/ 0 60000 65536"/>
                <a:gd name="T24" fmla="*/ 0 w 937"/>
                <a:gd name="T25" fmla="*/ 0 h 536"/>
                <a:gd name="T26" fmla="*/ 937 w 937"/>
                <a:gd name="T27" fmla="*/ 536 h 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37" h="536">
                  <a:moveTo>
                    <a:pt x="0" y="74"/>
                  </a:moveTo>
                  <a:lnTo>
                    <a:pt x="390" y="0"/>
                  </a:lnTo>
                  <a:lnTo>
                    <a:pt x="702" y="86"/>
                  </a:lnTo>
                  <a:lnTo>
                    <a:pt x="937" y="536"/>
                  </a:lnTo>
                  <a:lnTo>
                    <a:pt x="558" y="492"/>
                  </a:lnTo>
                  <a:lnTo>
                    <a:pt x="49" y="170"/>
                  </a:lnTo>
                  <a:lnTo>
                    <a:pt x="0" y="74"/>
                  </a:lnTo>
                  <a:close/>
                </a:path>
              </a:pathLst>
            </a:custGeom>
            <a:solidFill>
              <a:srgbClr val="84D184"/>
            </a:solidFill>
            <a:ln w="9525">
              <a:noFill/>
              <a:round/>
              <a:headEnd/>
              <a:tailEnd/>
            </a:ln>
          </p:spPr>
          <p:txBody>
            <a:bodyPr/>
            <a:lstStyle/>
            <a:p>
              <a:endParaRPr lang="en-US"/>
            </a:p>
          </p:txBody>
        </p:sp>
        <p:sp>
          <p:nvSpPr>
            <p:cNvPr id="46087" name="Freeform 7"/>
            <p:cNvSpPr>
              <a:spLocks/>
            </p:cNvSpPr>
            <p:nvPr/>
          </p:nvSpPr>
          <p:spPr bwMode="auto">
            <a:xfrm>
              <a:off x="2964" y="1250"/>
              <a:ext cx="610" cy="123"/>
            </a:xfrm>
            <a:custGeom>
              <a:avLst/>
              <a:gdLst>
                <a:gd name="T0" fmla="*/ 0 w 1219"/>
                <a:gd name="T1" fmla="*/ 35 h 369"/>
                <a:gd name="T2" fmla="*/ 72 w 1219"/>
                <a:gd name="T3" fmla="*/ 82 h 369"/>
                <a:gd name="T4" fmla="*/ 214 w 1219"/>
                <a:gd name="T5" fmla="*/ 123 h 369"/>
                <a:gd name="T6" fmla="*/ 336 w 1219"/>
                <a:gd name="T7" fmla="*/ 114 h 369"/>
                <a:gd name="T8" fmla="*/ 463 w 1219"/>
                <a:gd name="T9" fmla="*/ 99 h 369"/>
                <a:gd name="T10" fmla="*/ 585 w 1219"/>
                <a:gd name="T11" fmla="*/ 32 h 369"/>
                <a:gd name="T12" fmla="*/ 610 w 1219"/>
                <a:gd name="T13" fmla="*/ 0 h 369"/>
                <a:gd name="T14" fmla="*/ 216 w 1219"/>
                <a:gd name="T15" fmla="*/ 6 h 369"/>
                <a:gd name="T16" fmla="*/ 0 w 1219"/>
                <a:gd name="T17" fmla="*/ 35 h 369"/>
                <a:gd name="T18" fmla="*/ 0 w 1219"/>
                <a:gd name="T19" fmla="*/ 35 h 36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219"/>
                <a:gd name="T31" fmla="*/ 0 h 369"/>
                <a:gd name="T32" fmla="*/ 1219 w 1219"/>
                <a:gd name="T33" fmla="*/ 369 h 36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219" h="369">
                  <a:moveTo>
                    <a:pt x="0" y="106"/>
                  </a:moveTo>
                  <a:lnTo>
                    <a:pt x="144" y="246"/>
                  </a:lnTo>
                  <a:lnTo>
                    <a:pt x="427" y="369"/>
                  </a:lnTo>
                  <a:lnTo>
                    <a:pt x="672" y="341"/>
                  </a:lnTo>
                  <a:lnTo>
                    <a:pt x="925" y="297"/>
                  </a:lnTo>
                  <a:lnTo>
                    <a:pt x="1170" y="95"/>
                  </a:lnTo>
                  <a:lnTo>
                    <a:pt x="1219" y="0"/>
                  </a:lnTo>
                  <a:lnTo>
                    <a:pt x="432" y="18"/>
                  </a:lnTo>
                  <a:lnTo>
                    <a:pt x="0" y="106"/>
                  </a:lnTo>
                  <a:close/>
                </a:path>
              </a:pathLst>
            </a:custGeom>
            <a:solidFill>
              <a:srgbClr val="84D184"/>
            </a:solidFill>
            <a:ln w="9525">
              <a:noFill/>
              <a:round/>
              <a:headEnd/>
              <a:tailEnd/>
            </a:ln>
          </p:spPr>
          <p:txBody>
            <a:bodyPr/>
            <a:lstStyle/>
            <a:p>
              <a:endParaRPr lang="en-US"/>
            </a:p>
          </p:txBody>
        </p:sp>
        <p:sp>
          <p:nvSpPr>
            <p:cNvPr id="46088" name="Freeform 8"/>
            <p:cNvSpPr>
              <a:spLocks/>
            </p:cNvSpPr>
            <p:nvPr/>
          </p:nvSpPr>
          <p:spPr bwMode="auto">
            <a:xfrm>
              <a:off x="3261" y="852"/>
              <a:ext cx="346" cy="226"/>
            </a:xfrm>
            <a:custGeom>
              <a:avLst/>
              <a:gdLst>
                <a:gd name="T0" fmla="*/ 61 w 692"/>
                <a:gd name="T1" fmla="*/ 226 h 677"/>
                <a:gd name="T2" fmla="*/ 25 w 692"/>
                <a:gd name="T3" fmla="*/ 190 h 677"/>
                <a:gd name="T4" fmla="*/ 0 w 692"/>
                <a:gd name="T5" fmla="*/ 138 h 677"/>
                <a:gd name="T6" fmla="*/ 34 w 692"/>
                <a:gd name="T7" fmla="*/ 97 h 677"/>
                <a:gd name="T8" fmla="*/ 99 w 692"/>
                <a:gd name="T9" fmla="*/ 65 h 677"/>
                <a:gd name="T10" fmla="*/ 198 w 692"/>
                <a:gd name="T11" fmla="*/ 41 h 677"/>
                <a:gd name="T12" fmla="*/ 346 w 692"/>
                <a:gd name="T13" fmla="*/ 0 h 677"/>
                <a:gd name="T14" fmla="*/ 241 w 692"/>
                <a:gd name="T15" fmla="*/ 129 h 677"/>
                <a:gd name="T16" fmla="*/ 61 w 692"/>
                <a:gd name="T17" fmla="*/ 226 h 677"/>
                <a:gd name="T18" fmla="*/ 61 w 692"/>
                <a:gd name="T19" fmla="*/ 226 h 67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92"/>
                <a:gd name="T31" fmla="*/ 0 h 677"/>
                <a:gd name="T32" fmla="*/ 692 w 692"/>
                <a:gd name="T33" fmla="*/ 677 h 67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92" h="677">
                  <a:moveTo>
                    <a:pt x="123" y="677"/>
                  </a:moveTo>
                  <a:lnTo>
                    <a:pt x="50" y="570"/>
                  </a:lnTo>
                  <a:lnTo>
                    <a:pt x="0" y="413"/>
                  </a:lnTo>
                  <a:lnTo>
                    <a:pt x="67" y="290"/>
                  </a:lnTo>
                  <a:lnTo>
                    <a:pt x="199" y="195"/>
                  </a:lnTo>
                  <a:lnTo>
                    <a:pt x="397" y="123"/>
                  </a:lnTo>
                  <a:lnTo>
                    <a:pt x="692" y="0"/>
                  </a:lnTo>
                  <a:lnTo>
                    <a:pt x="482" y="386"/>
                  </a:lnTo>
                  <a:lnTo>
                    <a:pt x="123" y="677"/>
                  </a:lnTo>
                  <a:close/>
                </a:path>
              </a:pathLst>
            </a:custGeom>
            <a:solidFill>
              <a:srgbClr val="84D184"/>
            </a:solidFill>
            <a:ln w="9525">
              <a:noFill/>
              <a:round/>
              <a:headEnd/>
              <a:tailEnd/>
            </a:ln>
          </p:spPr>
          <p:txBody>
            <a:bodyPr/>
            <a:lstStyle/>
            <a:p>
              <a:endParaRPr lang="en-US"/>
            </a:p>
          </p:txBody>
        </p:sp>
        <p:sp>
          <p:nvSpPr>
            <p:cNvPr id="46089" name="Freeform 9"/>
            <p:cNvSpPr>
              <a:spLocks/>
            </p:cNvSpPr>
            <p:nvPr/>
          </p:nvSpPr>
          <p:spPr bwMode="auto">
            <a:xfrm>
              <a:off x="2851" y="973"/>
              <a:ext cx="203" cy="308"/>
            </a:xfrm>
            <a:custGeom>
              <a:avLst/>
              <a:gdLst>
                <a:gd name="T0" fmla="*/ 0 w 408"/>
                <a:gd name="T1" fmla="*/ 0 h 922"/>
                <a:gd name="T2" fmla="*/ 104 w 408"/>
                <a:gd name="T3" fmla="*/ 308 h 922"/>
                <a:gd name="T4" fmla="*/ 185 w 408"/>
                <a:gd name="T5" fmla="*/ 241 h 922"/>
                <a:gd name="T6" fmla="*/ 203 w 408"/>
                <a:gd name="T7" fmla="*/ 140 h 922"/>
                <a:gd name="T8" fmla="*/ 155 w 408"/>
                <a:gd name="T9" fmla="*/ 69 h 922"/>
                <a:gd name="T10" fmla="*/ 96 w 408"/>
                <a:gd name="T11" fmla="*/ 26 h 922"/>
                <a:gd name="T12" fmla="*/ 0 w 408"/>
                <a:gd name="T13" fmla="*/ 0 h 922"/>
                <a:gd name="T14" fmla="*/ 0 w 408"/>
                <a:gd name="T15" fmla="*/ 0 h 922"/>
                <a:gd name="T16" fmla="*/ 0 60000 65536"/>
                <a:gd name="T17" fmla="*/ 0 60000 65536"/>
                <a:gd name="T18" fmla="*/ 0 60000 65536"/>
                <a:gd name="T19" fmla="*/ 0 60000 65536"/>
                <a:gd name="T20" fmla="*/ 0 60000 65536"/>
                <a:gd name="T21" fmla="*/ 0 60000 65536"/>
                <a:gd name="T22" fmla="*/ 0 60000 65536"/>
                <a:gd name="T23" fmla="*/ 0 60000 65536"/>
                <a:gd name="T24" fmla="*/ 0 w 408"/>
                <a:gd name="T25" fmla="*/ 0 h 922"/>
                <a:gd name="T26" fmla="*/ 408 w 408"/>
                <a:gd name="T27" fmla="*/ 922 h 92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08" h="922">
                  <a:moveTo>
                    <a:pt x="0" y="0"/>
                  </a:moveTo>
                  <a:lnTo>
                    <a:pt x="210" y="922"/>
                  </a:lnTo>
                  <a:lnTo>
                    <a:pt x="372" y="720"/>
                  </a:lnTo>
                  <a:lnTo>
                    <a:pt x="408" y="419"/>
                  </a:lnTo>
                  <a:lnTo>
                    <a:pt x="312" y="207"/>
                  </a:lnTo>
                  <a:lnTo>
                    <a:pt x="192" y="78"/>
                  </a:lnTo>
                  <a:lnTo>
                    <a:pt x="0" y="0"/>
                  </a:lnTo>
                  <a:close/>
                </a:path>
              </a:pathLst>
            </a:custGeom>
            <a:solidFill>
              <a:srgbClr val="84D184"/>
            </a:solidFill>
            <a:ln w="9525">
              <a:noFill/>
              <a:round/>
              <a:headEnd/>
              <a:tailEnd/>
            </a:ln>
          </p:spPr>
          <p:txBody>
            <a:bodyPr/>
            <a:lstStyle/>
            <a:p>
              <a:endParaRPr lang="en-US"/>
            </a:p>
          </p:txBody>
        </p:sp>
        <p:sp>
          <p:nvSpPr>
            <p:cNvPr id="46090" name="Freeform 10"/>
            <p:cNvSpPr>
              <a:spLocks/>
            </p:cNvSpPr>
            <p:nvPr/>
          </p:nvSpPr>
          <p:spPr bwMode="auto">
            <a:xfrm>
              <a:off x="2499" y="1093"/>
              <a:ext cx="154" cy="342"/>
            </a:xfrm>
            <a:custGeom>
              <a:avLst/>
              <a:gdLst>
                <a:gd name="T0" fmla="*/ 0 w 306"/>
                <a:gd name="T1" fmla="*/ 342 h 1026"/>
                <a:gd name="T2" fmla="*/ 21 w 306"/>
                <a:gd name="T3" fmla="*/ 0 h 1026"/>
                <a:gd name="T4" fmla="*/ 126 w 306"/>
                <a:gd name="T5" fmla="*/ 70 h 1026"/>
                <a:gd name="T6" fmla="*/ 154 w 306"/>
                <a:gd name="T7" fmla="*/ 162 h 1026"/>
                <a:gd name="T8" fmla="*/ 111 w 306"/>
                <a:gd name="T9" fmla="*/ 269 h 1026"/>
                <a:gd name="T10" fmla="*/ 0 w 306"/>
                <a:gd name="T11" fmla="*/ 342 h 1026"/>
                <a:gd name="T12" fmla="*/ 0 w 306"/>
                <a:gd name="T13" fmla="*/ 342 h 1026"/>
                <a:gd name="T14" fmla="*/ 0 60000 65536"/>
                <a:gd name="T15" fmla="*/ 0 60000 65536"/>
                <a:gd name="T16" fmla="*/ 0 60000 65536"/>
                <a:gd name="T17" fmla="*/ 0 60000 65536"/>
                <a:gd name="T18" fmla="*/ 0 60000 65536"/>
                <a:gd name="T19" fmla="*/ 0 60000 65536"/>
                <a:gd name="T20" fmla="*/ 0 60000 65536"/>
                <a:gd name="T21" fmla="*/ 0 w 306"/>
                <a:gd name="T22" fmla="*/ 0 h 1026"/>
                <a:gd name="T23" fmla="*/ 306 w 306"/>
                <a:gd name="T24" fmla="*/ 1026 h 102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06" h="1026">
                  <a:moveTo>
                    <a:pt x="0" y="1026"/>
                  </a:moveTo>
                  <a:lnTo>
                    <a:pt x="42" y="0"/>
                  </a:lnTo>
                  <a:lnTo>
                    <a:pt x="251" y="211"/>
                  </a:lnTo>
                  <a:lnTo>
                    <a:pt x="306" y="485"/>
                  </a:lnTo>
                  <a:lnTo>
                    <a:pt x="221" y="808"/>
                  </a:lnTo>
                  <a:lnTo>
                    <a:pt x="0" y="1026"/>
                  </a:lnTo>
                  <a:close/>
                </a:path>
              </a:pathLst>
            </a:custGeom>
            <a:solidFill>
              <a:srgbClr val="84D184"/>
            </a:solidFill>
            <a:ln w="9525">
              <a:noFill/>
              <a:round/>
              <a:headEnd/>
              <a:tailEnd/>
            </a:ln>
          </p:spPr>
          <p:txBody>
            <a:bodyPr/>
            <a:lstStyle/>
            <a:p>
              <a:endParaRPr lang="en-US"/>
            </a:p>
          </p:txBody>
        </p:sp>
        <p:sp>
          <p:nvSpPr>
            <p:cNvPr id="46091" name="Freeform 11"/>
            <p:cNvSpPr>
              <a:spLocks/>
            </p:cNvSpPr>
            <p:nvPr/>
          </p:nvSpPr>
          <p:spPr bwMode="auto">
            <a:xfrm>
              <a:off x="2203" y="876"/>
              <a:ext cx="1385" cy="636"/>
            </a:xfrm>
            <a:custGeom>
              <a:avLst/>
              <a:gdLst>
                <a:gd name="T0" fmla="*/ 246 w 2771"/>
                <a:gd name="T1" fmla="*/ 555 h 1909"/>
                <a:gd name="T2" fmla="*/ 362 w 2771"/>
                <a:gd name="T3" fmla="*/ 531 h 1909"/>
                <a:gd name="T4" fmla="*/ 491 w 2771"/>
                <a:gd name="T5" fmla="*/ 497 h 1909"/>
                <a:gd name="T6" fmla="*/ 559 w 2771"/>
                <a:gd name="T7" fmla="*/ 474 h 1909"/>
                <a:gd name="T8" fmla="*/ 631 w 2771"/>
                <a:gd name="T9" fmla="*/ 450 h 1909"/>
                <a:gd name="T10" fmla="*/ 702 w 2771"/>
                <a:gd name="T11" fmla="*/ 420 h 1909"/>
                <a:gd name="T12" fmla="*/ 776 w 2771"/>
                <a:gd name="T13" fmla="*/ 388 h 1909"/>
                <a:gd name="T14" fmla="*/ 847 w 2771"/>
                <a:gd name="T15" fmla="*/ 353 h 1909"/>
                <a:gd name="T16" fmla="*/ 914 w 2771"/>
                <a:gd name="T17" fmla="*/ 318 h 1909"/>
                <a:gd name="T18" fmla="*/ 976 w 2771"/>
                <a:gd name="T19" fmla="*/ 283 h 1909"/>
                <a:gd name="T20" fmla="*/ 1035 w 2771"/>
                <a:gd name="T21" fmla="*/ 249 h 1909"/>
                <a:gd name="T22" fmla="*/ 1090 w 2771"/>
                <a:gd name="T23" fmla="*/ 215 h 1909"/>
                <a:gd name="T24" fmla="*/ 1139 w 2771"/>
                <a:gd name="T25" fmla="*/ 183 h 1909"/>
                <a:gd name="T26" fmla="*/ 1186 w 2771"/>
                <a:gd name="T27" fmla="*/ 153 h 1909"/>
                <a:gd name="T28" fmla="*/ 1226 w 2771"/>
                <a:gd name="T29" fmla="*/ 124 h 1909"/>
                <a:gd name="T30" fmla="*/ 1262 w 2771"/>
                <a:gd name="T31" fmla="*/ 98 h 1909"/>
                <a:gd name="T32" fmla="*/ 1295 w 2771"/>
                <a:gd name="T33" fmla="*/ 74 h 1909"/>
                <a:gd name="T34" fmla="*/ 1322 w 2771"/>
                <a:gd name="T35" fmla="*/ 53 h 1909"/>
                <a:gd name="T36" fmla="*/ 1362 w 2771"/>
                <a:gd name="T37" fmla="*/ 20 h 1909"/>
                <a:gd name="T38" fmla="*/ 1383 w 2771"/>
                <a:gd name="T39" fmla="*/ 0 h 1909"/>
                <a:gd name="T40" fmla="*/ 1377 w 2771"/>
                <a:gd name="T41" fmla="*/ 115 h 1909"/>
                <a:gd name="T42" fmla="*/ 1364 w 2771"/>
                <a:gd name="T43" fmla="*/ 146 h 1909"/>
                <a:gd name="T44" fmla="*/ 1342 w 2771"/>
                <a:gd name="T45" fmla="*/ 172 h 1909"/>
                <a:gd name="T46" fmla="*/ 1309 w 2771"/>
                <a:gd name="T47" fmla="*/ 190 h 1909"/>
                <a:gd name="T48" fmla="*/ 1238 w 2771"/>
                <a:gd name="T49" fmla="*/ 206 h 1909"/>
                <a:gd name="T50" fmla="*/ 1129 w 2771"/>
                <a:gd name="T51" fmla="*/ 206 h 1909"/>
                <a:gd name="T52" fmla="*/ 1106 w 2771"/>
                <a:gd name="T53" fmla="*/ 224 h 1909"/>
                <a:gd name="T54" fmla="*/ 1069 w 2771"/>
                <a:gd name="T55" fmla="*/ 253 h 1909"/>
                <a:gd name="T56" fmla="*/ 1030 w 2771"/>
                <a:gd name="T57" fmla="*/ 281 h 1909"/>
                <a:gd name="T58" fmla="*/ 999 w 2771"/>
                <a:gd name="T59" fmla="*/ 302 h 1909"/>
                <a:gd name="T60" fmla="*/ 965 w 2771"/>
                <a:gd name="T61" fmla="*/ 324 h 1909"/>
                <a:gd name="T62" fmla="*/ 928 w 2771"/>
                <a:gd name="T63" fmla="*/ 347 h 1909"/>
                <a:gd name="T64" fmla="*/ 887 w 2771"/>
                <a:gd name="T65" fmla="*/ 370 h 1909"/>
                <a:gd name="T66" fmla="*/ 843 w 2771"/>
                <a:gd name="T67" fmla="*/ 394 h 1909"/>
                <a:gd name="T68" fmla="*/ 797 w 2771"/>
                <a:gd name="T69" fmla="*/ 417 h 1909"/>
                <a:gd name="T70" fmla="*/ 749 w 2771"/>
                <a:gd name="T71" fmla="*/ 440 h 1909"/>
                <a:gd name="T72" fmla="*/ 699 w 2771"/>
                <a:gd name="T73" fmla="*/ 461 h 1909"/>
                <a:gd name="T74" fmla="*/ 646 w 2771"/>
                <a:gd name="T75" fmla="*/ 482 h 1909"/>
                <a:gd name="T76" fmla="*/ 565 w 2771"/>
                <a:gd name="T77" fmla="*/ 509 h 1909"/>
                <a:gd name="T78" fmla="*/ 455 w 2771"/>
                <a:gd name="T79" fmla="*/ 540 h 1909"/>
                <a:gd name="T80" fmla="*/ 347 w 2771"/>
                <a:gd name="T81" fmla="*/ 567 h 1909"/>
                <a:gd name="T82" fmla="*/ 247 w 2771"/>
                <a:gd name="T83" fmla="*/ 591 h 1909"/>
                <a:gd name="T84" fmla="*/ 120 w 2771"/>
                <a:gd name="T85" fmla="*/ 616 h 1909"/>
                <a:gd name="T86" fmla="*/ 0 w 2771"/>
                <a:gd name="T87" fmla="*/ 636 h 1909"/>
                <a:gd name="T88" fmla="*/ 11 w 2771"/>
                <a:gd name="T89" fmla="*/ 583 h 1909"/>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2771"/>
                <a:gd name="T136" fmla="*/ 0 h 1909"/>
                <a:gd name="T137" fmla="*/ 2771 w 2771"/>
                <a:gd name="T138" fmla="*/ 1909 h 1909"/>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2771" h="1909">
                  <a:moveTo>
                    <a:pt x="22" y="1751"/>
                  </a:moveTo>
                  <a:lnTo>
                    <a:pt x="492" y="1667"/>
                  </a:lnTo>
                  <a:lnTo>
                    <a:pt x="605" y="1633"/>
                  </a:lnTo>
                  <a:lnTo>
                    <a:pt x="724" y="1594"/>
                  </a:lnTo>
                  <a:lnTo>
                    <a:pt x="850" y="1546"/>
                  </a:lnTo>
                  <a:lnTo>
                    <a:pt x="983" y="1491"/>
                  </a:lnTo>
                  <a:lnTo>
                    <a:pt x="1051" y="1459"/>
                  </a:lnTo>
                  <a:lnTo>
                    <a:pt x="1119" y="1424"/>
                  </a:lnTo>
                  <a:lnTo>
                    <a:pt x="1191" y="1389"/>
                  </a:lnTo>
                  <a:lnTo>
                    <a:pt x="1263" y="1350"/>
                  </a:lnTo>
                  <a:lnTo>
                    <a:pt x="1332" y="1308"/>
                  </a:lnTo>
                  <a:lnTo>
                    <a:pt x="1405" y="1262"/>
                  </a:lnTo>
                  <a:lnTo>
                    <a:pt x="1479" y="1215"/>
                  </a:lnTo>
                  <a:lnTo>
                    <a:pt x="1552" y="1164"/>
                  </a:lnTo>
                  <a:lnTo>
                    <a:pt x="1624" y="1111"/>
                  </a:lnTo>
                  <a:lnTo>
                    <a:pt x="1694" y="1060"/>
                  </a:lnTo>
                  <a:lnTo>
                    <a:pt x="1761" y="1007"/>
                  </a:lnTo>
                  <a:lnTo>
                    <a:pt x="1829" y="954"/>
                  </a:lnTo>
                  <a:lnTo>
                    <a:pt x="1892" y="902"/>
                  </a:lnTo>
                  <a:lnTo>
                    <a:pt x="1953" y="849"/>
                  </a:lnTo>
                  <a:lnTo>
                    <a:pt x="2013" y="800"/>
                  </a:lnTo>
                  <a:lnTo>
                    <a:pt x="2071" y="748"/>
                  </a:lnTo>
                  <a:lnTo>
                    <a:pt x="2127" y="696"/>
                  </a:lnTo>
                  <a:lnTo>
                    <a:pt x="2181" y="646"/>
                  </a:lnTo>
                  <a:lnTo>
                    <a:pt x="2230" y="599"/>
                  </a:lnTo>
                  <a:lnTo>
                    <a:pt x="2279" y="550"/>
                  </a:lnTo>
                  <a:lnTo>
                    <a:pt x="2327" y="505"/>
                  </a:lnTo>
                  <a:lnTo>
                    <a:pt x="2372" y="460"/>
                  </a:lnTo>
                  <a:lnTo>
                    <a:pt x="2415" y="416"/>
                  </a:lnTo>
                  <a:lnTo>
                    <a:pt x="2452" y="372"/>
                  </a:lnTo>
                  <a:lnTo>
                    <a:pt x="2490" y="333"/>
                  </a:lnTo>
                  <a:lnTo>
                    <a:pt x="2525" y="293"/>
                  </a:lnTo>
                  <a:lnTo>
                    <a:pt x="2559" y="257"/>
                  </a:lnTo>
                  <a:lnTo>
                    <a:pt x="2590" y="221"/>
                  </a:lnTo>
                  <a:lnTo>
                    <a:pt x="2617" y="190"/>
                  </a:lnTo>
                  <a:lnTo>
                    <a:pt x="2644" y="158"/>
                  </a:lnTo>
                  <a:lnTo>
                    <a:pt x="2689" y="104"/>
                  </a:lnTo>
                  <a:lnTo>
                    <a:pt x="2724" y="61"/>
                  </a:lnTo>
                  <a:lnTo>
                    <a:pt x="2748" y="27"/>
                  </a:lnTo>
                  <a:lnTo>
                    <a:pt x="2767" y="0"/>
                  </a:lnTo>
                  <a:lnTo>
                    <a:pt x="2771" y="246"/>
                  </a:lnTo>
                  <a:lnTo>
                    <a:pt x="2755" y="344"/>
                  </a:lnTo>
                  <a:lnTo>
                    <a:pt x="2745" y="393"/>
                  </a:lnTo>
                  <a:lnTo>
                    <a:pt x="2728" y="438"/>
                  </a:lnTo>
                  <a:lnTo>
                    <a:pt x="2707" y="479"/>
                  </a:lnTo>
                  <a:lnTo>
                    <a:pt x="2685" y="517"/>
                  </a:lnTo>
                  <a:lnTo>
                    <a:pt x="2653" y="546"/>
                  </a:lnTo>
                  <a:lnTo>
                    <a:pt x="2619" y="571"/>
                  </a:lnTo>
                  <a:lnTo>
                    <a:pt x="2544" y="601"/>
                  </a:lnTo>
                  <a:lnTo>
                    <a:pt x="2477" y="619"/>
                  </a:lnTo>
                  <a:lnTo>
                    <a:pt x="2362" y="633"/>
                  </a:lnTo>
                  <a:lnTo>
                    <a:pt x="2259" y="619"/>
                  </a:lnTo>
                  <a:lnTo>
                    <a:pt x="2240" y="645"/>
                  </a:lnTo>
                  <a:lnTo>
                    <a:pt x="2213" y="673"/>
                  </a:lnTo>
                  <a:lnTo>
                    <a:pt x="2181" y="713"/>
                  </a:lnTo>
                  <a:lnTo>
                    <a:pt x="2139" y="760"/>
                  </a:lnTo>
                  <a:lnTo>
                    <a:pt x="2088" y="814"/>
                  </a:lnTo>
                  <a:lnTo>
                    <a:pt x="2060" y="842"/>
                  </a:lnTo>
                  <a:lnTo>
                    <a:pt x="2031" y="874"/>
                  </a:lnTo>
                  <a:lnTo>
                    <a:pt x="1998" y="906"/>
                  </a:lnTo>
                  <a:lnTo>
                    <a:pt x="1965" y="937"/>
                  </a:lnTo>
                  <a:lnTo>
                    <a:pt x="1931" y="972"/>
                  </a:lnTo>
                  <a:lnTo>
                    <a:pt x="1892" y="1007"/>
                  </a:lnTo>
                  <a:lnTo>
                    <a:pt x="1856" y="1041"/>
                  </a:lnTo>
                  <a:lnTo>
                    <a:pt x="1815" y="1076"/>
                  </a:lnTo>
                  <a:lnTo>
                    <a:pt x="1775" y="1111"/>
                  </a:lnTo>
                  <a:lnTo>
                    <a:pt x="1730" y="1147"/>
                  </a:lnTo>
                  <a:lnTo>
                    <a:pt x="1687" y="1183"/>
                  </a:lnTo>
                  <a:lnTo>
                    <a:pt x="1642" y="1217"/>
                  </a:lnTo>
                  <a:lnTo>
                    <a:pt x="1595" y="1253"/>
                  </a:lnTo>
                  <a:lnTo>
                    <a:pt x="1548" y="1286"/>
                  </a:lnTo>
                  <a:lnTo>
                    <a:pt x="1499" y="1322"/>
                  </a:lnTo>
                  <a:lnTo>
                    <a:pt x="1447" y="1353"/>
                  </a:lnTo>
                  <a:lnTo>
                    <a:pt x="1398" y="1385"/>
                  </a:lnTo>
                  <a:lnTo>
                    <a:pt x="1345" y="1416"/>
                  </a:lnTo>
                  <a:lnTo>
                    <a:pt x="1293" y="1446"/>
                  </a:lnTo>
                  <a:lnTo>
                    <a:pt x="1239" y="1474"/>
                  </a:lnTo>
                  <a:lnTo>
                    <a:pt x="1130" y="1527"/>
                  </a:lnTo>
                  <a:lnTo>
                    <a:pt x="1018" y="1574"/>
                  </a:lnTo>
                  <a:lnTo>
                    <a:pt x="910" y="1622"/>
                  </a:lnTo>
                  <a:lnTo>
                    <a:pt x="801" y="1664"/>
                  </a:lnTo>
                  <a:lnTo>
                    <a:pt x="694" y="1702"/>
                  </a:lnTo>
                  <a:lnTo>
                    <a:pt x="593" y="1739"/>
                  </a:lnTo>
                  <a:lnTo>
                    <a:pt x="495" y="1773"/>
                  </a:lnTo>
                  <a:lnTo>
                    <a:pt x="403" y="1801"/>
                  </a:lnTo>
                  <a:lnTo>
                    <a:pt x="240" y="1848"/>
                  </a:lnTo>
                  <a:lnTo>
                    <a:pt x="113" y="1882"/>
                  </a:lnTo>
                  <a:lnTo>
                    <a:pt x="0" y="1909"/>
                  </a:lnTo>
                  <a:lnTo>
                    <a:pt x="22" y="1751"/>
                  </a:lnTo>
                  <a:close/>
                </a:path>
              </a:pathLst>
            </a:custGeom>
            <a:solidFill>
              <a:srgbClr val="000000"/>
            </a:solidFill>
            <a:ln w="9525">
              <a:noFill/>
              <a:round/>
              <a:headEnd/>
              <a:tailEnd/>
            </a:ln>
          </p:spPr>
          <p:txBody>
            <a:bodyPr/>
            <a:lstStyle/>
            <a:p>
              <a:endParaRPr lang="en-US"/>
            </a:p>
          </p:txBody>
        </p:sp>
        <p:sp>
          <p:nvSpPr>
            <p:cNvPr id="46092" name="Freeform 12"/>
            <p:cNvSpPr>
              <a:spLocks/>
            </p:cNvSpPr>
            <p:nvPr/>
          </p:nvSpPr>
          <p:spPr bwMode="auto">
            <a:xfrm>
              <a:off x="3245" y="876"/>
              <a:ext cx="288" cy="190"/>
            </a:xfrm>
            <a:custGeom>
              <a:avLst/>
              <a:gdLst>
                <a:gd name="T0" fmla="*/ 288 w 575"/>
                <a:gd name="T1" fmla="*/ 0 h 571"/>
                <a:gd name="T2" fmla="*/ 260 w 575"/>
                <a:gd name="T3" fmla="*/ 8 h 571"/>
                <a:gd name="T4" fmla="*/ 196 w 575"/>
                <a:gd name="T5" fmla="*/ 27 h 571"/>
                <a:gd name="T6" fmla="*/ 159 w 575"/>
                <a:gd name="T7" fmla="*/ 40 h 571"/>
                <a:gd name="T8" fmla="*/ 123 w 575"/>
                <a:gd name="T9" fmla="*/ 55 h 571"/>
                <a:gd name="T10" fmla="*/ 93 w 575"/>
                <a:gd name="T11" fmla="*/ 70 h 571"/>
                <a:gd name="T12" fmla="*/ 71 w 575"/>
                <a:gd name="T13" fmla="*/ 87 h 571"/>
                <a:gd name="T14" fmla="*/ 58 w 575"/>
                <a:gd name="T15" fmla="*/ 103 h 571"/>
                <a:gd name="T16" fmla="*/ 51 w 575"/>
                <a:gd name="T17" fmla="*/ 121 h 571"/>
                <a:gd name="T18" fmla="*/ 49 w 575"/>
                <a:gd name="T19" fmla="*/ 155 h 571"/>
                <a:gd name="T20" fmla="*/ 56 w 575"/>
                <a:gd name="T21" fmla="*/ 180 h 571"/>
                <a:gd name="T22" fmla="*/ 60 w 575"/>
                <a:gd name="T23" fmla="*/ 190 h 571"/>
                <a:gd name="T24" fmla="*/ 46 w 575"/>
                <a:gd name="T25" fmla="*/ 178 h 571"/>
                <a:gd name="T26" fmla="*/ 33 w 575"/>
                <a:gd name="T27" fmla="*/ 165 h 571"/>
                <a:gd name="T28" fmla="*/ 19 w 575"/>
                <a:gd name="T29" fmla="*/ 149 h 571"/>
                <a:gd name="T30" fmla="*/ 7 w 575"/>
                <a:gd name="T31" fmla="*/ 131 h 571"/>
                <a:gd name="T32" fmla="*/ 0 w 575"/>
                <a:gd name="T33" fmla="*/ 112 h 571"/>
                <a:gd name="T34" fmla="*/ 1 w 575"/>
                <a:gd name="T35" fmla="*/ 92 h 571"/>
                <a:gd name="T36" fmla="*/ 13 w 575"/>
                <a:gd name="T37" fmla="*/ 74 h 571"/>
                <a:gd name="T38" fmla="*/ 24 w 575"/>
                <a:gd name="T39" fmla="*/ 66 h 571"/>
                <a:gd name="T40" fmla="*/ 38 w 575"/>
                <a:gd name="T41" fmla="*/ 58 h 571"/>
                <a:gd name="T42" fmla="*/ 76 w 575"/>
                <a:gd name="T43" fmla="*/ 43 h 571"/>
                <a:gd name="T44" fmla="*/ 120 w 575"/>
                <a:gd name="T45" fmla="*/ 30 h 571"/>
                <a:gd name="T46" fmla="*/ 169 w 575"/>
                <a:gd name="T47" fmla="*/ 19 h 571"/>
                <a:gd name="T48" fmla="*/ 251 w 575"/>
                <a:gd name="T49" fmla="*/ 5 h 571"/>
                <a:gd name="T50" fmla="*/ 288 w 575"/>
                <a:gd name="T51" fmla="*/ 0 h 571"/>
                <a:gd name="T52" fmla="*/ 288 w 575"/>
                <a:gd name="T53" fmla="*/ 0 h 57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575"/>
                <a:gd name="T82" fmla="*/ 0 h 571"/>
                <a:gd name="T83" fmla="*/ 575 w 575"/>
                <a:gd name="T84" fmla="*/ 571 h 571"/>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575" h="571">
                  <a:moveTo>
                    <a:pt x="575" y="0"/>
                  </a:moveTo>
                  <a:lnTo>
                    <a:pt x="520" y="23"/>
                  </a:lnTo>
                  <a:lnTo>
                    <a:pt x="392" y="80"/>
                  </a:lnTo>
                  <a:lnTo>
                    <a:pt x="318" y="119"/>
                  </a:lnTo>
                  <a:lnTo>
                    <a:pt x="246" y="164"/>
                  </a:lnTo>
                  <a:lnTo>
                    <a:pt x="185" y="211"/>
                  </a:lnTo>
                  <a:lnTo>
                    <a:pt x="141" y="260"/>
                  </a:lnTo>
                  <a:lnTo>
                    <a:pt x="115" y="311"/>
                  </a:lnTo>
                  <a:lnTo>
                    <a:pt x="101" y="364"/>
                  </a:lnTo>
                  <a:lnTo>
                    <a:pt x="97" y="465"/>
                  </a:lnTo>
                  <a:lnTo>
                    <a:pt x="111" y="540"/>
                  </a:lnTo>
                  <a:lnTo>
                    <a:pt x="119" y="571"/>
                  </a:lnTo>
                  <a:lnTo>
                    <a:pt x="91" y="535"/>
                  </a:lnTo>
                  <a:lnTo>
                    <a:pt x="65" y="497"/>
                  </a:lnTo>
                  <a:lnTo>
                    <a:pt x="37" y="448"/>
                  </a:lnTo>
                  <a:lnTo>
                    <a:pt x="13" y="393"/>
                  </a:lnTo>
                  <a:lnTo>
                    <a:pt x="0" y="336"/>
                  </a:lnTo>
                  <a:lnTo>
                    <a:pt x="1" y="276"/>
                  </a:lnTo>
                  <a:lnTo>
                    <a:pt x="25" y="223"/>
                  </a:lnTo>
                  <a:lnTo>
                    <a:pt x="47" y="198"/>
                  </a:lnTo>
                  <a:lnTo>
                    <a:pt x="76" y="173"/>
                  </a:lnTo>
                  <a:lnTo>
                    <a:pt x="151" y="130"/>
                  </a:lnTo>
                  <a:lnTo>
                    <a:pt x="240" y="90"/>
                  </a:lnTo>
                  <a:lnTo>
                    <a:pt x="337" y="58"/>
                  </a:lnTo>
                  <a:lnTo>
                    <a:pt x="502" y="15"/>
                  </a:lnTo>
                  <a:lnTo>
                    <a:pt x="575" y="0"/>
                  </a:lnTo>
                  <a:close/>
                </a:path>
              </a:pathLst>
            </a:custGeom>
            <a:solidFill>
              <a:srgbClr val="000000"/>
            </a:solidFill>
            <a:ln w="9525">
              <a:noFill/>
              <a:round/>
              <a:headEnd/>
              <a:tailEnd/>
            </a:ln>
          </p:spPr>
          <p:txBody>
            <a:bodyPr/>
            <a:lstStyle/>
            <a:p>
              <a:endParaRPr lang="en-US"/>
            </a:p>
          </p:txBody>
        </p:sp>
        <p:sp>
          <p:nvSpPr>
            <p:cNvPr id="46093" name="Freeform 13"/>
            <p:cNvSpPr>
              <a:spLocks/>
            </p:cNvSpPr>
            <p:nvPr/>
          </p:nvSpPr>
          <p:spPr bwMode="auto">
            <a:xfrm>
              <a:off x="2990" y="1219"/>
              <a:ext cx="570" cy="68"/>
            </a:xfrm>
            <a:custGeom>
              <a:avLst/>
              <a:gdLst>
                <a:gd name="T0" fmla="*/ 0 w 1140"/>
                <a:gd name="T1" fmla="*/ 68 h 204"/>
                <a:gd name="T2" fmla="*/ 570 w 1140"/>
                <a:gd name="T3" fmla="*/ 31 h 204"/>
                <a:gd name="T4" fmla="*/ 540 w 1140"/>
                <a:gd name="T5" fmla="*/ 25 h 204"/>
                <a:gd name="T6" fmla="*/ 464 w 1140"/>
                <a:gd name="T7" fmla="*/ 11 h 204"/>
                <a:gd name="T8" fmla="*/ 364 w 1140"/>
                <a:gd name="T9" fmla="*/ 0 h 204"/>
                <a:gd name="T10" fmla="*/ 261 w 1140"/>
                <a:gd name="T11" fmla="*/ 3 h 204"/>
                <a:gd name="T12" fmla="*/ 165 w 1140"/>
                <a:gd name="T13" fmla="*/ 20 h 204"/>
                <a:gd name="T14" fmla="*/ 122 w 1140"/>
                <a:gd name="T15" fmla="*/ 31 h 204"/>
                <a:gd name="T16" fmla="*/ 82 w 1140"/>
                <a:gd name="T17" fmla="*/ 41 h 204"/>
                <a:gd name="T18" fmla="*/ 22 w 1140"/>
                <a:gd name="T19" fmla="*/ 60 h 204"/>
                <a:gd name="T20" fmla="*/ 0 w 1140"/>
                <a:gd name="T21" fmla="*/ 68 h 204"/>
                <a:gd name="T22" fmla="*/ 0 w 1140"/>
                <a:gd name="T23" fmla="*/ 68 h 20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140"/>
                <a:gd name="T37" fmla="*/ 0 h 204"/>
                <a:gd name="T38" fmla="*/ 1140 w 1140"/>
                <a:gd name="T39" fmla="*/ 204 h 20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140" h="204">
                  <a:moveTo>
                    <a:pt x="0" y="204"/>
                  </a:moveTo>
                  <a:lnTo>
                    <a:pt x="1140" y="94"/>
                  </a:lnTo>
                  <a:lnTo>
                    <a:pt x="1080" y="75"/>
                  </a:lnTo>
                  <a:lnTo>
                    <a:pt x="928" y="32"/>
                  </a:lnTo>
                  <a:lnTo>
                    <a:pt x="728" y="0"/>
                  </a:lnTo>
                  <a:lnTo>
                    <a:pt x="522" y="8"/>
                  </a:lnTo>
                  <a:lnTo>
                    <a:pt x="331" y="59"/>
                  </a:lnTo>
                  <a:lnTo>
                    <a:pt x="244" y="92"/>
                  </a:lnTo>
                  <a:lnTo>
                    <a:pt x="165" y="124"/>
                  </a:lnTo>
                  <a:lnTo>
                    <a:pt x="45" y="180"/>
                  </a:lnTo>
                  <a:lnTo>
                    <a:pt x="0" y="204"/>
                  </a:lnTo>
                  <a:close/>
                </a:path>
              </a:pathLst>
            </a:custGeom>
            <a:solidFill>
              <a:srgbClr val="000000"/>
            </a:solidFill>
            <a:ln w="9525">
              <a:noFill/>
              <a:round/>
              <a:headEnd/>
              <a:tailEnd/>
            </a:ln>
          </p:spPr>
          <p:txBody>
            <a:bodyPr/>
            <a:lstStyle/>
            <a:p>
              <a:endParaRPr lang="en-US"/>
            </a:p>
          </p:txBody>
        </p:sp>
        <p:sp>
          <p:nvSpPr>
            <p:cNvPr id="46094" name="Freeform 14"/>
            <p:cNvSpPr>
              <a:spLocks/>
            </p:cNvSpPr>
            <p:nvPr/>
          </p:nvSpPr>
          <p:spPr bwMode="auto">
            <a:xfrm>
              <a:off x="3016" y="1264"/>
              <a:ext cx="544" cy="130"/>
            </a:xfrm>
            <a:custGeom>
              <a:avLst/>
              <a:gdLst>
                <a:gd name="T0" fmla="*/ 0 w 1087"/>
                <a:gd name="T1" fmla="*/ 63 h 392"/>
                <a:gd name="T2" fmla="*/ 31 w 1087"/>
                <a:gd name="T3" fmla="*/ 71 h 392"/>
                <a:gd name="T4" fmla="*/ 66 w 1087"/>
                <a:gd name="T5" fmla="*/ 79 h 392"/>
                <a:gd name="T6" fmla="*/ 111 w 1087"/>
                <a:gd name="T7" fmla="*/ 87 h 392"/>
                <a:gd name="T8" fmla="*/ 217 w 1087"/>
                <a:gd name="T9" fmla="*/ 97 h 392"/>
                <a:gd name="T10" fmla="*/ 327 w 1087"/>
                <a:gd name="T11" fmla="*/ 86 h 392"/>
                <a:gd name="T12" fmla="*/ 376 w 1087"/>
                <a:gd name="T13" fmla="*/ 73 h 392"/>
                <a:gd name="T14" fmla="*/ 419 w 1087"/>
                <a:gd name="T15" fmla="*/ 58 h 392"/>
                <a:gd name="T16" fmla="*/ 456 w 1087"/>
                <a:gd name="T17" fmla="*/ 44 h 392"/>
                <a:gd name="T18" fmla="*/ 488 w 1087"/>
                <a:gd name="T19" fmla="*/ 31 h 392"/>
                <a:gd name="T20" fmla="*/ 513 w 1087"/>
                <a:gd name="T21" fmla="*/ 18 h 392"/>
                <a:gd name="T22" fmla="*/ 530 w 1087"/>
                <a:gd name="T23" fmla="*/ 9 h 392"/>
                <a:gd name="T24" fmla="*/ 544 w 1087"/>
                <a:gd name="T25" fmla="*/ 0 h 392"/>
                <a:gd name="T26" fmla="*/ 540 w 1087"/>
                <a:gd name="T27" fmla="*/ 5 h 392"/>
                <a:gd name="T28" fmla="*/ 530 w 1087"/>
                <a:gd name="T29" fmla="*/ 19 h 392"/>
                <a:gd name="T30" fmla="*/ 522 w 1087"/>
                <a:gd name="T31" fmla="*/ 28 h 392"/>
                <a:gd name="T32" fmla="*/ 513 w 1087"/>
                <a:gd name="T33" fmla="*/ 37 h 392"/>
                <a:gd name="T34" fmla="*/ 501 w 1087"/>
                <a:gd name="T35" fmla="*/ 48 h 392"/>
                <a:gd name="T36" fmla="*/ 488 w 1087"/>
                <a:gd name="T37" fmla="*/ 60 h 392"/>
                <a:gd name="T38" fmla="*/ 473 w 1087"/>
                <a:gd name="T39" fmla="*/ 72 h 392"/>
                <a:gd name="T40" fmla="*/ 456 w 1087"/>
                <a:gd name="T41" fmla="*/ 84 h 392"/>
                <a:gd name="T42" fmla="*/ 438 w 1087"/>
                <a:gd name="T43" fmla="*/ 95 h 392"/>
                <a:gd name="T44" fmla="*/ 419 w 1087"/>
                <a:gd name="T45" fmla="*/ 104 h 392"/>
                <a:gd name="T46" fmla="*/ 396 w 1087"/>
                <a:gd name="T47" fmla="*/ 113 h 392"/>
                <a:gd name="T48" fmla="*/ 373 w 1087"/>
                <a:gd name="T49" fmla="*/ 121 h 392"/>
                <a:gd name="T50" fmla="*/ 320 w 1087"/>
                <a:gd name="T51" fmla="*/ 130 h 392"/>
                <a:gd name="T52" fmla="*/ 207 w 1087"/>
                <a:gd name="T53" fmla="*/ 125 h 392"/>
                <a:gd name="T54" fmla="*/ 103 w 1087"/>
                <a:gd name="T55" fmla="*/ 101 h 392"/>
                <a:gd name="T56" fmla="*/ 61 w 1087"/>
                <a:gd name="T57" fmla="*/ 87 h 392"/>
                <a:gd name="T58" fmla="*/ 29 w 1087"/>
                <a:gd name="T59" fmla="*/ 75 h 392"/>
                <a:gd name="T60" fmla="*/ 0 w 1087"/>
                <a:gd name="T61" fmla="*/ 63 h 392"/>
                <a:gd name="T62" fmla="*/ 0 w 1087"/>
                <a:gd name="T63" fmla="*/ 63 h 39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87"/>
                <a:gd name="T97" fmla="*/ 0 h 392"/>
                <a:gd name="T98" fmla="*/ 1087 w 1087"/>
                <a:gd name="T99" fmla="*/ 392 h 392"/>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87" h="392">
                  <a:moveTo>
                    <a:pt x="0" y="189"/>
                  </a:moveTo>
                  <a:lnTo>
                    <a:pt x="62" y="214"/>
                  </a:lnTo>
                  <a:lnTo>
                    <a:pt x="132" y="239"/>
                  </a:lnTo>
                  <a:lnTo>
                    <a:pt x="222" y="261"/>
                  </a:lnTo>
                  <a:lnTo>
                    <a:pt x="434" y="291"/>
                  </a:lnTo>
                  <a:lnTo>
                    <a:pt x="653" y="259"/>
                  </a:lnTo>
                  <a:lnTo>
                    <a:pt x="752" y="219"/>
                  </a:lnTo>
                  <a:lnTo>
                    <a:pt x="838" y="176"/>
                  </a:lnTo>
                  <a:lnTo>
                    <a:pt x="912" y="133"/>
                  </a:lnTo>
                  <a:lnTo>
                    <a:pt x="976" y="92"/>
                  </a:lnTo>
                  <a:lnTo>
                    <a:pt x="1025" y="54"/>
                  </a:lnTo>
                  <a:lnTo>
                    <a:pt x="1060" y="26"/>
                  </a:lnTo>
                  <a:lnTo>
                    <a:pt x="1087" y="0"/>
                  </a:lnTo>
                  <a:lnTo>
                    <a:pt x="1080" y="14"/>
                  </a:lnTo>
                  <a:lnTo>
                    <a:pt x="1060" y="56"/>
                  </a:lnTo>
                  <a:lnTo>
                    <a:pt x="1044" y="83"/>
                  </a:lnTo>
                  <a:lnTo>
                    <a:pt x="1025" y="113"/>
                  </a:lnTo>
                  <a:lnTo>
                    <a:pt x="1001" y="146"/>
                  </a:lnTo>
                  <a:lnTo>
                    <a:pt x="976" y="180"/>
                  </a:lnTo>
                  <a:lnTo>
                    <a:pt x="946" y="217"/>
                  </a:lnTo>
                  <a:lnTo>
                    <a:pt x="912" y="252"/>
                  </a:lnTo>
                  <a:lnTo>
                    <a:pt x="875" y="285"/>
                  </a:lnTo>
                  <a:lnTo>
                    <a:pt x="837" y="314"/>
                  </a:lnTo>
                  <a:lnTo>
                    <a:pt x="791" y="341"/>
                  </a:lnTo>
                  <a:lnTo>
                    <a:pt x="745" y="364"/>
                  </a:lnTo>
                  <a:lnTo>
                    <a:pt x="639" y="392"/>
                  </a:lnTo>
                  <a:lnTo>
                    <a:pt x="414" y="376"/>
                  </a:lnTo>
                  <a:lnTo>
                    <a:pt x="206" y="304"/>
                  </a:lnTo>
                  <a:lnTo>
                    <a:pt x="122" y="262"/>
                  </a:lnTo>
                  <a:lnTo>
                    <a:pt x="58" y="226"/>
                  </a:lnTo>
                  <a:lnTo>
                    <a:pt x="0" y="189"/>
                  </a:lnTo>
                  <a:close/>
                </a:path>
              </a:pathLst>
            </a:custGeom>
            <a:solidFill>
              <a:srgbClr val="000000"/>
            </a:solidFill>
            <a:ln w="9525">
              <a:noFill/>
              <a:round/>
              <a:headEnd/>
              <a:tailEnd/>
            </a:ln>
          </p:spPr>
          <p:txBody>
            <a:bodyPr/>
            <a:lstStyle/>
            <a:p>
              <a:endParaRPr lang="en-US"/>
            </a:p>
          </p:txBody>
        </p:sp>
        <p:sp>
          <p:nvSpPr>
            <p:cNvPr id="46095" name="Freeform 15"/>
            <p:cNvSpPr>
              <a:spLocks/>
            </p:cNvSpPr>
            <p:nvPr/>
          </p:nvSpPr>
          <p:spPr bwMode="auto">
            <a:xfrm>
              <a:off x="2798" y="979"/>
              <a:ext cx="163" cy="306"/>
            </a:xfrm>
            <a:custGeom>
              <a:avLst/>
              <a:gdLst>
                <a:gd name="T0" fmla="*/ 163 w 327"/>
                <a:gd name="T1" fmla="*/ 306 h 917"/>
                <a:gd name="T2" fmla="*/ 58 w 327"/>
                <a:gd name="T3" fmla="*/ 0 h 917"/>
                <a:gd name="T4" fmla="*/ 54 w 327"/>
                <a:gd name="T5" fmla="*/ 8 h 917"/>
                <a:gd name="T6" fmla="*/ 43 w 327"/>
                <a:gd name="T7" fmla="*/ 28 h 917"/>
                <a:gd name="T8" fmla="*/ 37 w 327"/>
                <a:gd name="T9" fmla="*/ 42 h 917"/>
                <a:gd name="T10" fmla="*/ 30 w 327"/>
                <a:gd name="T11" fmla="*/ 58 h 917"/>
                <a:gd name="T12" fmla="*/ 22 w 327"/>
                <a:gd name="T13" fmla="*/ 75 h 917"/>
                <a:gd name="T14" fmla="*/ 15 w 327"/>
                <a:gd name="T15" fmla="*/ 93 h 917"/>
                <a:gd name="T16" fmla="*/ 0 w 327"/>
                <a:gd name="T17" fmla="*/ 169 h 917"/>
                <a:gd name="T18" fmla="*/ 4 w 327"/>
                <a:gd name="T19" fmla="*/ 202 h 917"/>
                <a:gd name="T20" fmla="*/ 10 w 327"/>
                <a:gd name="T21" fmla="*/ 215 h 917"/>
                <a:gd name="T22" fmla="*/ 21 w 327"/>
                <a:gd name="T23" fmla="*/ 226 h 917"/>
                <a:gd name="T24" fmla="*/ 45 w 327"/>
                <a:gd name="T25" fmla="*/ 244 h 917"/>
                <a:gd name="T26" fmla="*/ 70 w 327"/>
                <a:gd name="T27" fmla="*/ 260 h 917"/>
                <a:gd name="T28" fmla="*/ 95 w 327"/>
                <a:gd name="T29" fmla="*/ 273 h 917"/>
                <a:gd name="T30" fmla="*/ 117 w 327"/>
                <a:gd name="T31" fmla="*/ 285 h 917"/>
                <a:gd name="T32" fmla="*/ 151 w 327"/>
                <a:gd name="T33" fmla="*/ 300 h 917"/>
                <a:gd name="T34" fmla="*/ 163 w 327"/>
                <a:gd name="T35" fmla="*/ 306 h 917"/>
                <a:gd name="T36" fmla="*/ 163 w 327"/>
                <a:gd name="T37" fmla="*/ 306 h 91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27"/>
                <a:gd name="T58" fmla="*/ 0 h 917"/>
                <a:gd name="T59" fmla="*/ 327 w 327"/>
                <a:gd name="T60" fmla="*/ 917 h 91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27" h="917">
                  <a:moveTo>
                    <a:pt x="327" y="917"/>
                  </a:moveTo>
                  <a:lnTo>
                    <a:pt x="117" y="0"/>
                  </a:lnTo>
                  <a:lnTo>
                    <a:pt x="109" y="23"/>
                  </a:lnTo>
                  <a:lnTo>
                    <a:pt x="87" y="85"/>
                  </a:lnTo>
                  <a:lnTo>
                    <a:pt x="74" y="126"/>
                  </a:lnTo>
                  <a:lnTo>
                    <a:pt x="60" y="174"/>
                  </a:lnTo>
                  <a:lnTo>
                    <a:pt x="44" y="226"/>
                  </a:lnTo>
                  <a:lnTo>
                    <a:pt x="31" y="280"/>
                  </a:lnTo>
                  <a:lnTo>
                    <a:pt x="0" y="506"/>
                  </a:lnTo>
                  <a:lnTo>
                    <a:pt x="8" y="604"/>
                  </a:lnTo>
                  <a:lnTo>
                    <a:pt x="21" y="643"/>
                  </a:lnTo>
                  <a:lnTo>
                    <a:pt x="42" y="676"/>
                  </a:lnTo>
                  <a:lnTo>
                    <a:pt x="91" y="730"/>
                  </a:lnTo>
                  <a:lnTo>
                    <a:pt x="141" y="778"/>
                  </a:lnTo>
                  <a:lnTo>
                    <a:pt x="190" y="819"/>
                  </a:lnTo>
                  <a:lnTo>
                    <a:pt x="235" y="853"/>
                  </a:lnTo>
                  <a:lnTo>
                    <a:pt x="302" y="900"/>
                  </a:lnTo>
                  <a:lnTo>
                    <a:pt x="327" y="917"/>
                  </a:lnTo>
                  <a:close/>
                </a:path>
              </a:pathLst>
            </a:custGeom>
            <a:solidFill>
              <a:srgbClr val="000000"/>
            </a:solidFill>
            <a:ln w="9525">
              <a:noFill/>
              <a:round/>
              <a:headEnd/>
              <a:tailEnd/>
            </a:ln>
          </p:spPr>
          <p:txBody>
            <a:bodyPr/>
            <a:lstStyle/>
            <a:p>
              <a:endParaRPr lang="en-US"/>
            </a:p>
          </p:txBody>
        </p:sp>
        <p:sp>
          <p:nvSpPr>
            <p:cNvPr id="46096" name="Freeform 16"/>
            <p:cNvSpPr>
              <a:spLocks/>
            </p:cNvSpPr>
            <p:nvPr/>
          </p:nvSpPr>
          <p:spPr bwMode="auto">
            <a:xfrm>
              <a:off x="2897" y="977"/>
              <a:ext cx="208" cy="263"/>
            </a:xfrm>
            <a:custGeom>
              <a:avLst/>
              <a:gdLst>
                <a:gd name="T0" fmla="*/ 0 w 416"/>
                <a:gd name="T1" fmla="*/ 0 h 790"/>
                <a:gd name="T2" fmla="*/ 20 w 416"/>
                <a:gd name="T3" fmla="*/ 13 h 790"/>
                <a:gd name="T4" fmla="*/ 39 w 416"/>
                <a:gd name="T5" fmla="*/ 27 h 790"/>
                <a:gd name="T6" fmla="*/ 63 w 416"/>
                <a:gd name="T7" fmla="*/ 45 h 790"/>
                <a:gd name="T8" fmla="*/ 75 w 416"/>
                <a:gd name="T9" fmla="*/ 56 h 790"/>
                <a:gd name="T10" fmla="*/ 87 w 416"/>
                <a:gd name="T11" fmla="*/ 67 h 790"/>
                <a:gd name="T12" fmla="*/ 98 w 416"/>
                <a:gd name="T13" fmla="*/ 78 h 790"/>
                <a:gd name="T14" fmla="*/ 110 w 416"/>
                <a:gd name="T15" fmla="*/ 90 h 790"/>
                <a:gd name="T16" fmla="*/ 119 w 416"/>
                <a:gd name="T17" fmla="*/ 102 h 790"/>
                <a:gd name="T18" fmla="*/ 128 w 416"/>
                <a:gd name="T19" fmla="*/ 114 h 790"/>
                <a:gd name="T20" fmla="*/ 140 w 416"/>
                <a:gd name="T21" fmla="*/ 139 h 790"/>
                <a:gd name="T22" fmla="*/ 145 w 416"/>
                <a:gd name="T23" fmla="*/ 186 h 790"/>
                <a:gd name="T24" fmla="*/ 141 w 416"/>
                <a:gd name="T25" fmla="*/ 207 h 790"/>
                <a:gd name="T26" fmla="*/ 138 w 416"/>
                <a:gd name="T27" fmla="*/ 217 h 790"/>
                <a:gd name="T28" fmla="*/ 134 w 416"/>
                <a:gd name="T29" fmla="*/ 225 h 790"/>
                <a:gd name="T30" fmla="*/ 126 w 416"/>
                <a:gd name="T31" fmla="*/ 241 h 790"/>
                <a:gd name="T32" fmla="*/ 120 w 416"/>
                <a:gd name="T33" fmla="*/ 253 h 790"/>
                <a:gd name="T34" fmla="*/ 113 w 416"/>
                <a:gd name="T35" fmla="*/ 263 h 790"/>
                <a:gd name="T36" fmla="*/ 131 w 416"/>
                <a:gd name="T37" fmla="*/ 249 h 790"/>
                <a:gd name="T38" fmla="*/ 149 w 416"/>
                <a:gd name="T39" fmla="*/ 233 h 790"/>
                <a:gd name="T40" fmla="*/ 169 w 416"/>
                <a:gd name="T41" fmla="*/ 213 h 790"/>
                <a:gd name="T42" fmla="*/ 179 w 416"/>
                <a:gd name="T43" fmla="*/ 203 h 790"/>
                <a:gd name="T44" fmla="*/ 187 w 416"/>
                <a:gd name="T45" fmla="*/ 191 h 790"/>
                <a:gd name="T46" fmla="*/ 202 w 416"/>
                <a:gd name="T47" fmla="*/ 168 h 790"/>
                <a:gd name="T48" fmla="*/ 208 w 416"/>
                <a:gd name="T49" fmla="*/ 145 h 790"/>
                <a:gd name="T50" fmla="*/ 205 w 416"/>
                <a:gd name="T51" fmla="*/ 125 h 790"/>
                <a:gd name="T52" fmla="*/ 198 w 416"/>
                <a:gd name="T53" fmla="*/ 114 h 790"/>
                <a:gd name="T54" fmla="*/ 189 w 416"/>
                <a:gd name="T55" fmla="*/ 104 h 790"/>
                <a:gd name="T56" fmla="*/ 176 w 416"/>
                <a:gd name="T57" fmla="*/ 93 h 790"/>
                <a:gd name="T58" fmla="*/ 162 w 416"/>
                <a:gd name="T59" fmla="*/ 83 h 790"/>
                <a:gd name="T60" fmla="*/ 128 w 416"/>
                <a:gd name="T61" fmla="*/ 62 h 790"/>
                <a:gd name="T62" fmla="*/ 110 w 416"/>
                <a:gd name="T63" fmla="*/ 52 h 790"/>
                <a:gd name="T64" fmla="*/ 93 w 416"/>
                <a:gd name="T65" fmla="*/ 43 h 790"/>
                <a:gd name="T66" fmla="*/ 58 w 416"/>
                <a:gd name="T67" fmla="*/ 25 h 790"/>
                <a:gd name="T68" fmla="*/ 29 w 416"/>
                <a:gd name="T69" fmla="*/ 12 h 790"/>
                <a:gd name="T70" fmla="*/ 0 w 416"/>
                <a:gd name="T71" fmla="*/ 0 h 790"/>
                <a:gd name="T72" fmla="*/ 0 w 416"/>
                <a:gd name="T73" fmla="*/ 0 h 79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416"/>
                <a:gd name="T112" fmla="*/ 0 h 790"/>
                <a:gd name="T113" fmla="*/ 416 w 416"/>
                <a:gd name="T114" fmla="*/ 790 h 790"/>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416" h="790">
                  <a:moveTo>
                    <a:pt x="0" y="0"/>
                  </a:moveTo>
                  <a:lnTo>
                    <a:pt x="40" y="38"/>
                  </a:lnTo>
                  <a:lnTo>
                    <a:pt x="78" y="81"/>
                  </a:lnTo>
                  <a:lnTo>
                    <a:pt x="126" y="135"/>
                  </a:lnTo>
                  <a:lnTo>
                    <a:pt x="149" y="168"/>
                  </a:lnTo>
                  <a:lnTo>
                    <a:pt x="174" y="200"/>
                  </a:lnTo>
                  <a:lnTo>
                    <a:pt x="196" y="235"/>
                  </a:lnTo>
                  <a:lnTo>
                    <a:pt x="220" y="269"/>
                  </a:lnTo>
                  <a:lnTo>
                    <a:pt x="239" y="307"/>
                  </a:lnTo>
                  <a:lnTo>
                    <a:pt x="256" y="342"/>
                  </a:lnTo>
                  <a:lnTo>
                    <a:pt x="280" y="418"/>
                  </a:lnTo>
                  <a:lnTo>
                    <a:pt x="289" y="558"/>
                  </a:lnTo>
                  <a:lnTo>
                    <a:pt x="281" y="622"/>
                  </a:lnTo>
                  <a:lnTo>
                    <a:pt x="275" y="651"/>
                  </a:lnTo>
                  <a:lnTo>
                    <a:pt x="268" y="677"/>
                  </a:lnTo>
                  <a:lnTo>
                    <a:pt x="253" y="723"/>
                  </a:lnTo>
                  <a:lnTo>
                    <a:pt x="240" y="759"/>
                  </a:lnTo>
                  <a:lnTo>
                    <a:pt x="226" y="790"/>
                  </a:lnTo>
                  <a:lnTo>
                    <a:pt x="262" y="747"/>
                  </a:lnTo>
                  <a:lnTo>
                    <a:pt x="298" y="699"/>
                  </a:lnTo>
                  <a:lnTo>
                    <a:pt x="337" y="640"/>
                  </a:lnTo>
                  <a:lnTo>
                    <a:pt x="357" y="609"/>
                  </a:lnTo>
                  <a:lnTo>
                    <a:pt x="374" y="575"/>
                  </a:lnTo>
                  <a:lnTo>
                    <a:pt x="403" y="505"/>
                  </a:lnTo>
                  <a:lnTo>
                    <a:pt x="416" y="436"/>
                  </a:lnTo>
                  <a:lnTo>
                    <a:pt x="409" y="374"/>
                  </a:lnTo>
                  <a:lnTo>
                    <a:pt x="396" y="342"/>
                  </a:lnTo>
                  <a:lnTo>
                    <a:pt x="377" y="311"/>
                  </a:lnTo>
                  <a:lnTo>
                    <a:pt x="352" y="280"/>
                  </a:lnTo>
                  <a:lnTo>
                    <a:pt x="323" y="249"/>
                  </a:lnTo>
                  <a:lnTo>
                    <a:pt x="256" y="187"/>
                  </a:lnTo>
                  <a:lnTo>
                    <a:pt x="221" y="156"/>
                  </a:lnTo>
                  <a:lnTo>
                    <a:pt x="186" y="128"/>
                  </a:lnTo>
                  <a:lnTo>
                    <a:pt x="116" y="76"/>
                  </a:lnTo>
                  <a:lnTo>
                    <a:pt x="58" y="36"/>
                  </a:lnTo>
                  <a:lnTo>
                    <a:pt x="0" y="0"/>
                  </a:lnTo>
                  <a:close/>
                </a:path>
              </a:pathLst>
            </a:custGeom>
            <a:solidFill>
              <a:srgbClr val="000000"/>
            </a:solidFill>
            <a:ln w="9525">
              <a:noFill/>
              <a:round/>
              <a:headEnd/>
              <a:tailEnd/>
            </a:ln>
          </p:spPr>
          <p:txBody>
            <a:bodyPr/>
            <a:lstStyle/>
            <a:p>
              <a:endParaRPr lang="en-US"/>
            </a:p>
          </p:txBody>
        </p:sp>
        <p:sp>
          <p:nvSpPr>
            <p:cNvPr id="46097" name="Freeform 17"/>
            <p:cNvSpPr>
              <a:spLocks/>
            </p:cNvSpPr>
            <p:nvPr/>
          </p:nvSpPr>
          <p:spPr bwMode="auto">
            <a:xfrm>
              <a:off x="2409" y="1102"/>
              <a:ext cx="111" cy="324"/>
            </a:xfrm>
            <a:custGeom>
              <a:avLst/>
              <a:gdLst>
                <a:gd name="T0" fmla="*/ 87 w 221"/>
                <a:gd name="T1" fmla="*/ 324 h 973"/>
                <a:gd name="T2" fmla="*/ 111 w 221"/>
                <a:gd name="T3" fmla="*/ 0 h 973"/>
                <a:gd name="T4" fmla="*/ 106 w 221"/>
                <a:gd name="T5" fmla="*/ 6 h 973"/>
                <a:gd name="T6" fmla="*/ 91 w 221"/>
                <a:gd name="T7" fmla="*/ 24 h 973"/>
                <a:gd name="T8" fmla="*/ 81 w 221"/>
                <a:gd name="T9" fmla="*/ 36 h 973"/>
                <a:gd name="T10" fmla="*/ 71 w 221"/>
                <a:gd name="T11" fmla="*/ 50 h 973"/>
                <a:gd name="T12" fmla="*/ 59 w 221"/>
                <a:gd name="T13" fmla="*/ 65 h 973"/>
                <a:gd name="T14" fmla="*/ 47 w 221"/>
                <a:gd name="T15" fmla="*/ 81 h 973"/>
                <a:gd name="T16" fmla="*/ 37 w 221"/>
                <a:gd name="T17" fmla="*/ 98 h 973"/>
                <a:gd name="T18" fmla="*/ 26 w 221"/>
                <a:gd name="T19" fmla="*/ 115 h 973"/>
                <a:gd name="T20" fmla="*/ 17 w 221"/>
                <a:gd name="T21" fmla="*/ 132 h 973"/>
                <a:gd name="T22" fmla="*/ 9 w 221"/>
                <a:gd name="T23" fmla="*/ 149 h 973"/>
                <a:gd name="T24" fmla="*/ 0 w 221"/>
                <a:gd name="T25" fmla="*/ 180 h 973"/>
                <a:gd name="T26" fmla="*/ 2 w 221"/>
                <a:gd name="T27" fmla="*/ 206 h 973"/>
                <a:gd name="T28" fmla="*/ 7 w 221"/>
                <a:gd name="T29" fmla="*/ 217 h 973"/>
                <a:gd name="T30" fmla="*/ 13 w 221"/>
                <a:gd name="T31" fmla="*/ 228 h 973"/>
                <a:gd name="T32" fmla="*/ 19 w 221"/>
                <a:gd name="T33" fmla="*/ 239 h 973"/>
                <a:gd name="T34" fmla="*/ 25 w 221"/>
                <a:gd name="T35" fmla="*/ 249 h 973"/>
                <a:gd name="T36" fmla="*/ 32 w 221"/>
                <a:gd name="T37" fmla="*/ 260 h 973"/>
                <a:gd name="T38" fmla="*/ 40 w 221"/>
                <a:gd name="T39" fmla="*/ 269 h 973"/>
                <a:gd name="T40" fmla="*/ 53 w 221"/>
                <a:gd name="T41" fmla="*/ 287 h 973"/>
                <a:gd name="T42" fmla="*/ 67 w 221"/>
                <a:gd name="T43" fmla="*/ 302 h 973"/>
                <a:gd name="T44" fmla="*/ 77 w 221"/>
                <a:gd name="T45" fmla="*/ 313 h 973"/>
                <a:gd name="T46" fmla="*/ 87 w 221"/>
                <a:gd name="T47" fmla="*/ 324 h 973"/>
                <a:gd name="T48" fmla="*/ 87 w 221"/>
                <a:gd name="T49" fmla="*/ 324 h 97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21"/>
                <a:gd name="T76" fmla="*/ 0 h 973"/>
                <a:gd name="T77" fmla="*/ 221 w 221"/>
                <a:gd name="T78" fmla="*/ 973 h 97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21" h="973">
                  <a:moveTo>
                    <a:pt x="173" y="973"/>
                  </a:moveTo>
                  <a:lnTo>
                    <a:pt x="221" y="0"/>
                  </a:lnTo>
                  <a:lnTo>
                    <a:pt x="211" y="18"/>
                  </a:lnTo>
                  <a:lnTo>
                    <a:pt x="181" y="71"/>
                  </a:lnTo>
                  <a:lnTo>
                    <a:pt x="161" y="108"/>
                  </a:lnTo>
                  <a:lnTo>
                    <a:pt x="141" y="149"/>
                  </a:lnTo>
                  <a:lnTo>
                    <a:pt x="118" y="195"/>
                  </a:lnTo>
                  <a:lnTo>
                    <a:pt x="94" y="242"/>
                  </a:lnTo>
                  <a:lnTo>
                    <a:pt x="73" y="294"/>
                  </a:lnTo>
                  <a:lnTo>
                    <a:pt x="52" y="345"/>
                  </a:lnTo>
                  <a:lnTo>
                    <a:pt x="33" y="397"/>
                  </a:lnTo>
                  <a:lnTo>
                    <a:pt x="18" y="446"/>
                  </a:lnTo>
                  <a:lnTo>
                    <a:pt x="0" y="540"/>
                  </a:lnTo>
                  <a:lnTo>
                    <a:pt x="3" y="619"/>
                  </a:lnTo>
                  <a:lnTo>
                    <a:pt x="13" y="652"/>
                  </a:lnTo>
                  <a:lnTo>
                    <a:pt x="25" y="685"/>
                  </a:lnTo>
                  <a:lnTo>
                    <a:pt x="38" y="717"/>
                  </a:lnTo>
                  <a:lnTo>
                    <a:pt x="50" y="747"/>
                  </a:lnTo>
                  <a:lnTo>
                    <a:pt x="64" y="780"/>
                  </a:lnTo>
                  <a:lnTo>
                    <a:pt x="79" y="808"/>
                  </a:lnTo>
                  <a:lnTo>
                    <a:pt x="106" y="862"/>
                  </a:lnTo>
                  <a:lnTo>
                    <a:pt x="133" y="907"/>
                  </a:lnTo>
                  <a:lnTo>
                    <a:pt x="153" y="941"/>
                  </a:lnTo>
                  <a:lnTo>
                    <a:pt x="173" y="973"/>
                  </a:lnTo>
                  <a:close/>
                </a:path>
              </a:pathLst>
            </a:custGeom>
            <a:solidFill>
              <a:srgbClr val="000000"/>
            </a:solidFill>
            <a:ln w="9525">
              <a:noFill/>
              <a:round/>
              <a:headEnd/>
              <a:tailEnd/>
            </a:ln>
          </p:spPr>
          <p:txBody>
            <a:bodyPr/>
            <a:lstStyle/>
            <a:p>
              <a:endParaRPr lang="en-US"/>
            </a:p>
          </p:txBody>
        </p:sp>
        <p:sp>
          <p:nvSpPr>
            <p:cNvPr id="46098" name="Freeform 18"/>
            <p:cNvSpPr>
              <a:spLocks/>
            </p:cNvSpPr>
            <p:nvPr/>
          </p:nvSpPr>
          <p:spPr bwMode="auto">
            <a:xfrm>
              <a:off x="2503" y="1116"/>
              <a:ext cx="187" cy="304"/>
            </a:xfrm>
            <a:custGeom>
              <a:avLst/>
              <a:gdLst>
                <a:gd name="T0" fmla="*/ 57 w 374"/>
                <a:gd name="T1" fmla="*/ 0 h 910"/>
                <a:gd name="T2" fmla="*/ 62 w 374"/>
                <a:gd name="T3" fmla="*/ 4 h 910"/>
                <a:gd name="T4" fmla="*/ 76 w 374"/>
                <a:gd name="T5" fmla="*/ 19 h 910"/>
                <a:gd name="T6" fmla="*/ 83 w 374"/>
                <a:gd name="T7" fmla="*/ 28 h 910"/>
                <a:gd name="T8" fmla="*/ 92 w 374"/>
                <a:gd name="T9" fmla="*/ 39 h 910"/>
                <a:gd name="T10" fmla="*/ 100 w 374"/>
                <a:gd name="T11" fmla="*/ 51 h 910"/>
                <a:gd name="T12" fmla="*/ 109 w 374"/>
                <a:gd name="T13" fmla="*/ 64 h 910"/>
                <a:gd name="T14" fmla="*/ 117 w 374"/>
                <a:gd name="T15" fmla="*/ 78 h 910"/>
                <a:gd name="T16" fmla="*/ 123 w 374"/>
                <a:gd name="T17" fmla="*/ 93 h 910"/>
                <a:gd name="T18" fmla="*/ 131 w 374"/>
                <a:gd name="T19" fmla="*/ 124 h 910"/>
                <a:gd name="T20" fmla="*/ 128 w 374"/>
                <a:gd name="T21" fmla="*/ 154 h 910"/>
                <a:gd name="T22" fmla="*/ 121 w 374"/>
                <a:gd name="T23" fmla="*/ 168 h 910"/>
                <a:gd name="T24" fmla="*/ 112 w 374"/>
                <a:gd name="T25" fmla="*/ 181 h 910"/>
                <a:gd name="T26" fmla="*/ 100 w 374"/>
                <a:gd name="T27" fmla="*/ 194 h 910"/>
                <a:gd name="T28" fmla="*/ 89 w 374"/>
                <a:gd name="T29" fmla="*/ 206 h 910"/>
                <a:gd name="T30" fmla="*/ 77 w 374"/>
                <a:gd name="T31" fmla="*/ 219 h 910"/>
                <a:gd name="T32" fmla="*/ 67 w 374"/>
                <a:gd name="T33" fmla="*/ 230 h 910"/>
                <a:gd name="T34" fmla="*/ 57 w 374"/>
                <a:gd name="T35" fmla="*/ 241 h 910"/>
                <a:gd name="T36" fmla="*/ 48 w 374"/>
                <a:gd name="T37" fmla="*/ 251 h 910"/>
                <a:gd name="T38" fmla="*/ 31 w 374"/>
                <a:gd name="T39" fmla="*/ 269 h 910"/>
                <a:gd name="T40" fmla="*/ 19 w 374"/>
                <a:gd name="T41" fmla="*/ 284 h 910"/>
                <a:gd name="T42" fmla="*/ 9 w 374"/>
                <a:gd name="T43" fmla="*/ 294 h 910"/>
                <a:gd name="T44" fmla="*/ 0 w 374"/>
                <a:gd name="T45" fmla="*/ 304 h 910"/>
                <a:gd name="T46" fmla="*/ 28 w 374"/>
                <a:gd name="T47" fmla="*/ 293 h 910"/>
                <a:gd name="T48" fmla="*/ 57 w 374"/>
                <a:gd name="T49" fmla="*/ 280 h 910"/>
                <a:gd name="T50" fmla="*/ 91 w 374"/>
                <a:gd name="T51" fmla="*/ 261 h 910"/>
                <a:gd name="T52" fmla="*/ 124 w 374"/>
                <a:gd name="T53" fmla="*/ 239 h 910"/>
                <a:gd name="T54" fmla="*/ 141 w 374"/>
                <a:gd name="T55" fmla="*/ 225 h 910"/>
                <a:gd name="T56" fmla="*/ 155 w 374"/>
                <a:gd name="T57" fmla="*/ 210 h 910"/>
                <a:gd name="T58" fmla="*/ 167 w 374"/>
                <a:gd name="T59" fmla="*/ 194 h 910"/>
                <a:gd name="T60" fmla="*/ 178 w 374"/>
                <a:gd name="T61" fmla="*/ 178 h 910"/>
                <a:gd name="T62" fmla="*/ 187 w 374"/>
                <a:gd name="T63" fmla="*/ 141 h 910"/>
                <a:gd name="T64" fmla="*/ 184 w 374"/>
                <a:gd name="T65" fmla="*/ 106 h 910"/>
                <a:gd name="T66" fmla="*/ 178 w 374"/>
                <a:gd name="T67" fmla="*/ 90 h 910"/>
                <a:gd name="T68" fmla="*/ 170 w 374"/>
                <a:gd name="T69" fmla="*/ 75 h 910"/>
                <a:gd name="T70" fmla="*/ 160 w 374"/>
                <a:gd name="T71" fmla="*/ 63 h 910"/>
                <a:gd name="T72" fmla="*/ 149 w 374"/>
                <a:gd name="T73" fmla="*/ 51 h 910"/>
                <a:gd name="T74" fmla="*/ 137 w 374"/>
                <a:gd name="T75" fmla="*/ 41 h 910"/>
                <a:gd name="T76" fmla="*/ 124 w 374"/>
                <a:gd name="T77" fmla="*/ 32 h 910"/>
                <a:gd name="T78" fmla="*/ 100 w 374"/>
                <a:gd name="T79" fmla="*/ 17 h 910"/>
                <a:gd name="T80" fmla="*/ 79 w 374"/>
                <a:gd name="T81" fmla="*/ 8 h 910"/>
                <a:gd name="T82" fmla="*/ 57 w 374"/>
                <a:gd name="T83" fmla="*/ 0 h 910"/>
                <a:gd name="T84" fmla="*/ 57 w 374"/>
                <a:gd name="T85" fmla="*/ 0 h 91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74"/>
                <a:gd name="T130" fmla="*/ 0 h 910"/>
                <a:gd name="T131" fmla="*/ 374 w 374"/>
                <a:gd name="T132" fmla="*/ 910 h 910"/>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74" h="910">
                  <a:moveTo>
                    <a:pt x="115" y="0"/>
                  </a:moveTo>
                  <a:lnTo>
                    <a:pt x="124" y="13"/>
                  </a:lnTo>
                  <a:lnTo>
                    <a:pt x="151" y="56"/>
                  </a:lnTo>
                  <a:lnTo>
                    <a:pt x="166" y="83"/>
                  </a:lnTo>
                  <a:lnTo>
                    <a:pt x="184" y="116"/>
                  </a:lnTo>
                  <a:lnTo>
                    <a:pt x="200" y="153"/>
                  </a:lnTo>
                  <a:lnTo>
                    <a:pt x="219" y="193"/>
                  </a:lnTo>
                  <a:lnTo>
                    <a:pt x="234" y="234"/>
                  </a:lnTo>
                  <a:lnTo>
                    <a:pt x="246" y="279"/>
                  </a:lnTo>
                  <a:lnTo>
                    <a:pt x="261" y="370"/>
                  </a:lnTo>
                  <a:lnTo>
                    <a:pt x="256" y="461"/>
                  </a:lnTo>
                  <a:lnTo>
                    <a:pt x="243" y="503"/>
                  </a:lnTo>
                  <a:lnTo>
                    <a:pt x="225" y="543"/>
                  </a:lnTo>
                  <a:lnTo>
                    <a:pt x="200" y="580"/>
                  </a:lnTo>
                  <a:lnTo>
                    <a:pt x="178" y="618"/>
                  </a:lnTo>
                  <a:lnTo>
                    <a:pt x="154" y="655"/>
                  </a:lnTo>
                  <a:lnTo>
                    <a:pt x="134" y="688"/>
                  </a:lnTo>
                  <a:lnTo>
                    <a:pt x="115" y="721"/>
                  </a:lnTo>
                  <a:lnTo>
                    <a:pt x="97" y="751"/>
                  </a:lnTo>
                  <a:lnTo>
                    <a:pt x="63" y="805"/>
                  </a:lnTo>
                  <a:lnTo>
                    <a:pt x="37" y="849"/>
                  </a:lnTo>
                  <a:lnTo>
                    <a:pt x="17" y="881"/>
                  </a:lnTo>
                  <a:lnTo>
                    <a:pt x="0" y="910"/>
                  </a:lnTo>
                  <a:lnTo>
                    <a:pt x="57" y="877"/>
                  </a:lnTo>
                  <a:lnTo>
                    <a:pt x="115" y="838"/>
                  </a:lnTo>
                  <a:lnTo>
                    <a:pt x="181" y="782"/>
                  </a:lnTo>
                  <a:lnTo>
                    <a:pt x="249" y="714"/>
                  </a:lnTo>
                  <a:lnTo>
                    <a:pt x="282" y="673"/>
                  </a:lnTo>
                  <a:lnTo>
                    <a:pt x="309" y="629"/>
                  </a:lnTo>
                  <a:lnTo>
                    <a:pt x="334" y="582"/>
                  </a:lnTo>
                  <a:lnTo>
                    <a:pt x="355" y="533"/>
                  </a:lnTo>
                  <a:lnTo>
                    <a:pt x="374" y="423"/>
                  </a:lnTo>
                  <a:lnTo>
                    <a:pt x="368" y="316"/>
                  </a:lnTo>
                  <a:lnTo>
                    <a:pt x="355" y="269"/>
                  </a:lnTo>
                  <a:lnTo>
                    <a:pt x="340" y="225"/>
                  </a:lnTo>
                  <a:lnTo>
                    <a:pt x="320" y="188"/>
                  </a:lnTo>
                  <a:lnTo>
                    <a:pt x="297" y="153"/>
                  </a:lnTo>
                  <a:lnTo>
                    <a:pt x="274" y="122"/>
                  </a:lnTo>
                  <a:lnTo>
                    <a:pt x="249" y="95"/>
                  </a:lnTo>
                  <a:lnTo>
                    <a:pt x="200" y="52"/>
                  </a:lnTo>
                  <a:lnTo>
                    <a:pt x="157" y="24"/>
                  </a:lnTo>
                  <a:lnTo>
                    <a:pt x="115" y="0"/>
                  </a:lnTo>
                  <a:close/>
                </a:path>
              </a:pathLst>
            </a:custGeom>
            <a:solidFill>
              <a:srgbClr val="000000"/>
            </a:solidFill>
            <a:ln w="9525">
              <a:noFill/>
              <a:round/>
              <a:headEnd/>
              <a:tailEnd/>
            </a:ln>
          </p:spPr>
          <p:txBody>
            <a:bodyPr/>
            <a:lstStyle/>
            <a:p>
              <a:endParaRPr lang="en-US"/>
            </a:p>
          </p:txBody>
        </p:sp>
        <p:sp>
          <p:nvSpPr>
            <p:cNvPr id="46099" name="Freeform 19"/>
            <p:cNvSpPr>
              <a:spLocks/>
            </p:cNvSpPr>
            <p:nvPr/>
          </p:nvSpPr>
          <p:spPr bwMode="auto">
            <a:xfrm>
              <a:off x="2525" y="1442"/>
              <a:ext cx="419" cy="150"/>
            </a:xfrm>
            <a:custGeom>
              <a:avLst/>
              <a:gdLst>
                <a:gd name="T0" fmla="*/ 15 w 838"/>
                <a:gd name="T1" fmla="*/ 0 h 449"/>
                <a:gd name="T2" fmla="*/ 419 w 838"/>
                <a:gd name="T3" fmla="*/ 144 h 449"/>
                <a:gd name="T4" fmla="*/ 375 w 838"/>
                <a:gd name="T5" fmla="*/ 148 h 449"/>
                <a:gd name="T6" fmla="*/ 271 w 838"/>
                <a:gd name="T7" fmla="*/ 150 h 449"/>
                <a:gd name="T8" fmla="*/ 149 w 838"/>
                <a:gd name="T9" fmla="*/ 139 h 449"/>
                <a:gd name="T10" fmla="*/ 95 w 838"/>
                <a:gd name="T11" fmla="*/ 123 h 449"/>
                <a:gd name="T12" fmla="*/ 52 w 838"/>
                <a:gd name="T13" fmla="*/ 99 h 449"/>
                <a:gd name="T14" fmla="*/ 37 w 838"/>
                <a:gd name="T15" fmla="*/ 86 h 449"/>
                <a:gd name="T16" fmla="*/ 25 w 838"/>
                <a:gd name="T17" fmla="*/ 73 h 449"/>
                <a:gd name="T18" fmla="*/ 8 w 838"/>
                <a:gd name="T19" fmla="*/ 52 h 449"/>
                <a:gd name="T20" fmla="*/ 0 w 838"/>
                <a:gd name="T21" fmla="*/ 22 h 449"/>
                <a:gd name="T22" fmla="*/ 8 w 838"/>
                <a:gd name="T23" fmla="*/ 5 h 449"/>
                <a:gd name="T24" fmla="*/ 15 w 838"/>
                <a:gd name="T25" fmla="*/ 0 h 449"/>
                <a:gd name="T26" fmla="*/ 15 w 838"/>
                <a:gd name="T27" fmla="*/ 0 h 44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838"/>
                <a:gd name="T43" fmla="*/ 0 h 449"/>
                <a:gd name="T44" fmla="*/ 838 w 838"/>
                <a:gd name="T45" fmla="*/ 449 h 449"/>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838" h="449">
                  <a:moveTo>
                    <a:pt x="30" y="0"/>
                  </a:moveTo>
                  <a:lnTo>
                    <a:pt x="838" y="430"/>
                  </a:lnTo>
                  <a:lnTo>
                    <a:pt x="749" y="442"/>
                  </a:lnTo>
                  <a:lnTo>
                    <a:pt x="541" y="449"/>
                  </a:lnTo>
                  <a:lnTo>
                    <a:pt x="297" y="415"/>
                  </a:lnTo>
                  <a:lnTo>
                    <a:pt x="190" y="368"/>
                  </a:lnTo>
                  <a:lnTo>
                    <a:pt x="104" y="297"/>
                  </a:lnTo>
                  <a:lnTo>
                    <a:pt x="74" y="256"/>
                  </a:lnTo>
                  <a:lnTo>
                    <a:pt x="49" y="219"/>
                  </a:lnTo>
                  <a:lnTo>
                    <a:pt x="16" y="156"/>
                  </a:lnTo>
                  <a:lnTo>
                    <a:pt x="0" y="65"/>
                  </a:lnTo>
                  <a:lnTo>
                    <a:pt x="16" y="14"/>
                  </a:lnTo>
                  <a:lnTo>
                    <a:pt x="30" y="0"/>
                  </a:lnTo>
                  <a:close/>
                </a:path>
              </a:pathLst>
            </a:custGeom>
            <a:solidFill>
              <a:srgbClr val="000000"/>
            </a:solidFill>
            <a:ln w="9525">
              <a:noFill/>
              <a:round/>
              <a:headEnd/>
              <a:tailEnd/>
            </a:ln>
          </p:spPr>
          <p:txBody>
            <a:bodyPr/>
            <a:lstStyle/>
            <a:p>
              <a:endParaRPr lang="en-US"/>
            </a:p>
          </p:txBody>
        </p:sp>
        <p:sp>
          <p:nvSpPr>
            <p:cNvPr id="46100" name="Freeform 20"/>
            <p:cNvSpPr>
              <a:spLocks/>
            </p:cNvSpPr>
            <p:nvPr/>
          </p:nvSpPr>
          <p:spPr bwMode="auto">
            <a:xfrm>
              <a:off x="2622" y="1405"/>
              <a:ext cx="368" cy="174"/>
            </a:xfrm>
            <a:custGeom>
              <a:avLst/>
              <a:gdLst>
                <a:gd name="T0" fmla="*/ 0 w 735"/>
                <a:gd name="T1" fmla="*/ 21 h 523"/>
                <a:gd name="T2" fmla="*/ 29 w 735"/>
                <a:gd name="T3" fmla="*/ 17 h 523"/>
                <a:gd name="T4" fmla="*/ 100 w 735"/>
                <a:gd name="T5" fmla="*/ 17 h 523"/>
                <a:gd name="T6" fmla="*/ 187 w 735"/>
                <a:gd name="T7" fmla="*/ 33 h 523"/>
                <a:gd name="T8" fmla="*/ 229 w 735"/>
                <a:gd name="T9" fmla="*/ 53 h 523"/>
                <a:gd name="T10" fmla="*/ 248 w 735"/>
                <a:gd name="T11" fmla="*/ 66 h 523"/>
                <a:gd name="T12" fmla="*/ 265 w 735"/>
                <a:gd name="T13" fmla="*/ 82 h 523"/>
                <a:gd name="T14" fmla="*/ 280 w 735"/>
                <a:gd name="T15" fmla="*/ 98 h 523"/>
                <a:gd name="T16" fmla="*/ 294 w 735"/>
                <a:gd name="T17" fmla="*/ 112 h 523"/>
                <a:gd name="T18" fmla="*/ 306 w 735"/>
                <a:gd name="T19" fmla="*/ 124 h 523"/>
                <a:gd name="T20" fmla="*/ 318 w 735"/>
                <a:gd name="T21" fmla="*/ 135 h 523"/>
                <a:gd name="T22" fmla="*/ 335 w 735"/>
                <a:gd name="T23" fmla="*/ 151 h 523"/>
                <a:gd name="T24" fmla="*/ 348 w 735"/>
                <a:gd name="T25" fmla="*/ 163 h 523"/>
                <a:gd name="T26" fmla="*/ 368 w 735"/>
                <a:gd name="T27" fmla="*/ 174 h 523"/>
                <a:gd name="T28" fmla="*/ 365 w 735"/>
                <a:gd name="T29" fmla="*/ 121 h 523"/>
                <a:gd name="T30" fmla="*/ 358 w 735"/>
                <a:gd name="T31" fmla="*/ 97 h 523"/>
                <a:gd name="T32" fmla="*/ 352 w 735"/>
                <a:gd name="T33" fmla="*/ 85 h 523"/>
                <a:gd name="T34" fmla="*/ 344 w 735"/>
                <a:gd name="T35" fmla="*/ 72 h 523"/>
                <a:gd name="T36" fmla="*/ 334 w 735"/>
                <a:gd name="T37" fmla="*/ 60 h 523"/>
                <a:gd name="T38" fmla="*/ 322 w 735"/>
                <a:gd name="T39" fmla="*/ 48 h 523"/>
                <a:gd name="T40" fmla="*/ 309 w 735"/>
                <a:gd name="T41" fmla="*/ 36 h 523"/>
                <a:gd name="T42" fmla="*/ 292 w 735"/>
                <a:gd name="T43" fmla="*/ 25 h 523"/>
                <a:gd name="T44" fmla="*/ 274 w 735"/>
                <a:gd name="T45" fmla="*/ 16 h 523"/>
                <a:gd name="T46" fmla="*/ 253 w 735"/>
                <a:gd name="T47" fmla="*/ 9 h 523"/>
                <a:gd name="T48" fmla="*/ 207 w 735"/>
                <a:gd name="T49" fmla="*/ 0 h 523"/>
                <a:gd name="T50" fmla="*/ 110 w 735"/>
                <a:gd name="T51" fmla="*/ 1 h 523"/>
                <a:gd name="T52" fmla="*/ 32 w 735"/>
                <a:gd name="T53" fmla="*/ 14 h 523"/>
                <a:gd name="T54" fmla="*/ 0 w 735"/>
                <a:gd name="T55" fmla="*/ 21 h 523"/>
                <a:gd name="T56" fmla="*/ 0 w 735"/>
                <a:gd name="T57" fmla="*/ 21 h 523"/>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735"/>
                <a:gd name="T88" fmla="*/ 0 h 523"/>
                <a:gd name="T89" fmla="*/ 735 w 735"/>
                <a:gd name="T90" fmla="*/ 523 h 523"/>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735" h="523">
                  <a:moveTo>
                    <a:pt x="0" y="63"/>
                  </a:moveTo>
                  <a:lnTo>
                    <a:pt x="58" y="52"/>
                  </a:lnTo>
                  <a:lnTo>
                    <a:pt x="199" y="50"/>
                  </a:lnTo>
                  <a:lnTo>
                    <a:pt x="374" y="99"/>
                  </a:lnTo>
                  <a:lnTo>
                    <a:pt x="458" y="159"/>
                  </a:lnTo>
                  <a:lnTo>
                    <a:pt x="495" y="198"/>
                  </a:lnTo>
                  <a:lnTo>
                    <a:pt x="530" y="245"/>
                  </a:lnTo>
                  <a:lnTo>
                    <a:pt x="560" y="295"/>
                  </a:lnTo>
                  <a:lnTo>
                    <a:pt x="588" y="338"/>
                  </a:lnTo>
                  <a:lnTo>
                    <a:pt x="611" y="374"/>
                  </a:lnTo>
                  <a:lnTo>
                    <a:pt x="635" y="407"/>
                  </a:lnTo>
                  <a:lnTo>
                    <a:pt x="669" y="455"/>
                  </a:lnTo>
                  <a:lnTo>
                    <a:pt x="696" y="489"/>
                  </a:lnTo>
                  <a:lnTo>
                    <a:pt x="735" y="523"/>
                  </a:lnTo>
                  <a:lnTo>
                    <a:pt x="730" y="363"/>
                  </a:lnTo>
                  <a:lnTo>
                    <a:pt x="715" y="293"/>
                  </a:lnTo>
                  <a:lnTo>
                    <a:pt x="703" y="255"/>
                  </a:lnTo>
                  <a:lnTo>
                    <a:pt x="687" y="217"/>
                  </a:lnTo>
                  <a:lnTo>
                    <a:pt x="668" y="179"/>
                  </a:lnTo>
                  <a:lnTo>
                    <a:pt x="644" y="144"/>
                  </a:lnTo>
                  <a:lnTo>
                    <a:pt x="618" y="109"/>
                  </a:lnTo>
                  <a:lnTo>
                    <a:pt x="583" y="76"/>
                  </a:lnTo>
                  <a:lnTo>
                    <a:pt x="547" y="47"/>
                  </a:lnTo>
                  <a:lnTo>
                    <a:pt x="505" y="26"/>
                  </a:lnTo>
                  <a:lnTo>
                    <a:pt x="413" y="0"/>
                  </a:lnTo>
                  <a:lnTo>
                    <a:pt x="220" y="4"/>
                  </a:lnTo>
                  <a:lnTo>
                    <a:pt x="64" y="41"/>
                  </a:lnTo>
                  <a:lnTo>
                    <a:pt x="0" y="63"/>
                  </a:lnTo>
                  <a:close/>
                </a:path>
              </a:pathLst>
            </a:custGeom>
            <a:solidFill>
              <a:srgbClr val="000000"/>
            </a:solidFill>
            <a:ln w="9525">
              <a:noFill/>
              <a:round/>
              <a:headEnd/>
              <a:tailEnd/>
            </a:ln>
          </p:spPr>
          <p:txBody>
            <a:bodyPr/>
            <a:lstStyle/>
            <a:p>
              <a:endParaRPr lang="en-US"/>
            </a:p>
          </p:txBody>
        </p:sp>
        <p:sp>
          <p:nvSpPr>
            <p:cNvPr id="46101" name="Freeform 21"/>
            <p:cNvSpPr>
              <a:spLocks/>
            </p:cNvSpPr>
            <p:nvPr/>
          </p:nvSpPr>
          <p:spPr bwMode="auto">
            <a:xfrm>
              <a:off x="2744" y="1230"/>
              <a:ext cx="60" cy="132"/>
            </a:xfrm>
            <a:custGeom>
              <a:avLst/>
              <a:gdLst>
                <a:gd name="T0" fmla="*/ 20 w 120"/>
                <a:gd name="T1" fmla="*/ 132 h 397"/>
                <a:gd name="T2" fmla="*/ 4 w 120"/>
                <a:gd name="T3" fmla="*/ 61 h 397"/>
                <a:gd name="T4" fmla="*/ 0 w 120"/>
                <a:gd name="T5" fmla="*/ 10 h 397"/>
                <a:gd name="T6" fmla="*/ 47 w 120"/>
                <a:gd name="T7" fmla="*/ 0 h 397"/>
                <a:gd name="T8" fmla="*/ 60 w 120"/>
                <a:gd name="T9" fmla="*/ 11 h 397"/>
                <a:gd name="T10" fmla="*/ 55 w 120"/>
                <a:gd name="T11" fmla="*/ 31 h 397"/>
                <a:gd name="T12" fmla="*/ 48 w 120"/>
                <a:gd name="T13" fmla="*/ 41 h 397"/>
                <a:gd name="T14" fmla="*/ 41 w 120"/>
                <a:gd name="T15" fmla="*/ 51 h 397"/>
                <a:gd name="T16" fmla="*/ 35 w 120"/>
                <a:gd name="T17" fmla="*/ 72 h 397"/>
                <a:gd name="T18" fmla="*/ 38 w 120"/>
                <a:gd name="T19" fmla="*/ 99 h 397"/>
                <a:gd name="T20" fmla="*/ 44 w 120"/>
                <a:gd name="T21" fmla="*/ 122 h 397"/>
                <a:gd name="T22" fmla="*/ 48 w 120"/>
                <a:gd name="T23" fmla="*/ 132 h 397"/>
                <a:gd name="T24" fmla="*/ 20 w 120"/>
                <a:gd name="T25" fmla="*/ 132 h 397"/>
                <a:gd name="T26" fmla="*/ 20 w 120"/>
                <a:gd name="T27" fmla="*/ 132 h 39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20"/>
                <a:gd name="T43" fmla="*/ 0 h 397"/>
                <a:gd name="T44" fmla="*/ 120 w 120"/>
                <a:gd name="T45" fmla="*/ 397 h 39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20" h="397">
                  <a:moveTo>
                    <a:pt x="40" y="397"/>
                  </a:moveTo>
                  <a:lnTo>
                    <a:pt x="7" y="182"/>
                  </a:lnTo>
                  <a:lnTo>
                    <a:pt x="0" y="31"/>
                  </a:lnTo>
                  <a:lnTo>
                    <a:pt x="93" y="0"/>
                  </a:lnTo>
                  <a:lnTo>
                    <a:pt x="120" y="32"/>
                  </a:lnTo>
                  <a:lnTo>
                    <a:pt x="109" y="93"/>
                  </a:lnTo>
                  <a:lnTo>
                    <a:pt x="96" y="124"/>
                  </a:lnTo>
                  <a:lnTo>
                    <a:pt x="82" y="152"/>
                  </a:lnTo>
                  <a:lnTo>
                    <a:pt x="69" y="217"/>
                  </a:lnTo>
                  <a:lnTo>
                    <a:pt x="76" y="299"/>
                  </a:lnTo>
                  <a:lnTo>
                    <a:pt x="88" y="368"/>
                  </a:lnTo>
                  <a:lnTo>
                    <a:pt x="96" y="397"/>
                  </a:lnTo>
                  <a:lnTo>
                    <a:pt x="40" y="397"/>
                  </a:lnTo>
                  <a:close/>
                </a:path>
              </a:pathLst>
            </a:custGeom>
            <a:solidFill>
              <a:srgbClr val="000000"/>
            </a:solidFill>
            <a:ln w="9525">
              <a:noFill/>
              <a:round/>
              <a:headEnd/>
              <a:tailEnd/>
            </a:ln>
          </p:spPr>
          <p:txBody>
            <a:bodyPr/>
            <a:lstStyle/>
            <a:p>
              <a:endParaRPr lang="en-US"/>
            </a:p>
          </p:txBody>
        </p:sp>
        <p:sp>
          <p:nvSpPr>
            <p:cNvPr id="46102" name="Freeform 22"/>
            <p:cNvSpPr>
              <a:spLocks/>
            </p:cNvSpPr>
            <p:nvPr/>
          </p:nvSpPr>
          <p:spPr bwMode="auto">
            <a:xfrm>
              <a:off x="2781" y="1357"/>
              <a:ext cx="347" cy="92"/>
            </a:xfrm>
            <a:custGeom>
              <a:avLst/>
              <a:gdLst>
                <a:gd name="T0" fmla="*/ 42 w 694"/>
                <a:gd name="T1" fmla="*/ 0 h 277"/>
                <a:gd name="T2" fmla="*/ 246 w 694"/>
                <a:gd name="T3" fmla="*/ 29 h 277"/>
                <a:gd name="T4" fmla="*/ 260 w 694"/>
                <a:gd name="T5" fmla="*/ 25 h 277"/>
                <a:gd name="T6" fmla="*/ 292 w 694"/>
                <a:gd name="T7" fmla="*/ 20 h 277"/>
                <a:gd name="T8" fmla="*/ 326 w 694"/>
                <a:gd name="T9" fmla="*/ 21 h 277"/>
                <a:gd name="T10" fmla="*/ 347 w 694"/>
                <a:gd name="T11" fmla="*/ 38 h 277"/>
                <a:gd name="T12" fmla="*/ 347 w 694"/>
                <a:gd name="T13" fmla="*/ 51 h 277"/>
                <a:gd name="T14" fmla="*/ 340 w 694"/>
                <a:gd name="T15" fmla="*/ 64 h 277"/>
                <a:gd name="T16" fmla="*/ 327 w 694"/>
                <a:gd name="T17" fmla="*/ 75 h 277"/>
                <a:gd name="T18" fmla="*/ 308 w 694"/>
                <a:gd name="T19" fmla="*/ 84 h 277"/>
                <a:gd name="T20" fmla="*/ 269 w 694"/>
                <a:gd name="T21" fmla="*/ 92 h 277"/>
                <a:gd name="T22" fmla="*/ 238 w 694"/>
                <a:gd name="T23" fmla="*/ 79 h 277"/>
                <a:gd name="T24" fmla="*/ 226 w 694"/>
                <a:gd name="T25" fmla="*/ 61 h 277"/>
                <a:gd name="T26" fmla="*/ 226 w 694"/>
                <a:gd name="T27" fmla="*/ 53 h 277"/>
                <a:gd name="T28" fmla="*/ 235 w 694"/>
                <a:gd name="T29" fmla="*/ 52 h 277"/>
                <a:gd name="T30" fmla="*/ 0 w 694"/>
                <a:gd name="T31" fmla="*/ 10 h 277"/>
                <a:gd name="T32" fmla="*/ 42 w 694"/>
                <a:gd name="T33" fmla="*/ 0 h 277"/>
                <a:gd name="T34" fmla="*/ 42 w 694"/>
                <a:gd name="T35" fmla="*/ 0 h 27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94"/>
                <a:gd name="T55" fmla="*/ 0 h 277"/>
                <a:gd name="T56" fmla="*/ 694 w 694"/>
                <a:gd name="T57" fmla="*/ 277 h 27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94" h="277">
                  <a:moveTo>
                    <a:pt x="83" y="0"/>
                  </a:moveTo>
                  <a:lnTo>
                    <a:pt x="492" y="87"/>
                  </a:lnTo>
                  <a:lnTo>
                    <a:pt x="519" y="76"/>
                  </a:lnTo>
                  <a:lnTo>
                    <a:pt x="583" y="60"/>
                  </a:lnTo>
                  <a:lnTo>
                    <a:pt x="651" y="62"/>
                  </a:lnTo>
                  <a:lnTo>
                    <a:pt x="694" y="113"/>
                  </a:lnTo>
                  <a:lnTo>
                    <a:pt x="694" y="154"/>
                  </a:lnTo>
                  <a:lnTo>
                    <a:pt x="680" y="192"/>
                  </a:lnTo>
                  <a:lnTo>
                    <a:pt x="653" y="227"/>
                  </a:lnTo>
                  <a:lnTo>
                    <a:pt x="616" y="254"/>
                  </a:lnTo>
                  <a:lnTo>
                    <a:pt x="538" y="277"/>
                  </a:lnTo>
                  <a:lnTo>
                    <a:pt x="477" y="238"/>
                  </a:lnTo>
                  <a:lnTo>
                    <a:pt x="453" y="183"/>
                  </a:lnTo>
                  <a:lnTo>
                    <a:pt x="453" y="160"/>
                  </a:lnTo>
                  <a:lnTo>
                    <a:pt x="470" y="157"/>
                  </a:lnTo>
                  <a:lnTo>
                    <a:pt x="0" y="31"/>
                  </a:lnTo>
                  <a:lnTo>
                    <a:pt x="83" y="0"/>
                  </a:lnTo>
                  <a:close/>
                </a:path>
              </a:pathLst>
            </a:custGeom>
            <a:solidFill>
              <a:srgbClr val="000000"/>
            </a:solidFill>
            <a:ln w="9525">
              <a:noFill/>
              <a:round/>
              <a:headEnd/>
              <a:tailEnd/>
            </a:ln>
          </p:spPr>
          <p:txBody>
            <a:bodyPr/>
            <a:lstStyle/>
            <a:p>
              <a:endParaRPr lang="en-US"/>
            </a:p>
          </p:txBody>
        </p:sp>
        <p:sp>
          <p:nvSpPr>
            <p:cNvPr id="46103" name="Freeform 23"/>
            <p:cNvSpPr>
              <a:spLocks/>
            </p:cNvSpPr>
            <p:nvPr/>
          </p:nvSpPr>
          <p:spPr bwMode="auto">
            <a:xfrm>
              <a:off x="3087" y="1002"/>
              <a:ext cx="114" cy="183"/>
            </a:xfrm>
            <a:custGeom>
              <a:avLst/>
              <a:gdLst>
                <a:gd name="T0" fmla="*/ 61 w 227"/>
                <a:gd name="T1" fmla="*/ 183 h 549"/>
                <a:gd name="T2" fmla="*/ 61 w 227"/>
                <a:gd name="T3" fmla="*/ 59 h 549"/>
                <a:gd name="T4" fmla="*/ 22 w 227"/>
                <a:gd name="T5" fmla="*/ 49 h 549"/>
                <a:gd name="T6" fmla="*/ 1 w 227"/>
                <a:gd name="T7" fmla="*/ 35 h 549"/>
                <a:gd name="T8" fmla="*/ 0 w 227"/>
                <a:gd name="T9" fmla="*/ 27 h 549"/>
                <a:gd name="T10" fmla="*/ 7 w 227"/>
                <a:gd name="T11" fmla="*/ 17 h 549"/>
                <a:gd name="T12" fmla="*/ 22 w 227"/>
                <a:gd name="T13" fmla="*/ 8 h 549"/>
                <a:gd name="T14" fmla="*/ 41 w 227"/>
                <a:gd name="T15" fmla="*/ 3 h 549"/>
                <a:gd name="T16" fmla="*/ 81 w 227"/>
                <a:gd name="T17" fmla="*/ 0 h 549"/>
                <a:gd name="T18" fmla="*/ 109 w 227"/>
                <a:gd name="T19" fmla="*/ 10 h 549"/>
                <a:gd name="T20" fmla="*/ 114 w 227"/>
                <a:gd name="T21" fmla="*/ 18 h 549"/>
                <a:gd name="T22" fmla="*/ 113 w 227"/>
                <a:gd name="T23" fmla="*/ 24 h 549"/>
                <a:gd name="T24" fmla="*/ 109 w 227"/>
                <a:gd name="T25" fmla="*/ 30 h 549"/>
                <a:gd name="T26" fmla="*/ 100 w 227"/>
                <a:gd name="T27" fmla="*/ 40 h 549"/>
                <a:gd name="T28" fmla="*/ 94 w 227"/>
                <a:gd name="T29" fmla="*/ 47 h 549"/>
                <a:gd name="T30" fmla="*/ 85 w 227"/>
                <a:gd name="T31" fmla="*/ 54 h 549"/>
                <a:gd name="T32" fmla="*/ 82 w 227"/>
                <a:gd name="T33" fmla="*/ 53 h 549"/>
                <a:gd name="T34" fmla="*/ 89 w 227"/>
                <a:gd name="T35" fmla="*/ 174 h 549"/>
                <a:gd name="T36" fmla="*/ 61 w 227"/>
                <a:gd name="T37" fmla="*/ 183 h 549"/>
                <a:gd name="T38" fmla="*/ 61 w 227"/>
                <a:gd name="T39" fmla="*/ 183 h 549"/>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27"/>
                <a:gd name="T61" fmla="*/ 0 h 549"/>
                <a:gd name="T62" fmla="*/ 227 w 227"/>
                <a:gd name="T63" fmla="*/ 549 h 549"/>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27" h="549">
                  <a:moveTo>
                    <a:pt x="122" y="549"/>
                  </a:moveTo>
                  <a:lnTo>
                    <a:pt x="122" y="177"/>
                  </a:lnTo>
                  <a:lnTo>
                    <a:pt x="43" y="146"/>
                  </a:lnTo>
                  <a:lnTo>
                    <a:pt x="2" y="106"/>
                  </a:lnTo>
                  <a:lnTo>
                    <a:pt x="0" y="80"/>
                  </a:lnTo>
                  <a:lnTo>
                    <a:pt x="14" y="51"/>
                  </a:lnTo>
                  <a:lnTo>
                    <a:pt x="44" y="25"/>
                  </a:lnTo>
                  <a:lnTo>
                    <a:pt x="81" y="9"/>
                  </a:lnTo>
                  <a:lnTo>
                    <a:pt x="162" y="0"/>
                  </a:lnTo>
                  <a:lnTo>
                    <a:pt x="218" y="30"/>
                  </a:lnTo>
                  <a:lnTo>
                    <a:pt x="227" y="54"/>
                  </a:lnTo>
                  <a:lnTo>
                    <a:pt x="225" y="71"/>
                  </a:lnTo>
                  <a:lnTo>
                    <a:pt x="218" y="90"/>
                  </a:lnTo>
                  <a:lnTo>
                    <a:pt x="200" y="121"/>
                  </a:lnTo>
                  <a:lnTo>
                    <a:pt x="188" y="141"/>
                  </a:lnTo>
                  <a:lnTo>
                    <a:pt x="170" y="161"/>
                  </a:lnTo>
                  <a:lnTo>
                    <a:pt x="163" y="159"/>
                  </a:lnTo>
                  <a:lnTo>
                    <a:pt x="177" y="523"/>
                  </a:lnTo>
                  <a:lnTo>
                    <a:pt x="122" y="549"/>
                  </a:lnTo>
                  <a:close/>
                </a:path>
              </a:pathLst>
            </a:custGeom>
            <a:solidFill>
              <a:srgbClr val="000000"/>
            </a:solidFill>
            <a:ln w="9525">
              <a:noFill/>
              <a:round/>
              <a:headEnd/>
              <a:tailEnd/>
            </a:ln>
          </p:spPr>
          <p:txBody>
            <a:bodyPr/>
            <a:lstStyle/>
            <a:p>
              <a:endParaRPr lang="en-US"/>
            </a:p>
          </p:txBody>
        </p:sp>
        <p:sp>
          <p:nvSpPr>
            <p:cNvPr id="46104" name="Freeform 24"/>
            <p:cNvSpPr>
              <a:spLocks/>
            </p:cNvSpPr>
            <p:nvPr/>
          </p:nvSpPr>
          <p:spPr bwMode="auto">
            <a:xfrm>
              <a:off x="3156" y="1093"/>
              <a:ext cx="427" cy="99"/>
            </a:xfrm>
            <a:custGeom>
              <a:avLst/>
              <a:gdLst>
                <a:gd name="T0" fmla="*/ 37 w 855"/>
                <a:gd name="T1" fmla="*/ 78 h 295"/>
                <a:gd name="T2" fmla="*/ 330 w 855"/>
                <a:gd name="T3" fmla="*/ 47 h 295"/>
                <a:gd name="T4" fmla="*/ 334 w 855"/>
                <a:gd name="T5" fmla="*/ 36 h 295"/>
                <a:gd name="T6" fmla="*/ 340 w 855"/>
                <a:gd name="T7" fmla="*/ 27 h 295"/>
                <a:gd name="T8" fmla="*/ 348 w 855"/>
                <a:gd name="T9" fmla="*/ 16 h 295"/>
                <a:gd name="T10" fmla="*/ 357 w 855"/>
                <a:gd name="T11" fmla="*/ 6 h 295"/>
                <a:gd name="T12" fmla="*/ 369 w 855"/>
                <a:gd name="T13" fmla="*/ 0 h 295"/>
                <a:gd name="T14" fmla="*/ 394 w 855"/>
                <a:gd name="T15" fmla="*/ 2 h 295"/>
                <a:gd name="T16" fmla="*/ 417 w 855"/>
                <a:gd name="T17" fmla="*/ 21 h 295"/>
                <a:gd name="T18" fmla="*/ 427 w 855"/>
                <a:gd name="T19" fmla="*/ 45 h 295"/>
                <a:gd name="T20" fmla="*/ 423 w 855"/>
                <a:gd name="T21" fmla="*/ 68 h 295"/>
                <a:gd name="T22" fmla="*/ 413 w 855"/>
                <a:gd name="T23" fmla="*/ 79 h 295"/>
                <a:gd name="T24" fmla="*/ 397 w 855"/>
                <a:gd name="T25" fmla="*/ 89 h 295"/>
                <a:gd name="T26" fmla="*/ 366 w 855"/>
                <a:gd name="T27" fmla="*/ 97 h 295"/>
                <a:gd name="T28" fmla="*/ 342 w 855"/>
                <a:gd name="T29" fmla="*/ 92 h 295"/>
                <a:gd name="T30" fmla="*/ 323 w 855"/>
                <a:gd name="T31" fmla="*/ 78 h 295"/>
                <a:gd name="T32" fmla="*/ 0 w 855"/>
                <a:gd name="T33" fmla="*/ 99 h 295"/>
                <a:gd name="T34" fmla="*/ 37 w 855"/>
                <a:gd name="T35" fmla="*/ 78 h 295"/>
                <a:gd name="T36" fmla="*/ 37 w 855"/>
                <a:gd name="T37" fmla="*/ 78 h 29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855"/>
                <a:gd name="T58" fmla="*/ 0 h 295"/>
                <a:gd name="T59" fmla="*/ 855 w 855"/>
                <a:gd name="T60" fmla="*/ 295 h 29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855" h="295">
                  <a:moveTo>
                    <a:pt x="75" y="233"/>
                  </a:moveTo>
                  <a:lnTo>
                    <a:pt x="660" y="139"/>
                  </a:lnTo>
                  <a:lnTo>
                    <a:pt x="668" y="108"/>
                  </a:lnTo>
                  <a:lnTo>
                    <a:pt x="680" y="80"/>
                  </a:lnTo>
                  <a:lnTo>
                    <a:pt x="697" y="47"/>
                  </a:lnTo>
                  <a:lnTo>
                    <a:pt x="714" y="19"/>
                  </a:lnTo>
                  <a:lnTo>
                    <a:pt x="738" y="0"/>
                  </a:lnTo>
                  <a:lnTo>
                    <a:pt x="788" y="6"/>
                  </a:lnTo>
                  <a:lnTo>
                    <a:pt x="835" y="63"/>
                  </a:lnTo>
                  <a:lnTo>
                    <a:pt x="855" y="133"/>
                  </a:lnTo>
                  <a:lnTo>
                    <a:pt x="846" y="203"/>
                  </a:lnTo>
                  <a:lnTo>
                    <a:pt x="826" y="236"/>
                  </a:lnTo>
                  <a:lnTo>
                    <a:pt x="795" y="264"/>
                  </a:lnTo>
                  <a:lnTo>
                    <a:pt x="733" y="289"/>
                  </a:lnTo>
                  <a:lnTo>
                    <a:pt x="685" y="275"/>
                  </a:lnTo>
                  <a:lnTo>
                    <a:pt x="647" y="233"/>
                  </a:lnTo>
                  <a:lnTo>
                    <a:pt x="0" y="295"/>
                  </a:lnTo>
                  <a:lnTo>
                    <a:pt x="75" y="233"/>
                  </a:lnTo>
                  <a:close/>
                </a:path>
              </a:pathLst>
            </a:custGeom>
            <a:solidFill>
              <a:srgbClr val="000000"/>
            </a:solidFill>
            <a:ln w="9525">
              <a:noFill/>
              <a:round/>
              <a:headEnd/>
              <a:tailEnd/>
            </a:ln>
          </p:spPr>
          <p:txBody>
            <a:bodyPr/>
            <a:lstStyle/>
            <a:p>
              <a:endParaRPr lang="en-US"/>
            </a:p>
          </p:txBody>
        </p:sp>
      </p:gr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1016000" y="533400"/>
            <a:ext cx="7772400" cy="1143000"/>
          </a:xfrm>
        </p:spPr>
        <p:txBody>
          <a:bodyPr/>
          <a:lstStyle/>
          <a:p>
            <a:pPr eaLnBrk="1" hangingPunct="1"/>
            <a:endParaRPr lang="en-US" sz="4000"/>
          </a:p>
        </p:txBody>
      </p:sp>
      <p:sp>
        <p:nvSpPr>
          <p:cNvPr id="47107" name="Rectangle 3"/>
          <p:cNvSpPr>
            <a:spLocks noGrp="1" noChangeArrowheads="1"/>
          </p:cNvSpPr>
          <p:nvPr>
            <p:ph type="body" idx="1"/>
          </p:nvPr>
        </p:nvSpPr>
        <p:spPr>
          <a:xfrm>
            <a:off x="1138238" y="2239963"/>
            <a:ext cx="7772400" cy="3771900"/>
          </a:xfrm>
        </p:spPr>
        <p:txBody>
          <a:bodyPr/>
          <a:lstStyle/>
          <a:p>
            <a:pPr marL="609600" indent="-609600" eaLnBrk="1" hangingPunct="1"/>
            <a:endParaRPr lang="en-US"/>
          </a:p>
        </p:txBody>
      </p:sp>
      <p:sp>
        <p:nvSpPr>
          <p:cNvPr id="47108" name="Line 4"/>
          <p:cNvSpPr>
            <a:spLocks noChangeShapeType="1"/>
          </p:cNvSpPr>
          <p:nvPr/>
        </p:nvSpPr>
        <p:spPr bwMode="auto">
          <a:xfrm>
            <a:off x="0" y="1828800"/>
            <a:ext cx="7391400" cy="0"/>
          </a:xfrm>
          <a:prstGeom prst="line">
            <a:avLst/>
          </a:prstGeom>
          <a:noFill/>
          <a:ln w="127000">
            <a:solidFill>
              <a:srgbClr val="CC00CC"/>
            </a:solidFill>
            <a:round/>
            <a:headEnd/>
            <a:tailEnd/>
          </a:ln>
        </p:spPr>
        <p:txBody>
          <a:bodyPr wrap="none" anchor="ctr"/>
          <a:lstStyle/>
          <a:p>
            <a:endParaRPr lang="en-US"/>
          </a:p>
        </p:txBody>
      </p:sp>
      <p:grpSp>
        <p:nvGrpSpPr>
          <p:cNvPr id="47109" name="Group 5"/>
          <p:cNvGrpSpPr>
            <a:grpSpLocks/>
          </p:cNvGrpSpPr>
          <p:nvPr/>
        </p:nvGrpSpPr>
        <p:grpSpPr bwMode="auto">
          <a:xfrm>
            <a:off x="287338" y="363538"/>
            <a:ext cx="1306512" cy="749300"/>
            <a:chOff x="2203" y="852"/>
            <a:chExt cx="1404" cy="740"/>
          </a:xfrm>
        </p:grpSpPr>
        <p:sp>
          <p:nvSpPr>
            <p:cNvPr id="47110" name="Freeform 6"/>
            <p:cNvSpPr>
              <a:spLocks/>
            </p:cNvSpPr>
            <p:nvPr/>
          </p:nvSpPr>
          <p:spPr bwMode="auto">
            <a:xfrm>
              <a:off x="2529" y="1410"/>
              <a:ext cx="469" cy="179"/>
            </a:xfrm>
            <a:custGeom>
              <a:avLst/>
              <a:gdLst>
                <a:gd name="T0" fmla="*/ 0 w 937"/>
                <a:gd name="T1" fmla="*/ 25 h 536"/>
                <a:gd name="T2" fmla="*/ 195 w 937"/>
                <a:gd name="T3" fmla="*/ 0 h 536"/>
                <a:gd name="T4" fmla="*/ 351 w 937"/>
                <a:gd name="T5" fmla="*/ 29 h 536"/>
                <a:gd name="T6" fmla="*/ 469 w 937"/>
                <a:gd name="T7" fmla="*/ 179 h 536"/>
                <a:gd name="T8" fmla="*/ 279 w 937"/>
                <a:gd name="T9" fmla="*/ 164 h 536"/>
                <a:gd name="T10" fmla="*/ 25 w 937"/>
                <a:gd name="T11" fmla="*/ 57 h 536"/>
                <a:gd name="T12" fmla="*/ 0 w 937"/>
                <a:gd name="T13" fmla="*/ 25 h 536"/>
                <a:gd name="T14" fmla="*/ 0 w 937"/>
                <a:gd name="T15" fmla="*/ 25 h 536"/>
                <a:gd name="T16" fmla="*/ 0 60000 65536"/>
                <a:gd name="T17" fmla="*/ 0 60000 65536"/>
                <a:gd name="T18" fmla="*/ 0 60000 65536"/>
                <a:gd name="T19" fmla="*/ 0 60000 65536"/>
                <a:gd name="T20" fmla="*/ 0 60000 65536"/>
                <a:gd name="T21" fmla="*/ 0 60000 65536"/>
                <a:gd name="T22" fmla="*/ 0 60000 65536"/>
                <a:gd name="T23" fmla="*/ 0 60000 65536"/>
                <a:gd name="T24" fmla="*/ 0 w 937"/>
                <a:gd name="T25" fmla="*/ 0 h 536"/>
                <a:gd name="T26" fmla="*/ 937 w 937"/>
                <a:gd name="T27" fmla="*/ 536 h 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37" h="536">
                  <a:moveTo>
                    <a:pt x="0" y="74"/>
                  </a:moveTo>
                  <a:lnTo>
                    <a:pt x="390" y="0"/>
                  </a:lnTo>
                  <a:lnTo>
                    <a:pt x="702" y="86"/>
                  </a:lnTo>
                  <a:lnTo>
                    <a:pt x="937" y="536"/>
                  </a:lnTo>
                  <a:lnTo>
                    <a:pt x="558" y="492"/>
                  </a:lnTo>
                  <a:lnTo>
                    <a:pt x="49" y="170"/>
                  </a:lnTo>
                  <a:lnTo>
                    <a:pt x="0" y="74"/>
                  </a:lnTo>
                  <a:close/>
                </a:path>
              </a:pathLst>
            </a:custGeom>
            <a:solidFill>
              <a:srgbClr val="84D184"/>
            </a:solidFill>
            <a:ln w="9525">
              <a:noFill/>
              <a:round/>
              <a:headEnd/>
              <a:tailEnd/>
            </a:ln>
          </p:spPr>
          <p:txBody>
            <a:bodyPr/>
            <a:lstStyle/>
            <a:p>
              <a:endParaRPr lang="en-US"/>
            </a:p>
          </p:txBody>
        </p:sp>
        <p:sp>
          <p:nvSpPr>
            <p:cNvPr id="47111" name="Freeform 7"/>
            <p:cNvSpPr>
              <a:spLocks/>
            </p:cNvSpPr>
            <p:nvPr/>
          </p:nvSpPr>
          <p:spPr bwMode="auto">
            <a:xfrm>
              <a:off x="2964" y="1250"/>
              <a:ext cx="610" cy="123"/>
            </a:xfrm>
            <a:custGeom>
              <a:avLst/>
              <a:gdLst>
                <a:gd name="T0" fmla="*/ 0 w 1219"/>
                <a:gd name="T1" fmla="*/ 35 h 369"/>
                <a:gd name="T2" fmla="*/ 72 w 1219"/>
                <a:gd name="T3" fmla="*/ 82 h 369"/>
                <a:gd name="T4" fmla="*/ 214 w 1219"/>
                <a:gd name="T5" fmla="*/ 123 h 369"/>
                <a:gd name="T6" fmla="*/ 336 w 1219"/>
                <a:gd name="T7" fmla="*/ 114 h 369"/>
                <a:gd name="T8" fmla="*/ 463 w 1219"/>
                <a:gd name="T9" fmla="*/ 99 h 369"/>
                <a:gd name="T10" fmla="*/ 585 w 1219"/>
                <a:gd name="T11" fmla="*/ 32 h 369"/>
                <a:gd name="T12" fmla="*/ 610 w 1219"/>
                <a:gd name="T13" fmla="*/ 0 h 369"/>
                <a:gd name="T14" fmla="*/ 216 w 1219"/>
                <a:gd name="T15" fmla="*/ 6 h 369"/>
                <a:gd name="T16" fmla="*/ 0 w 1219"/>
                <a:gd name="T17" fmla="*/ 35 h 369"/>
                <a:gd name="T18" fmla="*/ 0 w 1219"/>
                <a:gd name="T19" fmla="*/ 35 h 36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219"/>
                <a:gd name="T31" fmla="*/ 0 h 369"/>
                <a:gd name="T32" fmla="*/ 1219 w 1219"/>
                <a:gd name="T33" fmla="*/ 369 h 36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219" h="369">
                  <a:moveTo>
                    <a:pt x="0" y="106"/>
                  </a:moveTo>
                  <a:lnTo>
                    <a:pt x="144" y="246"/>
                  </a:lnTo>
                  <a:lnTo>
                    <a:pt x="427" y="369"/>
                  </a:lnTo>
                  <a:lnTo>
                    <a:pt x="672" y="341"/>
                  </a:lnTo>
                  <a:lnTo>
                    <a:pt x="925" y="297"/>
                  </a:lnTo>
                  <a:lnTo>
                    <a:pt x="1170" y="95"/>
                  </a:lnTo>
                  <a:lnTo>
                    <a:pt x="1219" y="0"/>
                  </a:lnTo>
                  <a:lnTo>
                    <a:pt x="432" y="18"/>
                  </a:lnTo>
                  <a:lnTo>
                    <a:pt x="0" y="106"/>
                  </a:lnTo>
                  <a:close/>
                </a:path>
              </a:pathLst>
            </a:custGeom>
            <a:solidFill>
              <a:srgbClr val="84D184"/>
            </a:solidFill>
            <a:ln w="9525">
              <a:noFill/>
              <a:round/>
              <a:headEnd/>
              <a:tailEnd/>
            </a:ln>
          </p:spPr>
          <p:txBody>
            <a:bodyPr/>
            <a:lstStyle/>
            <a:p>
              <a:endParaRPr lang="en-US"/>
            </a:p>
          </p:txBody>
        </p:sp>
        <p:sp>
          <p:nvSpPr>
            <p:cNvPr id="47112" name="Freeform 8"/>
            <p:cNvSpPr>
              <a:spLocks/>
            </p:cNvSpPr>
            <p:nvPr/>
          </p:nvSpPr>
          <p:spPr bwMode="auto">
            <a:xfrm>
              <a:off x="3261" y="852"/>
              <a:ext cx="346" cy="226"/>
            </a:xfrm>
            <a:custGeom>
              <a:avLst/>
              <a:gdLst>
                <a:gd name="T0" fmla="*/ 61 w 692"/>
                <a:gd name="T1" fmla="*/ 226 h 677"/>
                <a:gd name="T2" fmla="*/ 25 w 692"/>
                <a:gd name="T3" fmla="*/ 190 h 677"/>
                <a:gd name="T4" fmla="*/ 0 w 692"/>
                <a:gd name="T5" fmla="*/ 138 h 677"/>
                <a:gd name="T6" fmla="*/ 34 w 692"/>
                <a:gd name="T7" fmla="*/ 97 h 677"/>
                <a:gd name="T8" fmla="*/ 99 w 692"/>
                <a:gd name="T9" fmla="*/ 65 h 677"/>
                <a:gd name="T10" fmla="*/ 198 w 692"/>
                <a:gd name="T11" fmla="*/ 41 h 677"/>
                <a:gd name="T12" fmla="*/ 346 w 692"/>
                <a:gd name="T13" fmla="*/ 0 h 677"/>
                <a:gd name="T14" fmla="*/ 241 w 692"/>
                <a:gd name="T15" fmla="*/ 129 h 677"/>
                <a:gd name="T16" fmla="*/ 61 w 692"/>
                <a:gd name="T17" fmla="*/ 226 h 677"/>
                <a:gd name="T18" fmla="*/ 61 w 692"/>
                <a:gd name="T19" fmla="*/ 226 h 67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92"/>
                <a:gd name="T31" fmla="*/ 0 h 677"/>
                <a:gd name="T32" fmla="*/ 692 w 692"/>
                <a:gd name="T33" fmla="*/ 677 h 67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92" h="677">
                  <a:moveTo>
                    <a:pt x="123" y="677"/>
                  </a:moveTo>
                  <a:lnTo>
                    <a:pt x="50" y="570"/>
                  </a:lnTo>
                  <a:lnTo>
                    <a:pt x="0" y="413"/>
                  </a:lnTo>
                  <a:lnTo>
                    <a:pt x="67" y="290"/>
                  </a:lnTo>
                  <a:lnTo>
                    <a:pt x="199" y="195"/>
                  </a:lnTo>
                  <a:lnTo>
                    <a:pt x="397" y="123"/>
                  </a:lnTo>
                  <a:lnTo>
                    <a:pt x="692" y="0"/>
                  </a:lnTo>
                  <a:lnTo>
                    <a:pt x="482" y="386"/>
                  </a:lnTo>
                  <a:lnTo>
                    <a:pt x="123" y="677"/>
                  </a:lnTo>
                  <a:close/>
                </a:path>
              </a:pathLst>
            </a:custGeom>
            <a:solidFill>
              <a:srgbClr val="84D184"/>
            </a:solidFill>
            <a:ln w="9525">
              <a:noFill/>
              <a:round/>
              <a:headEnd/>
              <a:tailEnd/>
            </a:ln>
          </p:spPr>
          <p:txBody>
            <a:bodyPr/>
            <a:lstStyle/>
            <a:p>
              <a:endParaRPr lang="en-US"/>
            </a:p>
          </p:txBody>
        </p:sp>
        <p:sp>
          <p:nvSpPr>
            <p:cNvPr id="47113" name="Freeform 9"/>
            <p:cNvSpPr>
              <a:spLocks/>
            </p:cNvSpPr>
            <p:nvPr/>
          </p:nvSpPr>
          <p:spPr bwMode="auto">
            <a:xfrm>
              <a:off x="2851" y="973"/>
              <a:ext cx="203" cy="308"/>
            </a:xfrm>
            <a:custGeom>
              <a:avLst/>
              <a:gdLst>
                <a:gd name="T0" fmla="*/ 0 w 408"/>
                <a:gd name="T1" fmla="*/ 0 h 922"/>
                <a:gd name="T2" fmla="*/ 104 w 408"/>
                <a:gd name="T3" fmla="*/ 308 h 922"/>
                <a:gd name="T4" fmla="*/ 185 w 408"/>
                <a:gd name="T5" fmla="*/ 241 h 922"/>
                <a:gd name="T6" fmla="*/ 203 w 408"/>
                <a:gd name="T7" fmla="*/ 140 h 922"/>
                <a:gd name="T8" fmla="*/ 155 w 408"/>
                <a:gd name="T9" fmla="*/ 69 h 922"/>
                <a:gd name="T10" fmla="*/ 96 w 408"/>
                <a:gd name="T11" fmla="*/ 26 h 922"/>
                <a:gd name="T12" fmla="*/ 0 w 408"/>
                <a:gd name="T13" fmla="*/ 0 h 922"/>
                <a:gd name="T14" fmla="*/ 0 w 408"/>
                <a:gd name="T15" fmla="*/ 0 h 922"/>
                <a:gd name="T16" fmla="*/ 0 60000 65536"/>
                <a:gd name="T17" fmla="*/ 0 60000 65536"/>
                <a:gd name="T18" fmla="*/ 0 60000 65536"/>
                <a:gd name="T19" fmla="*/ 0 60000 65536"/>
                <a:gd name="T20" fmla="*/ 0 60000 65536"/>
                <a:gd name="T21" fmla="*/ 0 60000 65536"/>
                <a:gd name="T22" fmla="*/ 0 60000 65536"/>
                <a:gd name="T23" fmla="*/ 0 60000 65536"/>
                <a:gd name="T24" fmla="*/ 0 w 408"/>
                <a:gd name="T25" fmla="*/ 0 h 922"/>
                <a:gd name="T26" fmla="*/ 408 w 408"/>
                <a:gd name="T27" fmla="*/ 922 h 92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08" h="922">
                  <a:moveTo>
                    <a:pt x="0" y="0"/>
                  </a:moveTo>
                  <a:lnTo>
                    <a:pt x="210" y="922"/>
                  </a:lnTo>
                  <a:lnTo>
                    <a:pt x="372" y="720"/>
                  </a:lnTo>
                  <a:lnTo>
                    <a:pt x="408" y="419"/>
                  </a:lnTo>
                  <a:lnTo>
                    <a:pt x="312" y="207"/>
                  </a:lnTo>
                  <a:lnTo>
                    <a:pt x="192" y="78"/>
                  </a:lnTo>
                  <a:lnTo>
                    <a:pt x="0" y="0"/>
                  </a:lnTo>
                  <a:close/>
                </a:path>
              </a:pathLst>
            </a:custGeom>
            <a:solidFill>
              <a:srgbClr val="84D184"/>
            </a:solidFill>
            <a:ln w="9525">
              <a:noFill/>
              <a:round/>
              <a:headEnd/>
              <a:tailEnd/>
            </a:ln>
          </p:spPr>
          <p:txBody>
            <a:bodyPr/>
            <a:lstStyle/>
            <a:p>
              <a:endParaRPr lang="en-US"/>
            </a:p>
          </p:txBody>
        </p:sp>
        <p:sp>
          <p:nvSpPr>
            <p:cNvPr id="47114" name="Freeform 10"/>
            <p:cNvSpPr>
              <a:spLocks/>
            </p:cNvSpPr>
            <p:nvPr/>
          </p:nvSpPr>
          <p:spPr bwMode="auto">
            <a:xfrm>
              <a:off x="2499" y="1093"/>
              <a:ext cx="154" cy="342"/>
            </a:xfrm>
            <a:custGeom>
              <a:avLst/>
              <a:gdLst>
                <a:gd name="T0" fmla="*/ 0 w 306"/>
                <a:gd name="T1" fmla="*/ 342 h 1026"/>
                <a:gd name="T2" fmla="*/ 21 w 306"/>
                <a:gd name="T3" fmla="*/ 0 h 1026"/>
                <a:gd name="T4" fmla="*/ 126 w 306"/>
                <a:gd name="T5" fmla="*/ 70 h 1026"/>
                <a:gd name="T6" fmla="*/ 154 w 306"/>
                <a:gd name="T7" fmla="*/ 162 h 1026"/>
                <a:gd name="T8" fmla="*/ 111 w 306"/>
                <a:gd name="T9" fmla="*/ 269 h 1026"/>
                <a:gd name="T10" fmla="*/ 0 w 306"/>
                <a:gd name="T11" fmla="*/ 342 h 1026"/>
                <a:gd name="T12" fmla="*/ 0 w 306"/>
                <a:gd name="T13" fmla="*/ 342 h 1026"/>
                <a:gd name="T14" fmla="*/ 0 60000 65536"/>
                <a:gd name="T15" fmla="*/ 0 60000 65536"/>
                <a:gd name="T16" fmla="*/ 0 60000 65536"/>
                <a:gd name="T17" fmla="*/ 0 60000 65536"/>
                <a:gd name="T18" fmla="*/ 0 60000 65536"/>
                <a:gd name="T19" fmla="*/ 0 60000 65536"/>
                <a:gd name="T20" fmla="*/ 0 60000 65536"/>
                <a:gd name="T21" fmla="*/ 0 w 306"/>
                <a:gd name="T22" fmla="*/ 0 h 1026"/>
                <a:gd name="T23" fmla="*/ 306 w 306"/>
                <a:gd name="T24" fmla="*/ 1026 h 102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06" h="1026">
                  <a:moveTo>
                    <a:pt x="0" y="1026"/>
                  </a:moveTo>
                  <a:lnTo>
                    <a:pt x="42" y="0"/>
                  </a:lnTo>
                  <a:lnTo>
                    <a:pt x="251" y="211"/>
                  </a:lnTo>
                  <a:lnTo>
                    <a:pt x="306" y="485"/>
                  </a:lnTo>
                  <a:lnTo>
                    <a:pt x="221" y="808"/>
                  </a:lnTo>
                  <a:lnTo>
                    <a:pt x="0" y="1026"/>
                  </a:lnTo>
                  <a:close/>
                </a:path>
              </a:pathLst>
            </a:custGeom>
            <a:solidFill>
              <a:srgbClr val="84D184"/>
            </a:solidFill>
            <a:ln w="9525">
              <a:noFill/>
              <a:round/>
              <a:headEnd/>
              <a:tailEnd/>
            </a:ln>
          </p:spPr>
          <p:txBody>
            <a:bodyPr/>
            <a:lstStyle/>
            <a:p>
              <a:endParaRPr lang="en-US"/>
            </a:p>
          </p:txBody>
        </p:sp>
        <p:sp>
          <p:nvSpPr>
            <p:cNvPr id="47115" name="Freeform 11"/>
            <p:cNvSpPr>
              <a:spLocks/>
            </p:cNvSpPr>
            <p:nvPr/>
          </p:nvSpPr>
          <p:spPr bwMode="auto">
            <a:xfrm>
              <a:off x="2203" y="876"/>
              <a:ext cx="1385" cy="636"/>
            </a:xfrm>
            <a:custGeom>
              <a:avLst/>
              <a:gdLst>
                <a:gd name="T0" fmla="*/ 246 w 2771"/>
                <a:gd name="T1" fmla="*/ 555 h 1909"/>
                <a:gd name="T2" fmla="*/ 362 w 2771"/>
                <a:gd name="T3" fmla="*/ 531 h 1909"/>
                <a:gd name="T4" fmla="*/ 491 w 2771"/>
                <a:gd name="T5" fmla="*/ 497 h 1909"/>
                <a:gd name="T6" fmla="*/ 559 w 2771"/>
                <a:gd name="T7" fmla="*/ 474 h 1909"/>
                <a:gd name="T8" fmla="*/ 631 w 2771"/>
                <a:gd name="T9" fmla="*/ 450 h 1909"/>
                <a:gd name="T10" fmla="*/ 702 w 2771"/>
                <a:gd name="T11" fmla="*/ 420 h 1909"/>
                <a:gd name="T12" fmla="*/ 776 w 2771"/>
                <a:gd name="T13" fmla="*/ 388 h 1909"/>
                <a:gd name="T14" fmla="*/ 847 w 2771"/>
                <a:gd name="T15" fmla="*/ 353 h 1909"/>
                <a:gd name="T16" fmla="*/ 914 w 2771"/>
                <a:gd name="T17" fmla="*/ 318 h 1909"/>
                <a:gd name="T18" fmla="*/ 976 w 2771"/>
                <a:gd name="T19" fmla="*/ 283 h 1909"/>
                <a:gd name="T20" fmla="*/ 1035 w 2771"/>
                <a:gd name="T21" fmla="*/ 249 h 1909"/>
                <a:gd name="T22" fmla="*/ 1090 w 2771"/>
                <a:gd name="T23" fmla="*/ 215 h 1909"/>
                <a:gd name="T24" fmla="*/ 1139 w 2771"/>
                <a:gd name="T25" fmla="*/ 183 h 1909"/>
                <a:gd name="T26" fmla="*/ 1186 w 2771"/>
                <a:gd name="T27" fmla="*/ 153 h 1909"/>
                <a:gd name="T28" fmla="*/ 1226 w 2771"/>
                <a:gd name="T29" fmla="*/ 124 h 1909"/>
                <a:gd name="T30" fmla="*/ 1262 w 2771"/>
                <a:gd name="T31" fmla="*/ 98 h 1909"/>
                <a:gd name="T32" fmla="*/ 1295 w 2771"/>
                <a:gd name="T33" fmla="*/ 74 h 1909"/>
                <a:gd name="T34" fmla="*/ 1322 w 2771"/>
                <a:gd name="T35" fmla="*/ 53 h 1909"/>
                <a:gd name="T36" fmla="*/ 1362 w 2771"/>
                <a:gd name="T37" fmla="*/ 20 h 1909"/>
                <a:gd name="T38" fmla="*/ 1383 w 2771"/>
                <a:gd name="T39" fmla="*/ 0 h 1909"/>
                <a:gd name="T40" fmla="*/ 1377 w 2771"/>
                <a:gd name="T41" fmla="*/ 115 h 1909"/>
                <a:gd name="T42" fmla="*/ 1364 w 2771"/>
                <a:gd name="T43" fmla="*/ 146 h 1909"/>
                <a:gd name="T44" fmla="*/ 1342 w 2771"/>
                <a:gd name="T45" fmla="*/ 172 h 1909"/>
                <a:gd name="T46" fmla="*/ 1309 w 2771"/>
                <a:gd name="T47" fmla="*/ 190 h 1909"/>
                <a:gd name="T48" fmla="*/ 1238 w 2771"/>
                <a:gd name="T49" fmla="*/ 206 h 1909"/>
                <a:gd name="T50" fmla="*/ 1129 w 2771"/>
                <a:gd name="T51" fmla="*/ 206 h 1909"/>
                <a:gd name="T52" fmla="*/ 1106 w 2771"/>
                <a:gd name="T53" fmla="*/ 224 h 1909"/>
                <a:gd name="T54" fmla="*/ 1069 w 2771"/>
                <a:gd name="T55" fmla="*/ 253 h 1909"/>
                <a:gd name="T56" fmla="*/ 1030 w 2771"/>
                <a:gd name="T57" fmla="*/ 281 h 1909"/>
                <a:gd name="T58" fmla="*/ 999 w 2771"/>
                <a:gd name="T59" fmla="*/ 302 h 1909"/>
                <a:gd name="T60" fmla="*/ 965 w 2771"/>
                <a:gd name="T61" fmla="*/ 324 h 1909"/>
                <a:gd name="T62" fmla="*/ 928 w 2771"/>
                <a:gd name="T63" fmla="*/ 347 h 1909"/>
                <a:gd name="T64" fmla="*/ 887 w 2771"/>
                <a:gd name="T65" fmla="*/ 370 h 1909"/>
                <a:gd name="T66" fmla="*/ 843 w 2771"/>
                <a:gd name="T67" fmla="*/ 394 h 1909"/>
                <a:gd name="T68" fmla="*/ 797 w 2771"/>
                <a:gd name="T69" fmla="*/ 417 h 1909"/>
                <a:gd name="T70" fmla="*/ 749 w 2771"/>
                <a:gd name="T71" fmla="*/ 440 h 1909"/>
                <a:gd name="T72" fmla="*/ 699 w 2771"/>
                <a:gd name="T73" fmla="*/ 461 h 1909"/>
                <a:gd name="T74" fmla="*/ 646 w 2771"/>
                <a:gd name="T75" fmla="*/ 482 h 1909"/>
                <a:gd name="T76" fmla="*/ 565 w 2771"/>
                <a:gd name="T77" fmla="*/ 509 h 1909"/>
                <a:gd name="T78" fmla="*/ 455 w 2771"/>
                <a:gd name="T79" fmla="*/ 540 h 1909"/>
                <a:gd name="T80" fmla="*/ 347 w 2771"/>
                <a:gd name="T81" fmla="*/ 567 h 1909"/>
                <a:gd name="T82" fmla="*/ 247 w 2771"/>
                <a:gd name="T83" fmla="*/ 591 h 1909"/>
                <a:gd name="T84" fmla="*/ 120 w 2771"/>
                <a:gd name="T85" fmla="*/ 616 h 1909"/>
                <a:gd name="T86" fmla="*/ 0 w 2771"/>
                <a:gd name="T87" fmla="*/ 636 h 1909"/>
                <a:gd name="T88" fmla="*/ 11 w 2771"/>
                <a:gd name="T89" fmla="*/ 583 h 1909"/>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2771"/>
                <a:gd name="T136" fmla="*/ 0 h 1909"/>
                <a:gd name="T137" fmla="*/ 2771 w 2771"/>
                <a:gd name="T138" fmla="*/ 1909 h 1909"/>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2771" h="1909">
                  <a:moveTo>
                    <a:pt x="22" y="1751"/>
                  </a:moveTo>
                  <a:lnTo>
                    <a:pt x="492" y="1667"/>
                  </a:lnTo>
                  <a:lnTo>
                    <a:pt x="605" y="1633"/>
                  </a:lnTo>
                  <a:lnTo>
                    <a:pt x="724" y="1594"/>
                  </a:lnTo>
                  <a:lnTo>
                    <a:pt x="850" y="1546"/>
                  </a:lnTo>
                  <a:lnTo>
                    <a:pt x="983" y="1491"/>
                  </a:lnTo>
                  <a:lnTo>
                    <a:pt x="1051" y="1459"/>
                  </a:lnTo>
                  <a:lnTo>
                    <a:pt x="1119" y="1424"/>
                  </a:lnTo>
                  <a:lnTo>
                    <a:pt x="1191" y="1389"/>
                  </a:lnTo>
                  <a:lnTo>
                    <a:pt x="1263" y="1350"/>
                  </a:lnTo>
                  <a:lnTo>
                    <a:pt x="1332" y="1308"/>
                  </a:lnTo>
                  <a:lnTo>
                    <a:pt x="1405" y="1262"/>
                  </a:lnTo>
                  <a:lnTo>
                    <a:pt x="1479" y="1215"/>
                  </a:lnTo>
                  <a:lnTo>
                    <a:pt x="1552" y="1164"/>
                  </a:lnTo>
                  <a:lnTo>
                    <a:pt x="1624" y="1111"/>
                  </a:lnTo>
                  <a:lnTo>
                    <a:pt x="1694" y="1060"/>
                  </a:lnTo>
                  <a:lnTo>
                    <a:pt x="1761" y="1007"/>
                  </a:lnTo>
                  <a:lnTo>
                    <a:pt x="1829" y="954"/>
                  </a:lnTo>
                  <a:lnTo>
                    <a:pt x="1892" y="902"/>
                  </a:lnTo>
                  <a:lnTo>
                    <a:pt x="1953" y="849"/>
                  </a:lnTo>
                  <a:lnTo>
                    <a:pt x="2013" y="800"/>
                  </a:lnTo>
                  <a:lnTo>
                    <a:pt x="2071" y="748"/>
                  </a:lnTo>
                  <a:lnTo>
                    <a:pt x="2127" y="696"/>
                  </a:lnTo>
                  <a:lnTo>
                    <a:pt x="2181" y="646"/>
                  </a:lnTo>
                  <a:lnTo>
                    <a:pt x="2230" y="599"/>
                  </a:lnTo>
                  <a:lnTo>
                    <a:pt x="2279" y="550"/>
                  </a:lnTo>
                  <a:lnTo>
                    <a:pt x="2327" y="505"/>
                  </a:lnTo>
                  <a:lnTo>
                    <a:pt x="2372" y="460"/>
                  </a:lnTo>
                  <a:lnTo>
                    <a:pt x="2415" y="416"/>
                  </a:lnTo>
                  <a:lnTo>
                    <a:pt x="2452" y="372"/>
                  </a:lnTo>
                  <a:lnTo>
                    <a:pt x="2490" y="333"/>
                  </a:lnTo>
                  <a:lnTo>
                    <a:pt x="2525" y="293"/>
                  </a:lnTo>
                  <a:lnTo>
                    <a:pt x="2559" y="257"/>
                  </a:lnTo>
                  <a:lnTo>
                    <a:pt x="2590" y="221"/>
                  </a:lnTo>
                  <a:lnTo>
                    <a:pt x="2617" y="190"/>
                  </a:lnTo>
                  <a:lnTo>
                    <a:pt x="2644" y="158"/>
                  </a:lnTo>
                  <a:lnTo>
                    <a:pt x="2689" y="104"/>
                  </a:lnTo>
                  <a:lnTo>
                    <a:pt x="2724" y="61"/>
                  </a:lnTo>
                  <a:lnTo>
                    <a:pt x="2748" y="27"/>
                  </a:lnTo>
                  <a:lnTo>
                    <a:pt x="2767" y="0"/>
                  </a:lnTo>
                  <a:lnTo>
                    <a:pt x="2771" y="246"/>
                  </a:lnTo>
                  <a:lnTo>
                    <a:pt x="2755" y="344"/>
                  </a:lnTo>
                  <a:lnTo>
                    <a:pt x="2745" y="393"/>
                  </a:lnTo>
                  <a:lnTo>
                    <a:pt x="2728" y="438"/>
                  </a:lnTo>
                  <a:lnTo>
                    <a:pt x="2707" y="479"/>
                  </a:lnTo>
                  <a:lnTo>
                    <a:pt x="2685" y="517"/>
                  </a:lnTo>
                  <a:lnTo>
                    <a:pt x="2653" y="546"/>
                  </a:lnTo>
                  <a:lnTo>
                    <a:pt x="2619" y="571"/>
                  </a:lnTo>
                  <a:lnTo>
                    <a:pt x="2544" y="601"/>
                  </a:lnTo>
                  <a:lnTo>
                    <a:pt x="2477" y="619"/>
                  </a:lnTo>
                  <a:lnTo>
                    <a:pt x="2362" y="633"/>
                  </a:lnTo>
                  <a:lnTo>
                    <a:pt x="2259" y="619"/>
                  </a:lnTo>
                  <a:lnTo>
                    <a:pt x="2240" y="645"/>
                  </a:lnTo>
                  <a:lnTo>
                    <a:pt x="2213" y="673"/>
                  </a:lnTo>
                  <a:lnTo>
                    <a:pt x="2181" y="713"/>
                  </a:lnTo>
                  <a:lnTo>
                    <a:pt x="2139" y="760"/>
                  </a:lnTo>
                  <a:lnTo>
                    <a:pt x="2088" y="814"/>
                  </a:lnTo>
                  <a:lnTo>
                    <a:pt x="2060" y="842"/>
                  </a:lnTo>
                  <a:lnTo>
                    <a:pt x="2031" y="874"/>
                  </a:lnTo>
                  <a:lnTo>
                    <a:pt x="1998" y="906"/>
                  </a:lnTo>
                  <a:lnTo>
                    <a:pt x="1965" y="937"/>
                  </a:lnTo>
                  <a:lnTo>
                    <a:pt x="1931" y="972"/>
                  </a:lnTo>
                  <a:lnTo>
                    <a:pt x="1892" y="1007"/>
                  </a:lnTo>
                  <a:lnTo>
                    <a:pt x="1856" y="1041"/>
                  </a:lnTo>
                  <a:lnTo>
                    <a:pt x="1815" y="1076"/>
                  </a:lnTo>
                  <a:lnTo>
                    <a:pt x="1775" y="1111"/>
                  </a:lnTo>
                  <a:lnTo>
                    <a:pt x="1730" y="1147"/>
                  </a:lnTo>
                  <a:lnTo>
                    <a:pt x="1687" y="1183"/>
                  </a:lnTo>
                  <a:lnTo>
                    <a:pt x="1642" y="1217"/>
                  </a:lnTo>
                  <a:lnTo>
                    <a:pt x="1595" y="1253"/>
                  </a:lnTo>
                  <a:lnTo>
                    <a:pt x="1548" y="1286"/>
                  </a:lnTo>
                  <a:lnTo>
                    <a:pt x="1499" y="1322"/>
                  </a:lnTo>
                  <a:lnTo>
                    <a:pt x="1447" y="1353"/>
                  </a:lnTo>
                  <a:lnTo>
                    <a:pt x="1398" y="1385"/>
                  </a:lnTo>
                  <a:lnTo>
                    <a:pt x="1345" y="1416"/>
                  </a:lnTo>
                  <a:lnTo>
                    <a:pt x="1293" y="1446"/>
                  </a:lnTo>
                  <a:lnTo>
                    <a:pt x="1239" y="1474"/>
                  </a:lnTo>
                  <a:lnTo>
                    <a:pt x="1130" y="1527"/>
                  </a:lnTo>
                  <a:lnTo>
                    <a:pt x="1018" y="1574"/>
                  </a:lnTo>
                  <a:lnTo>
                    <a:pt x="910" y="1622"/>
                  </a:lnTo>
                  <a:lnTo>
                    <a:pt x="801" y="1664"/>
                  </a:lnTo>
                  <a:lnTo>
                    <a:pt x="694" y="1702"/>
                  </a:lnTo>
                  <a:lnTo>
                    <a:pt x="593" y="1739"/>
                  </a:lnTo>
                  <a:lnTo>
                    <a:pt x="495" y="1773"/>
                  </a:lnTo>
                  <a:lnTo>
                    <a:pt x="403" y="1801"/>
                  </a:lnTo>
                  <a:lnTo>
                    <a:pt x="240" y="1848"/>
                  </a:lnTo>
                  <a:lnTo>
                    <a:pt x="113" y="1882"/>
                  </a:lnTo>
                  <a:lnTo>
                    <a:pt x="0" y="1909"/>
                  </a:lnTo>
                  <a:lnTo>
                    <a:pt x="22" y="1751"/>
                  </a:lnTo>
                  <a:close/>
                </a:path>
              </a:pathLst>
            </a:custGeom>
            <a:solidFill>
              <a:srgbClr val="000000"/>
            </a:solidFill>
            <a:ln w="9525">
              <a:noFill/>
              <a:round/>
              <a:headEnd/>
              <a:tailEnd/>
            </a:ln>
          </p:spPr>
          <p:txBody>
            <a:bodyPr/>
            <a:lstStyle/>
            <a:p>
              <a:endParaRPr lang="en-US"/>
            </a:p>
          </p:txBody>
        </p:sp>
        <p:sp>
          <p:nvSpPr>
            <p:cNvPr id="47116" name="Freeform 12"/>
            <p:cNvSpPr>
              <a:spLocks/>
            </p:cNvSpPr>
            <p:nvPr/>
          </p:nvSpPr>
          <p:spPr bwMode="auto">
            <a:xfrm>
              <a:off x="3245" y="876"/>
              <a:ext cx="288" cy="190"/>
            </a:xfrm>
            <a:custGeom>
              <a:avLst/>
              <a:gdLst>
                <a:gd name="T0" fmla="*/ 288 w 575"/>
                <a:gd name="T1" fmla="*/ 0 h 571"/>
                <a:gd name="T2" fmla="*/ 260 w 575"/>
                <a:gd name="T3" fmla="*/ 8 h 571"/>
                <a:gd name="T4" fmla="*/ 196 w 575"/>
                <a:gd name="T5" fmla="*/ 27 h 571"/>
                <a:gd name="T6" fmla="*/ 159 w 575"/>
                <a:gd name="T7" fmla="*/ 40 h 571"/>
                <a:gd name="T8" fmla="*/ 123 w 575"/>
                <a:gd name="T9" fmla="*/ 55 h 571"/>
                <a:gd name="T10" fmla="*/ 93 w 575"/>
                <a:gd name="T11" fmla="*/ 70 h 571"/>
                <a:gd name="T12" fmla="*/ 71 w 575"/>
                <a:gd name="T13" fmla="*/ 87 h 571"/>
                <a:gd name="T14" fmla="*/ 58 w 575"/>
                <a:gd name="T15" fmla="*/ 103 h 571"/>
                <a:gd name="T16" fmla="*/ 51 w 575"/>
                <a:gd name="T17" fmla="*/ 121 h 571"/>
                <a:gd name="T18" fmla="*/ 49 w 575"/>
                <a:gd name="T19" fmla="*/ 155 h 571"/>
                <a:gd name="T20" fmla="*/ 56 w 575"/>
                <a:gd name="T21" fmla="*/ 180 h 571"/>
                <a:gd name="T22" fmla="*/ 60 w 575"/>
                <a:gd name="T23" fmla="*/ 190 h 571"/>
                <a:gd name="T24" fmla="*/ 46 w 575"/>
                <a:gd name="T25" fmla="*/ 178 h 571"/>
                <a:gd name="T26" fmla="*/ 33 w 575"/>
                <a:gd name="T27" fmla="*/ 165 h 571"/>
                <a:gd name="T28" fmla="*/ 19 w 575"/>
                <a:gd name="T29" fmla="*/ 149 h 571"/>
                <a:gd name="T30" fmla="*/ 7 w 575"/>
                <a:gd name="T31" fmla="*/ 131 h 571"/>
                <a:gd name="T32" fmla="*/ 0 w 575"/>
                <a:gd name="T33" fmla="*/ 112 h 571"/>
                <a:gd name="T34" fmla="*/ 1 w 575"/>
                <a:gd name="T35" fmla="*/ 92 h 571"/>
                <a:gd name="T36" fmla="*/ 13 w 575"/>
                <a:gd name="T37" fmla="*/ 74 h 571"/>
                <a:gd name="T38" fmla="*/ 24 w 575"/>
                <a:gd name="T39" fmla="*/ 66 h 571"/>
                <a:gd name="T40" fmla="*/ 38 w 575"/>
                <a:gd name="T41" fmla="*/ 58 h 571"/>
                <a:gd name="T42" fmla="*/ 76 w 575"/>
                <a:gd name="T43" fmla="*/ 43 h 571"/>
                <a:gd name="T44" fmla="*/ 120 w 575"/>
                <a:gd name="T45" fmla="*/ 30 h 571"/>
                <a:gd name="T46" fmla="*/ 169 w 575"/>
                <a:gd name="T47" fmla="*/ 19 h 571"/>
                <a:gd name="T48" fmla="*/ 251 w 575"/>
                <a:gd name="T49" fmla="*/ 5 h 571"/>
                <a:gd name="T50" fmla="*/ 288 w 575"/>
                <a:gd name="T51" fmla="*/ 0 h 571"/>
                <a:gd name="T52" fmla="*/ 288 w 575"/>
                <a:gd name="T53" fmla="*/ 0 h 57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575"/>
                <a:gd name="T82" fmla="*/ 0 h 571"/>
                <a:gd name="T83" fmla="*/ 575 w 575"/>
                <a:gd name="T84" fmla="*/ 571 h 571"/>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575" h="571">
                  <a:moveTo>
                    <a:pt x="575" y="0"/>
                  </a:moveTo>
                  <a:lnTo>
                    <a:pt x="520" y="23"/>
                  </a:lnTo>
                  <a:lnTo>
                    <a:pt x="392" y="80"/>
                  </a:lnTo>
                  <a:lnTo>
                    <a:pt x="318" y="119"/>
                  </a:lnTo>
                  <a:lnTo>
                    <a:pt x="246" y="164"/>
                  </a:lnTo>
                  <a:lnTo>
                    <a:pt x="185" y="211"/>
                  </a:lnTo>
                  <a:lnTo>
                    <a:pt x="141" y="260"/>
                  </a:lnTo>
                  <a:lnTo>
                    <a:pt x="115" y="311"/>
                  </a:lnTo>
                  <a:lnTo>
                    <a:pt x="101" y="364"/>
                  </a:lnTo>
                  <a:lnTo>
                    <a:pt x="97" y="465"/>
                  </a:lnTo>
                  <a:lnTo>
                    <a:pt x="111" y="540"/>
                  </a:lnTo>
                  <a:lnTo>
                    <a:pt x="119" y="571"/>
                  </a:lnTo>
                  <a:lnTo>
                    <a:pt x="91" y="535"/>
                  </a:lnTo>
                  <a:lnTo>
                    <a:pt x="65" y="497"/>
                  </a:lnTo>
                  <a:lnTo>
                    <a:pt x="37" y="448"/>
                  </a:lnTo>
                  <a:lnTo>
                    <a:pt x="13" y="393"/>
                  </a:lnTo>
                  <a:lnTo>
                    <a:pt x="0" y="336"/>
                  </a:lnTo>
                  <a:lnTo>
                    <a:pt x="1" y="276"/>
                  </a:lnTo>
                  <a:lnTo>
                    <a:pt x="25" y="223"/>
                  </a:lnTo>
                  <a:lnTo>
                    <a:pt x="47" y="198"/>
                  </a:lnTo>
                  <a:lnTo>
                    <a:pt x="76" y="173"/>
                  </a:lnTo>
                  <a:lnTo>
                    <a:pt x="151" y="130"/>
                  </a:lnTo>
                  <a:lnTo>
                    <a:pt x="240" y="90"/>
                  </a:lnTo>
                  <a:lnTo>
                    <a:pt x="337" y="58"/>
                  </a:lnTo>
                  <a:lnTo>
                    <a:pt x="502" y="15"/>
                  </a:lnTo>
                  <a:lnTo>
                    <a:pt x="575" y="0"/>
                  </a:lnTo>
                  <a:close/>
                </a:path>
              </a:pathLst>
            </a:custGeom>
            <a:solidFill>
              <a:srgbClr val="000000"/>
            </a:solidFill>
            <a:ln w="9525">
              <a:noFill/>
              <a:round/>
              <a:headEnd/>
              <a:tailEnd/>
            </a:ln>
          </p:spPr>
          <p:txBody>
            <a:bodyPr/>
            <a:lstStyle/>
            <a:p>
              <a:endParaRPr lang="en-US"/>
            </a:p>
          </p:txBody>
        </p:sp>
        <p:sp>
          <p:nvSpPr>
            <p:cNvPr id="47117" name="Freeform 13"/>
            <p:cNvSpPr>
              <a:spLocks/>
            </p:cNvSpPr>
            <p:nvPr/>
          </p:nvSpPr>
          <p:spPr bwMode="auto">
            <a:xfrm>
              <a:off x="2990" y="1219"/>
              <a:ext cx="570" cy="68"/>
            </a:xfrm>
            <a:custGeom>
              <a:avLst/>
              <a:gdLst>
                <a:gd name="T0" fmla="*/ 0 w 1140"/>
                <a:gd name="T1" fmla="*/ 68 h 204"/>
                <a:gd name="T2" fmla="*/ 570 w 1140"/>
                <a:gd name="T3" fmla="*/ 31 h 204"/>
                <a:gd name="T4" fmla="*/ 540 w 1140"/>
                <a:gd name="T5" fmla="*/ 25 h 204"/>
                <a:gd name="T6" fmla="*/ 464 w 1140"/>
                <a:gd name="T7" fmla="*/ 11 h 204"/>
                <a:gd name="T8" fmla="*/ 364 w 1140"/>
                <a:gd name="T9" fmla="*/ 0 h 204"/>
                <a:gd name="T10" fmla="*/ 261 w 1140"/>
                <a:gd name="T11" fmla="*/ 3 h 204"/>
                <a:gd name="T12" fmla="*/ 165 w 1140"/>
                <a:gd name="T13" fmla="*/ 20 h 204"/>
                <a:gd name="T14" fmla="*/ 122 w 1140"/>
                <a:gd name="T15" fmla="*/ 31 h 204"/>
                <a:gd name="T16" fmla="*/ 82 w 1140"/>
                <a:gd name="T17" fmla="*/ 41 h 204"/>
                <a:gd name="T18" fmla="*/ 22 w 1140"/>
                <a:gd name="T19" fmla="*/ 60 h 204"/>
                <a:gd name="T20" fmla="*/ 0 w 1140"/>
                <a:gd name="T21" fmla="*/ 68 h 204"/>
                <a:gd name="T22" fmla="*/ 0 w 1140"/>
                <a:gd name="T23" fmla="*/ 68 h 20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140"/>
                <a:gd name="T37" fmla="*/ 0 h 204"/>
                <a:gd name="T38" fmla="*/ 1140 w 1140"/>
                <a:gd name="T39" fmla="*/ 204 h 20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140" h="204">
                  <a:moveTo>
                    <a:pt x="0" y="204"/>
                  </a:moveTo>
                  <a:lnTo>
                    <a:pt x="1140" y="94"/>
                  </a:lnTo>
                  <a:lnTo>
                    <a:pt x="1080" y="75"/>
                  </a:lnTo>
                  <a:lnTo>
                    <a:pt x="928" y="32"/>
                  </a:lnTo>
                  <a:lnTo>
                    <a:pt x="728" y="0"/>
                  </a:lnTo>
                  <a:lnTo>
                    <a:pt x="522" y="8"/>
                  </a:lnTo>
                  <a:lnTo>
                    <a:pt x="331" y="59"/>
                  </a:lnTo>
                  <a:lnTo>
                    <a:pt x="244" y="92"/>
                  </a:lnTo>
                  <a:lnTo>
                    <a:pt x="165" y="124"/>
                  </a:lnTo>
                  <a:lnTo>
                    <a:pt x="45" y="180"/>
                  </a:lnTo>
                  <a:lnTo>
                    <a:pt x="0" y="204"/>
                  </a:lnTo>
                  <a:close/>
                </a:path>
              </a:pathLst>
            </a:custGeom>
            <a:solidFill>
              <a:srgbClr val="000000"/>
            </a:solidFill>
            <a:ln w="9525">
              <a:noFill/>
              <a:round/>
              <a:headEnd/>
              <a:tailEnd/>
            </a:ln>
          </p:spPr>
          <p:txBody>
            <a:bodyPr/>
            <a:lstStyle/>
            <a:p>
              <a:endParaRPr lang="en-US"/>
            </a:p>
          </p:txBody>
        </p:sp>
        <p:sp>
          <p:nvSpPr>
            <p:cNvPr id="47118" name="Freeform 14"/>
            <p:cNvSpPr>
              <a:spLocks/>
            </p:cNvSpPr>
            <p:nvPr/>
          </p:nvSpPr>
          <p:spPr bwMode="auto">
            <a:xfrm>
              <a:off x="3016" y="1264"/>
              <a:ext cx="544" cy="130"/>
            </a:xfrm>
            <a:custGeom>
              <a:avLst/>
              <a:gdLst>
                <a:gd name="T0" fmla="*/ 0 w 1087"/>
                <a:gd name="T1" fmla="*/ 63 h 392"/>
                <a:gd name="T2" fmla="*/ 31 w 1087"/>
                <a:gd name="T3" fmla="*/ 71 h 392"/>
                <a:gd name="T4" fmla="*/ 66 w 1087"/>
                <a:gd name="T5" fmla="*/ 79 h 392"/>
                <a:gd name="T6" fmla="*/ 111 w 1087"/>
                <a:gd name="T7" fmla="*/ 87 h 392"/>
                <a:gd name="T8" fmla="*/ 217 w 1087"/>
                <a:gd name="T9" fmla="*/ 97 h 392"/>
                <a:gd name="T10" fmla="*/ 327 w 1087"/>
                <a:gd name="T11" fmla="*/ 86 h 392"/>
                <a:gd name="T12" fmla="*/ 376 w 1087"/>
                <a:gd name="T13" fmla="*/ 73 h 392"/>
                <a:gd name="T14" fmla="*/ 419 w 1087"/>
                <a:gd name="T15" fmla="*/ 58 h 392"/>
                <a:gd name="T16" fmla="*/ 456 w 1087"/>
                <a:gd name="T17" fmla="*/ 44 h 392"/>
                <a:gd name="T18" fmla="*/ 488 w 1087"/>
                <a:gd name="T19" fmla="*/ 31 h 392"/>
                <a:gd name="T20" fmla="*/ 513 w 1087"/>
                <a:gd name="T21" fmla="*/ 18 h 392"/>
                <a:gd name="T22" fmla="*/ 530 w 1087"/>
                <a:gd name="T23" fmla="*/ 9 h 392"/>
                <a:gd name="T24" fmla="*/ 544 w 1087"/>
                <a:gd name="T25" fmla="*/ 0 h 392"/>
                <a:gd name="T26" fmla="*/ 540 w 1087"/>
                <a:gd name="T27" fmla="*/ 5 h 392"/>
                <a:gd name="T28" fmla="*/ 530 w 1087"/>
                <a:gd name="T29" fmla="*/ 19 h 392"/>
                <a:gd name="T30" fmla="*/ 522 w 1087"/>
                <a:gd name="T31" fmla="*/ 28 h 392"/>
                <a:gd name="T32" fmla="*/ 513 w 1087"/>
                <a:gd name="T33" fmla="*/ 37 h 392"/>
                <a:gd name="T34" fmla="*/ 501 w 1087"/>
                <a:gd name="T35" fmla="*/ 48 h 392"/>
                <a:gd name="T36" fmla="*/ 488 w 1087"/>
                <a:gd name="T37" fmla="*/ 60 h 392"/>
                <a:gd name="T38" fmla="*/ 473 w 1087"/>
                <a:gd name="T39" fmla="*/ 72 h 392"/>
                <a:gd name="T40" fmla="*/ 456 w 1087"/>
                <a:gd name="T41" fmla="*/ 84 h 392"/>
                <a:gd name="T42" fmla="*/ 438 w 1087"/>
                <a:gd name="T43" fmla="*/ 95 h 392"/>
                <a:gd name="T44" fmla="*/ 419 w 1087"/>
                <a:gd name="T45" fmla="*/ 104 h 392"/>
                <a:gd name="T46" fmla="*/ 396 w 1087"/>
                <a:gd name="T47" fmla="*/ 113 h 392"/>
                <a:gd name="T48" fmla="*/ 373 w 1087"/>
                <a:gd name="T49" fmla="*/ 121 h 392"/>
                <a:gd name="T50" fmla="*/ 320 w 1087"/>
                <a:gd name="T51" fmla="*/ 130 h 392"/>
                <a:gd name="T52" fmla="*/ 207 w 1087"/>
                <a:gd name="T53" fmla="*/ 125 h 392"/>
                <a:gd name="T54" fmla="*/ 103 w 1087"/>
                <a:gd name="T55" fmla="*/ 101 h 392"/>
                <a:gd name="T56" fmla="*/ 61 w 1087"/>
                <a:gd name="T57" fmla="*/ 87 h 392"/>
                <a:gd name="T58" fmla="*/ 29 w 1087"/>
                <a:gd name="T59" fmla="*/ 75 h 392"/>
                <a:gd name="T60" fmla="*/ 0 w 1087"/>
                <a:gd name="T61" fmla="*/ 63 h 392"/>
                <a:gd name="T62" fmla="*/ 0 w 1087"/>
                <a:gd name="T63" fmla="*/ 63 h 39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87"/>
                <a:gd name="T97" fmla="*/ 0 h 392"/>
                <a:gd name="T98" fmla="*/ 1087 w 1087"/>
                <a:gd name="T99" fmla="*/ 392 h 392"/>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87" h="392">
                  <a:moveTo>
                    <a:pt x="0" y="189"/>
                  </a:moveTo>
                  <a:lnTo>
                    <a:pt x="62" y="214"/>
                  </a:lnTo>
                  <a:lnTo>
                    <a:pt x="132" y="239"/>
                  </a:lnTo>
                  <a:lnTo>
                    <a:pt x="222" y="261"/>
                  </a:lnTo>
                  <a:lnTo>
                    <a:pt x="434" y="291"/>
                  </a:lnTo>
                  <a:lnTo>
                    <a:pt x="653" y="259"/>
                  </a:lnTo>
                  <a:lnTo>
                    <a:pt x="752" y="219"/>
                  </a:lnTo>
                  <a:lnTo>
                    <a:pt x="838" y="176"/>
                  </a:lnTo>
                  <a:lnTo>
                    <a:pt x="912" y="133"/>
                  </a:lnTo>
                  <a:lnTo>
                    <a:pt x="976" y="92"/>
                  </a:lnTo>
                  <a:lnTo>
                    <a:pt x="1025" y="54"/>
                  </a:lnTo>
                  <a:lnTo>
                    <a:pt x="1060" y="26"/>
                  </a:lnTo>
                  <a:lnTo>
                    <a:pt x="1087" y="0"/>
                  </a:lnTo>
                  <a:lnTo>
                    <a:pt x="1080" y="14"/>
                  </a:lnTo>
                  <a:lnTo>
                    <a:pt x="1060" y="56"/>
                  </a:lnTo>
                  <a:lnTo>
                    <a:pt x="1044" y="83"/>
                  </a:lnTo>
                  <a:lnTo>
                    <a:pt x="1025" y="113"/>
                  </a:lnTo>
                  <a:lnTo>
                    <a:pt x="1001" y="146"/>
                  </a:lnTo>
                  <a:lnTo>
                    <a:pt x="976" y="180"/>
                  </a:lnTo>
                  <a:lnTo>
                    <a:pt x="946" y="217"/>
                  </a:lnTo>
                  <a:lnTo>
                    <a:pt x="912" y="252"/>
                  </a:lnTo>
                  <a:lnTo>
                    <a:pt x="875" y="285"/>
                  </a:lnTo>
                  <a:lnTo>
                    <a:pt x="837" y="314"/>
                  </a:lnTo>
                  <a:lnTo>
                    <a:pt x="791" y="341"/>
                  </a:lnTo>
                  <a:lnTo>
                    <a:pt x="745" y="364"/>
                  </a:lnTo>
                  <a:lnTo>
                    <a:pt x="639" y="392"/>
                  </a:lnTo>
                  <a:lnTo>
                    <a:pt x="414" y="376"/>
                  </a:lnTo>
                  <a:lnTo>
                    <a:pt x="206" y="304"/>
                  </a:lnTo>
                  <a:lnTo>
                    <a:pt x="122" y="262"/>
                  </a:lnTo>
                  <a:lnTo>
                    <a:pt x="58" y="226"/>
                  </a:lnTo>
                  <a:lnTo>
                    <a:pt x="0" y="189"/>
                  </a:lnTo>
                  <a:close/>
                </a:path>
              </a:pathLst>
            </a:custGeom>
            <a:solidFill>
              <a:srgbClr val="000000"/>
            </a:solidFill>
            <a:ln w="9525">
              <a:noFill/>
              <a:round/>
              <a:headEnd/>
              <a:tailEnd/>
            </a:ln>
          </p:spPr>
          <p:txBody>
            <a:bodyPr/>
            <a:lstStyle/>
            <a:p>
              <a:endParaRPr lang="en-US"/>
            </a:p>
          </p:txBody>
        </p:sp>
        <p:sp>
          <p:nvSpPr>
            <p:cNvPr id="47119" name="Freeform 15"/>
            <p:cNvSpPr>
              <a:spLocks/>
            </p:cNvSpPr>
            <p:nvPr/>
          </p:nvSpPr>
          <p:spPr bwMode="auto">
            <a:xfrm>
              <a:off x="2798" y="979"/>
              <a:ext cx="163" cy="306"/>
            </a:xfrm>
            <a:custGeom>
              <a:avLst/>
              <a:gdLst>
                <a:gd name="T0" fmla="*/ 163 w 327"/>
                <a:gd name="T1" fmla="*/ 306 h 917"/>
                <a:gd name="T2" fmla="*/ 58 w 327"/>
                <a:gd name="T3" fmla="*/ 0 h 917"/>
                <a:gd name="T4" fmla="*/ 54 w 327"/>
                <a:gd name="T5" fmla="*/ 8 h 917"/>
                <a:gd name="T6" fmla="*/ 43 w 327"/>
                <a:gd name="T7" fmla="*/ 28 h 917"/>
                <a:gd name="T8" fmla="*/ 37 w 327"/>
                <a:gd name="T9" fmla="*/ 42 h 917"/>
                <a:gd name="T10" fmla="*/ 30 w 327"/>
                <a:gd name="T11" fmla="*/ 58 h 917"/>
                <a:gd name="T12" fmla="*/ 22 w 327"/>
                <a:gd name="T13" fmla="*/ 75 h 917"/>
                <a:gd name="T14" fmla="*/ 15 w 327"/>
                <a:gd name="T15" fmla="*/ 93 h 917"/>
                <a:gd name="T16" fmla="*/ 0 w 327"/>
                <a:gd name="T17" fmla="*/ 169 h 917"/>
                <a:gd name="T18" fmla="*/ 4 w 327"/>
                <a:gd name="T19" fmla="*/ 202 h 917"/>
                <a:gd name="T20" fmla="*/ 10 w 327"/>
                <a:gd name="T21" fmla="*/ 215 h 917"/>
                <a:gd name="T22" fmla="*/ 21 w 327"/>
                <a:gd name="T23" fmla="*/ 226 h 917"/>
                <a:gd name="T24" fmla="*/ 45 w 327"/>
                <a:gd name="T25" fmla="*/ 244 h 917"/>
                <a:gd name="T26" fmla="*/ 70 w 327"/>
                <a:gd name="T27" fmla="*/ 260 h 917"/>
                <a:gd name="T28" fmla="*/ 95 w 327"/>
                <a:gd name="T29" fmla="*/ 273 h 917"/>
                <a:gd name="T30" fmla="*/ 117 w 327"/>
                <a:gd name="T31" fmla="*/ 285 h 917"/>
                <a:gd name="T32" fmla="*/ 151 w 327"/>
                <a:gd name="T33" fmla="*/ 300 h 917"/>
                <a:gd name="T34" fmla="*/ 163 w 327"/>
                <a:gd name="T35" fmla="*/ 306 h 917"/>
                <a:gd name="T36" fmla="*/ 163 w 327"/>
                <a:gd name="T37" fmla="*/ 306 h 91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27"/>
                <a:gd name="T58" fmla="*/ 0 h 917"/>
                <a:gd name="T59" fmla="*/ 327 w 327"/>
                <a:gd name="T60" fmla="*/ 917 h 91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27" h="917">
                  <a:moveTo>
                    <a:pt x="327" y="917"/>
                  </a:moveTo>
                  <a:lnTo>
                    <a:pt x="117" y="0"/>
                  </a:lnTo>
                  <a:lnTo>
                    <a:pt x="109" y="23"/>
                  </a:lnTo>
                  <a:lnTo>
                    <a:pt x="87" y="85"/>
                  </a:lnTo>
                  <a:lnTo>
                    <a:pt x="74" y="126"/>
                  </a:lnTo>
                  <a:lnTo>
                    <a:pt x="60" y="174"/>
                  </a:lnTo>
                  <a:lnTo>
                    <a:pt x="44" y="226"/>
                  </a:lnTo>
                  <a:lnTo>
                    <a:pt x="31" y="280"/>
                  </a:lnTo>
                  <a:lnTo>
                    <a:pt x="0" y="506"/>
                  </a:lnTo>
                  <a:lnTo>
                    <a:pt x="8" y="604"/>
                  </a:lnTo>
                  <a:lnTo>
                    <a:pt x="21" y="643"/>
                  </a:lnTo>
                  <a:lnTo>
                    <a:pt x="42" y="676"/>
                  </a:lnTo>
                  <a:lnTo>
                    <a:pt x="91" y="730"/>
                  </a:lnTo>
                  <a:lnTo>
                    <a:pt x="141" y="778"/>
                  </a:lnTo>
                  <a:lnTo>
                    <a:pt x="190" y="819"/>
                  </a:lnTo>
                  <a:lnTo>
                    <a:pt x="235" y="853"/>
                  </a:lnTo>
                  <a:lnTo>
                    <a:pt x="302" y="900"/>
                  </a:lnTo>
                  <a:lnTo>
                    <a:pt x="327" y="917"/>
                  </a:lnTo>
                  <a:close/>
                </a:path>
              </a:pathLst>
            </a:custGeom>
            <a:solidFill>
              <a:srgbClr val="000000"/>
            </a:solidFill>
            <a:ln w="9525">
              <a:noFill/>
              <a:round/>
              <a:headEnd/>
              <a:tailEnd/>
            </a:ln>
          </p:spPr>
          <p:txBody>
            <a:bodyPr/>
            <a:lstStyle/>
            <a:p>
              <a:endParaRPr lang="en-US"/>
            </a:p>
          </p:txBody>
        </p:sp>
        <p:sp>
          <p:nvSpPr>
            <p:cNvPr id="47120" name="Freeform 16"/>
            <p:cNvSpPr>
              <a:spLocks/>
            </p:cNvSpPr>
            <p:nvPr/>
          </p:nvSpPr>
          <p:spPr bwMode="auto">
            <a:xfrm>
              <a:off x="2897" y="977"/>
              <a:ext cx="208" cy="263"/>
            </a:xfrm>
            <a:custGeom>
              <a:avLst/>
              <a:gdLst>
                <a:gd name="T0" fmla="*/ 0 w 416"/>
                <a:gd name="T1" fmla="*/ 0 h 790"/>
                <a:gd name="T2" fmla="*/ 20 w 416"/>
                <a:gd name="T3" fmla="*/ 13 h 790"/>
                <a:gd name="T4" fmla="*/ 39 w 416"/>
                <a:gd name="T5" fmla="*/ 27 h 790"/>
                <a:gd name="T6" fmla="*/ 63 w 416"/>
                <a:gd name="T7" fmla="*/ 45 h 790"/>
                <a:gd name="T8" fmla="*/ 75 w 416"/>
                <a:gd name="T9" fmla="*/ 56 h 790"/>
                <a:gd name="T10" fmla="*/ 87 w 416"/>
                <a:gd name="T11" fmla="*/ 67 h 790"/>
                <a:gd name="T12" fmla="*/ 98 w 416"/>
                <a:gd name="T13" fmla="*/ 78 h 790"/>
                <a:gd name="T14" fmla="*/ 110 w 416"/>
                <a:gd name="T15" fmla="*/ 90 h 790"/>
                <a:gd name="T16" fmla="*/ 119 w 416"/>
                <a:gd name="T17" fmla="*/ 102 h 790"/>
                <a:gd name="T18" fmla="*/ 128 w 416"/>
                <a:gd name="T19" fmla="*/ 114 h 790"/>
                <a:gd name="T20" fmla="*/ 140 w 416"/>
                <a:gd name="T21" fmla="*/ 139 h 790"/>
                <a:gd name="T22" fmla="*/ 145 w 416"/>
                <a:gd name="T23" fmla="*/ 186 h 790"/>
                <a:gd name="T24" fmla="*/ 141 w 416"/>
                <a:gd name="T25" fmla="*/ 207 h 790"/>
                <a:gd name="T26" fmla="*/ 138 w 416"/>
                <a:gd name="T27" fmla="*/ 217 h 790"/>
                <a:gd name="T28" fmla="*/ 134 w 416"/>
                <a:gd name="T29" fmla="*/ 225 h 790"/>
                <a:gd name="T30" fmla="*/ 126 w 416"/>
                <a:gd name="T31" fmla="*/ 241 h 790"/>
                <a:gd name="T32" fmla="*/ 120 w 416"/>
                <a:gd name="T33" fmla="*/ 253 h 790"/>
                <a:gd name="T34" fmla="*/ 113 w 416"/>
                <a:gd name="T35" fmla="*/ 263 h 790"/>
                <a:gd name="T36" fmla="*/ 131 w 416"/>
                <a:gd name="T37" fmla="*/ 249 h 790"/>
                <a:gd name="T38" fmla="*/ 149 w 416"/>
                <a:gd name="T39" fmla="*/ 233 h 790"/>
                <a:gd name="T40" fmla="*/ 169 w 416"/>
                <a:gd name="T41" fmla="*/ 213 h 790"/>
                <a:gd name="T42" fmla="*/ 179 w 416"/>
                <a:gd name="T43" fmla="*/ 203 h 790"/>
                <a:gd name="T44" fmla="*/ 187 w 416"/>
                <a:gd name="T45" fmla="*/ 191 h 790"/>
                <a:gd name="T46" fmla="*/ 202 w 416"/>
                <a:gd name="T47" fmla="*/ 168 h 790"/>
                <a:gd name="T48" fmla="*/ 208 w 416"/>
                <a:gd name="T49" fmla="*/ 145 h 790"/>
                <a:gd name="T50" fmla="*/ 205 w 416"/>
                <a:gd name="T51" fmla="*/ 125 h 790"/>
                <a:gd name="T52" fmla="*/ 198 w 416"/>
                <a:gd name="T53" fmla="*/ 114 h 790"/>
                <a:gd name="T54" fmla="*/ 189 w 416"/>
                <a:gd name="T55" fmla="*/ 104 h 790"/>
                <a:gd name="T56" fmla="*/ 176 w 416"/>
                <a:gd name="T57" fmla="*/ 93 h 790"/>
                <a:gd name="T58" fmla="*/ 162 w 416"/>
                <a:gd name="T59" fmla="*/ 83 h 790"/>
                <a:gd name="T60" fmla="*/ 128 w 416"/>
                <a:gd name="T61" fmla="*/ 62 h 790"/>
                <a:gd name="T62" fmla="*/ 110 w 416"/>
                <a:gd name="T63" fmla="*/ 52 h 790"/>
                <a:gd name="T64" fmla="*/ 93 w 416"/>
                <a:gd name="T65" fmla="*/ 43 h 790"/>
                <a:gd name="T66" fmla="*/ 58 w 416"/>
                <a:gd name="T67" fmla="*/ 25 h 790"/>
                <a:gd name="T68" fmla="*/ 29 w 416"/>
                <a:gd name="T69" fmla="*/ 12 h 790"/>
                <a:gd name="T70" fmla="*/ 0 w 416"/>
                <a:gd name="T71" fmla="*/ 0 h 790"/>
                <a:gd name="T72" fmla="*/ 0 w 416"/>
                <a:gd name="T73" fmla="*/ 0 h 79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416"/>
                <a:gd name="T112" fmla="*/ 0 h 790"/>
                <a:gd name="T113" fmla="*/ 416 w 416"/>
                <a:gd name="T114" fmla="*/ 790 h 790"/>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416" h="790">
                  <a:moveTo>
                    <a:pt x="0" y="0"/>
                  </a:moveTo>
                  <a:lnTo>
                    <a:pt x="40" y="38"/>
                  </a:lnTo>
                  <a:lnTo>
                    <a:pt x="78" y="81"/>
                  </a:lnTo>
                  <a:lnTo>
                    <a:pt x="126" y="135"/>
                  </a:lnTo>
                  <a:lnTo>
                    <a:pt x="149" y="168"/>
                  </a:lnTo>
                  <a:lnTo>
                    <a:pt x="174" y="200"/>
                  </a:lnTo>
                  <a:lnTo>
                    <a:pt x="196" y="235"/>
                  </a:lnTo>
                  <a:lnTo>
                    <a:pt x="220" y="269"/>
                  </a:lnTo>
                  <a:lnTo>
                    <a:pt x="239" y="307"/>
                  </a:lnTo>
                  <a:lnTo>
                    <a:pt x="256" y="342"/>
                  </a:lnTo>
                  <a:lnTo>
                    <a:pt x="280" y="418"/>
                  </a:lnTo>
                  <a:lnTo>
                    <a:pt x="289" y="558"/>
                  </a:lnTo>
                  <a:lnTo>
                    <a:pt x="281" y="622"/>
                  </a:lnTo>
                  <a:lnTo>
                    <a:pt x="275" y="651"/>
                  </a:lnTo>
                  <a:lnTo>
                    <a:pt x="268" y="677"/>
                  </a:lnTo>
                  <a:lnTo>
                    <a:pt x="253" y="723"/>
                  </a:lnTo>
                  <a:lnTo>
                    <a:pt x="240" y="759"/>
                  </a:lnTo>
                  <a:lnTo>
                    <a:pt x="226" y="790"/>
                  </a:lnTo>
                  <a:lnTo>
                    <a:pt x="262" y="747"/>
                  </a:lnTo>
                  <a:lnTo>
                    <a:pt x="298" y="699"/>
                  </a:lnTo>
                  <a:lnTo>
                    <a:pt x="337" y="640"/>
                  </a:lnTo>
                  <a:lnTo>
                    <a:pt x="357" y="609"/>
                  </a:lnTo>
                  <a:lnTo>
                    <a:pt x="374" y="575"/>
                  </a:lnTo>
                  <a:lnTo>
                    <a:pt x="403" y="505"/>
                  </a:lnTo>
                  <a:lnTo>
                    <a:pt x="416" y="436"/>
                  </a:lnTo>
                  <a:lnTo>
                    <a:pt x="409" y="374"/>
                  </a:lnTo>
                  <a:lnTo>
                    <a:pt x="396" y="342"/>
                  </a:lnTo>
                  <a:lnTo>
                    <a:pt x="377" y="311"/>
                  </a:lnTo>
                  <a:lnTo>
                    <a:pt x="352" y="280"/>
                  </a:lnTo>
                  <a:lnTo>
                    <a:pt x="323" y="249"/>
                  </a:lnTo>
                  <a:lnTo>
                    <a:pt x="256" y="187"/>
                  </a:lnTo>
                  <a:lnTo>
                    <a:pt x="221" y="156"/>
                  </a:lnTo>
                  <a:lnTo>
                    <a:pt x="186" y="128"/>
                  </a:lnTo>
                  <a:lnTo>
                    <a:pt x="116" y="76"/>
                  </a:lnTo>
                  <a:lnTo>
                    <a:pt x="58" y="36"/>
                  </a:lnTo>
                  <a:lnTo>
                    <a:pt x="0" y="0"/>
                  </a:lnTo>
                  <a:close/>
                </a:path>
              </a:pathLst>
            </a:custGeom>
            <a:solidFill>
              <a:srgbClr val="000000"/>
            </a:solidFill>
            <a:ln w="9525">
              <a:noFill/>
              <a:round/>
              <a:headEnd/>
              <a:tailEnd/>
            </a:ln>
          </p:spPr>
          <p:txBody>
            <a:bodyPr/>
            <a:lstStyle/>
            <a:p>
              <a:endParaRPr lang="en-US"/>
            </a:p>
          </p:txBody>
        </p:sp>
        <p:sp>
          <p:nvSpPr>
            <p:cNvPr id="47121" name="Freeform 17"/>
            <p:cNvSpPr>
              <a:spLocks/>
            </p:cNvSpPr>
            <p:nvPr/>
          </p:nvSpPr>
          <p:spPr bwMode="auto">
            <a:xfrm>
              <a:off x="2409" y="1102"/>
              <a:ext cx="111" cy="324"/>
            </a:xfrm>
            <a:custGeom>
              <a:avLst/>
              <a:gdLst>
                <a:gd name="T0" fmla="*/ 87 w 221"/>
                <a:gd name="T1" fmla="*/ 324 h 973"/>
                <a:gd name="T2" fmla="*/ 111 w 221"/>
                <a:gd name="T3" fmla="*/ 0 h 973"/>
                <a:gd name="T4" fmla="*/ 106 w 221"/>
                <a:gd name="T5" fmla="*/ 6 h 973"/>
                <a:gd name="T6" fmla="*/ 91 w 221"/>
                <a:gd name="T7" fmla="*/ 24 h 973"/>
                <a:gd name="T8" fmla="*/ 81 w 221"/>
                <a:gd name="T9" fmla="*/ 36 h 973"/>
                <a:gd name="T10" fmla="*/ 71 w 221"/>
                <a:gd name="T11" fmla="*/ 50 h 973"/>
                <a:gd name="T12" fmla="*/ 59 w 221"/>
                <a:gd name="T13" fmla="*/ 65 h 973"/>
                <a:gd name="T14" fmla="*/ 47 w 221"/>
                <a:gd name="T15" fmla="*/ 81 h 973"/>
                <a:gd name="T16" fmla="*/ 37 w 221"/>
                <a:gd name="T17" fmla="*/ 98 h 973"/>
                <a:gd name="T18" fmla="*/ 26 w 221"/>
                <a:gd name="T19" fmla="*/ 115 h 973"/>
                <a:gd name="T20" fmla="*/ 17 w 221"/>
                <a:gd name="T21" fmla="*/ 132 h 973"/>
                <a:gd name="T22" fmla="*/ 9 w 221"/>
                <a:gd name="T23" fmla="*/ 149 h 973"/>
                <a:gd name="T24" fmla="*/ 0 w 221"/>
                <a:gd name="T25" fmla="*/ 180 h 973"/>
                <a:gd name="T26" fmla="*/ 2 w 221"/>
                <a:gd name="T27" fmla="*/ 206 h 973"/>
                <a:gd name="T28" fmla="*/ 7 w 221"/>
                <a:gd name="T29" fmla="*/ 217 h 973"/>
                <a:gd name="T30" fmla="*/ 13 w 221"/>
                <a:gd name="T31" fmla="*/ 228 h 973"/>
                <a:gd name="T32" fmla="*/ 19 w 221"/>
                <a:gd name="T33" fmla="*/ 239 h 973"/>
                <a:gd name="T34" fmla="*/ 25 w 221"/>
                <a:gd name="T35" fmla="*/ 249 h 973"/>
                <a:gd name="T36" fmla="*/ 32 w 221"/>
                <a:gd name="T37" fmla="*/ 260 h 973"/>
                <a:gd name="T38" fmla="*/ 40 w 221"/>
                <a:gd name="T39" fmla="*/ 269 h 973"/>
                <a:gd name="T40" fmla="*/ 53 w 221"/>
                <a:gd name="T41" fmla="*/ 287 h 973"/>
                <a:gd name="T42" fmla="*/ 67 w 221"/>
                <a:gd name="T43" fmla="*/ 302 h 973"/>
                <a:gd name="T44" fmla="*/ 77 w 221"/>
                <a:gd name="T45" fmla="*/ 313 h 973"/>
                <a:gd name="T46" fmla="*/ 87 w 221"/>
                <a:gd name="T47" fmla="*/ 324 h 973"/>
                <a:gd name="T48" fmla="*/ 87 w 221"/>
                <a:gd name="T49" fmla="*/ 324 h 97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21"/>
                <a:gd name="T76" fmla="*/ 0 h 973"/>
                <a:gd name="T77" fmla="*/ 221 w 221"/>
                <a:gd name="T78" fmla="*/ 973 h 97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21" h="973">
                  <a:moveTo>
                    <a:pt x="173" y="973"/>
                  </a:moveTo>
                  <a:lnTo>
                    <a:pt x="221" y="0"/>
                  </a:lnTo>
                  <a:lnTo>
                    <a:pt x="211" y="18"/>
                  </a:lnTo>
                  <a:lnTo>
                    <a:pt x="181" y="71"/>
                  </a:lnTo>
                  <a:lnTo>
                    <a:pt x="161" y="108"/>
                  </a:lnTo>
                  <a:lnTo>
                    <a:pt x="141" y="149"/>
                  </a:lnTo>
                  <a:lnTo>
                    <a:pt x="118" y="195"/>
                  </a:lnTo>
                  <a:lnTo>
                    <a:pt x="94" y="242"/>
                  </a:lnTo>
                  <a:lnTo>
                    <a:pt x="73" y="294"/>
                  </a:lnTo>
                  <a:lnTo>
                    <a:pt x="52" y="345"/>
                  </a:lnTo>
                  <a:lnTo>
                    <a:pt x="33" y="397"/>
                  </a:lnTo>
                  <a:lnTo>
                    <a:pt x="18" y="446"/>
                  </a:lnTo>
                  <a:lnTo>
                    <a:pt x="0" y="540"/>
                  </a:lnTo>
                  <a:lnTo>
                    <a:pt x="3" y="619"/>
                  </a:lnTo>
                  <a:lnTo>
                    <a:pt x="13" y="652"/>
                  </a:lnTo>
                  <a:lnTo>
                    <a:pt x="25" y="685"/>
                  </a:lnTo>
                  <a:lnTo>
                    <a:pt x="38" y="717"/>
                  </a:lnTo>
                  <a:lnTo>
                    <a:pt x="50" y="747"/>
                  </a:lnTo>
                  <a:lnTo>
                    <a:pt x="64" y="780"/>
                  </a:lnTo>
                  <a:lnTo>
                    <a:pt x="79" y="808"/>
                  </a:lnTo>
                  <a:lnTo>
                    <a:pt x="106" y="862"/>
                  </a:lnTo>
                  <a:lnTo>
                    <a:pt x="133" y="907"/>
                  </a:lnTo>
                  <a:lnTo>
                    <a:pt x="153" y="941"/>
                  </a:lnTo>
                  <a:lnTo>
                    <a:pt x="173" y="973"/>
                  </a:lnTo>
                  <a:close/>
                </a:path>
              </a:pathLst>
            </a:custGeom>
            <a:solidFill>
              <a:srgbClr val="000000"/>
            </a:solidFill>
            <a:ln w="9525">
              <a:noFill/>
              <a:round/>
              <a:headEnd/>
              <a:tailEnd/>
            </a:ln>
          </p:spPr>
          <p:txBody>
            <a:bodyPr/>
            <a:lstStyle/>
            <a:p>
              <a:endParaRPr lang="en-US"/>
            </a:p>
          </p:txBody>
        </p:sp>
        <p:sp>
          <p:nvSpPr>
            <p:cNvPr id="47122" name="Freeform 18"/>
            <p:cNvSpPr>
              <a:spLocks/>
            </p:cNvSpPr>
            <p:nvPr/>
          </p:nvSpPr>
          <p:spPr bwMode="auto">
            <a:xfrm>
              <a:off x="2503" y="1116"/>
              <a:ext cx="187" cy="304"/>
            </a:xfrm>
            <a:custGeom>
              <a:avLst/>
              <a:gdLst>
                <a:gd name="T0" fmla="*/ 57 w 374"/>
                <a:gd name="T1" fmla="*/ 0 h 910"/>
                <a:gd name="T2" fmla="*/ 62 w 374"/>
                <a:gd name="T3" fmla="*/ 4 h 910"/>
                <a:gd name="T4" fmla="*/ 76 w 374"/>
                <a:gd name="T5" fmla="*/ 19 h 910"/>
                <a:gd name="T6" fmla="*/ 83 w 374"/>
                <a:gd name="T7" fmla="*/ 28 h 910"/>
                <a:gd name="T8" fmla="*/ 92 w 374"/>
                <a:gd name="T9" fmla="*/ 39 h 910"/>
                <a:gd name="T10" fmla="*/ 100 w 374"/>
                <a:gd name="T11" fmla="*/ 51 h 910"/>
                <a:gd name="T12" fmla="*/ 109 w 374"/>
                <a:gd name="T13" fmla="*/ 64 h 910"/>
                <a:gd name="T14" fmla="*/ 117 w 374"/>
                <a:gd name="T15" fmla="*/ 78 h 910"/>
                <a:gd name="T16" fmla="*/ 123 w 374"/>
                <a:gd name="T17" fmla="*/ 93 h 910"/>
                <a:gd name="T18" fmla="*/ 131 w 374"/>
                <a:gd name="T19" fmla="*/ 124 h 910"/>
                <a:gd name="T20" fmla="*/ 128 w 374"/>
                <a:gd name="T21" fmla="*/ 154 h 910"/>
                <a:gd name="T22" fmla="*/ 121 w 374"/>
                <a:gd name="T23" fmla="*/ 168 h 910"/>
                <a:gd name="T24" fmla="*/ 112 w 374"/>
                <a:gd name="T25" fmla="*/ 181 h 910"/>
                <a:gd name="T26" fmla="*/ 100 w 374"/>
                <a:gd name="T27" fmla="*/ 194 h 910"/>
                <a:gd name="T28" fmla="*/ 89 w 374"/>
                <a:gd name="T29" fmla="*/ 206 h 910"/>
                <a:gd name="T30" fmla="*/ 77 w 374"/>
                <a:gd name="T31" fmla="*/ 219 h 910"/>
                <a:gd name="T32" fmla="*/ 67 w 374"/>
                <a:gd name="T33" fmla="*/ 230 h 910"/>
                <a:gd name="T34" fmla="*/ 57 w 374"/>
                <a:gd name="T35" fmla="*/ 241 h 910"/>
                <a:gd name="T36" fmla="*/ 48 w 374"/>
                <a:gd name="T37" fmla="*/ 251 h 910"/>
                <a:gd name="T38" fmla="*/ 31 w 374"/>
                <a:gd name="T39" fmla="*/ 269 h 910"/>
                <a:gd name="T40" fmla="*/ 19 w 374"/>
                <a:gd name="T41" fmla="*/ 284 h 910"/>
                <a:gd name="T42" fmla="*/ 9 w 374"/>
                <a:gd name="T43" fmla="*/ 294 h 910"/>
                <a:gd name="T44" fmla="*/ 0 w 374"/>
                <a:gd name="T45" fmla="*/ 304 h 910"/>
                <a:gd name="T46" fmla="*/ 28 w 374"/>
                <a:gd name="T47" fmla="*/ 293 h 910"/>
                <a:gd name="T48" fmla="*/ 57 w 374"/>
                <a:gd name="T49" fmla="*/ 280 h 910"/>
                <a:gd name="T50" fmla="*/ 91 w 374"/>
                <a:gd name="T51" fmla="*/ 261 h 910"/>
                <a:gd name="T52" fmla="*/ 124 w 374"/>
                <a:gd name="T53" fmla="*/ 239 h 910"/>
                <a:gd name="T54" fmla="*/ 141 w 374"/>
                <a:gd name="T55" fmla="*/ 225 h 910"/>
                <a:gd name="T56" fmla="*/ 155 w 374"/>
                <a:gd name="T57" fmla="*/ 210 h 910"/>
                <a:gd name="T58" fmla="*/ 167 w 374"/>
                <a:gd name="T59" fmla="*/ 194 h 910"/>
                <a:gd name="T60" fmla="*/ 178 w 374"/>
                <a:gd name="T61" fmla="*/ 178 h 910"/>
                <a:gd name="T62" fmla="*/ 187 w 374"/>
                <a:gd name="T63" fmla="*/ 141 h 910"/>
                <a:gd name="T64" fmla="*/ 184 w 374"/>
                <a:gd name="T65" fmla="*/ 106 h 910"/>
                <a:gd name="T66" fmla="*/ 178 w 374"/>
                <a:gd name="T67" fmla="*/ 90 h 910"/>
                <a:gd name="T68" fmla="*/ 170 w 374"/>
                <a:gd name="T69" fmla="*/ 75 h 910"/>
                <a:gd name="T70" fmla="*/ 160 w 374"/>
                <a:gd name="T71" fmla="*/ 63 h 910"/>
                <a:gd name="T72" fmla="*/ 149 w 374"/>
                <a:gd name="T73" fmla="*/ 51 h 910"/>
                <a:gd name="T74" fmla="*/ 137 w 374"/>
                <a:gd name="T75" fmla="*/ 41 h 910"/>
                <a:gd name="T76" fmla="*/ 124 w 374"/>
                <a:gd name="T77" fmla="*/ 32 h 910"/>
                <a:gd name="T78" fmla="*/ 100 w 374"/>
                <a:gd name="T79" fmla="*/ 17 h 910"/>
                <a:gd name="T80" fmla="*/ 79 w 374"/>
                <a:gd name="T81" fmla="*/ 8 h 910"/>
                <a:gd name="T82" fmla="*/ 57 w 374"/>
                <a:gd name="T83" fmla="*/ 0 h 910"/>
                <a:gd name="T84" fmla="*/ 57 w 374"/>
                <a:gd name="T85" fmla="*/ 0 h 91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74"/>
                <a:gd name="T130" fmla="*/ 0 h 910"/>
                <a:gd name="T131" fmla="*/ 374 w 374"/>
                <a:gd name="T132" fmla="*/ 910 h 910"/>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74" h="910">
                  <a:moveTo>
                    <a:pt x="115" y="0"/>
                  </a:moveTo>
                  <a:lnTo>
                    <a:pt x="124" y="13"/>
                  </a:lnTo>
                  <a:lnTo>
                    <a:pt x="151" y="56"/>
                  </a:lnTo>
                  <a:lnTo>
                    <a:pt x="166" y="83"/>
                  </a:lnTo>
                  <a:lnTo>
                    <a:pt x="184" y="116"/>
                  </a:lnTo>
                  <a:lnTo>
                    <a:pt x="200" y="153"/>
                  </a:lnTo>
                  <a:lnTo>
                    <a:pt x="219" y="193"/>
                  </a:lnTo>
                  <a:lnTo>
                    <a:pt x="234" y="234"/>
                  </a:lnTo>
                  <a:lnTo>
                    <a:pt x="246" y="279"/>
                  </a:lnTo>
                  <a:lnTo>
                    <a:pt x="261" y="370"/>
                  </a:lnTo>
                  <a:lnTo>
                    <a:pt x="256" y="461"/>
                  </a:lnTo>
                  <a:lnTo>
                    <a:pt x="243" y="503"/>
                  </a:lnTo>
                  <a:lnTo>
                    <a:pt x="225" y="543"/>
                  </a:lnTo>
                  <a:lnTo>
                    <a:pt x="200" y="580"/>
                  </a:lnTo>
                  <a:lnTo>
                    <a:pt x="178" y="618"/>
                  </a:lnTo>
                  <a:lnTo>
                    <a:pt x="154" y="655"/>
                  </a:lnTo>
                  <a:lnTo>
                    <a:pt x="134" y="688"/>
                  </a:lnTo>
                  <a:lnTo>
                    <a:pt x="115" y="721"/>
                  </a:lnTo>
                  <a:lnTo>
                    <a:pt x="97" y="751"/>
                  </a:lnTo>
                  <a:lnTo>
                    <a:pt x="63" y="805"/>
                  </a:lnTo>
                  <a:lnTo>
                    <a:pt x="37" y="849"/>
                  </a:lnTo>
                  <a:lnTo>
                    <a:pt x="17" y="881"/>
                  </a:lnTo>
                  <a:lnTo>
                    <a:pt x="0" y="910"/>
                  </a:lnTo>
                  <a:lnTo>
                    <a:pt x="57" y="877"/>
                  </a:lnTo>
                  <a:lnTo>
                    <a:pt x="115" y="838"/>
                  </a:lnTo>
                  <a:lnTo>
                    <a:pt x="181" y="782"/>
                  </a:lnTo>
                  <a:lnTo>
                    <a:pt x="249" y="714"/>
                  </a:lnTo>
                  <a:lnTo>
                    <a:pt x="282" y="673"/>
                  </a:lnTo>
                  <a:lnTo>
                    <a:pt x="309" y="629"/>
                  </a:lnTo>
                  <a:lnTo>
                    <a:pt x="334" y="582"/>
                  </a:lnTo>
                  <a:lnTo>
                    <a:pt x="355" y="533"/>
                  </a:lnTo>
                  <a:lnTo>
                    <a:pt x="374" y="423"/>
                  </a:lnTo>
                  <a:lnTo>
                    <a:pt x="368" y="316"/>
                  </a:lnTo>
                  <a:lnTo>
                    <a:pt x="355" y="269"/>
                  </a:lnTo>
                  <a:lnTo>
                    <a:pt x="340" y="225"/>
                  </a:lnTo>
                  <a:lnTo>
                    <a:pt x="320" y="188"/>
                  </a:lnTo>
                  <a:lnTo>
                    <a:pt x="297" y="153"/>
                  </a:lnTo>
                  <a:lnTo>
                    <a:pt x="274" y="122"/>
                  </a:lnTo>
                  <a:lnTo>
                    <a:pt x="249" y="95"/>
                  </a:lnTo>
                  <a:lnTo>
                    <a:pt x="200" y="52"/>
                  </a:lnTo>
                  <a:lnTo>
                    <a:pt x="157" y="24"/>
                  </a:lnTo>
                  <a:lnTo>
                    <a:pt x="115" y="0"/>
                  </a:lnTo>
                  <a:close/>
                </a:path>
              </a:pathLst>
            </a:custGeom>
            <a:solidFill>
              <a:srgbClr val="000000"/>
            </a:solidFill>
            <a:ln w="9525">
              <a:noFill/>
              <a:round/>
              <a:headEnd/>
              <a:tailEnd/>
            </a:ln>
          </p:spPr>
          <p:txBody>
            <a:bodyPr/>
            <a:lstStyle/>
            <a:p>
              <a:endParaRPr lang="en-US"/>
            </a:p>
          </p:txBody>
        </p:sp>
        <p:sp>
          <p:nvSpPr>
            <p:cNvPr id="47123" name="Freeform 19"/>
            <p:cNvSpPr>
              <a:spLocks/>
            </p:cNvSpPr>
            <p:nvPr/>
          </p:nvSpPr>
          <p:spPr bwMode="auto">
            <a:xfrm>
              <a:off x="2525" y="1442"/>
              <a:ext cx="419" cy="150"/>
            </a:xfrm>
            <a:custGeom>
              <a:avLst/>
              <a:gdLst>
                <a:gd name="T0" fmla="*/ 15 w 838"/>
                <a:gd name="T1" fmla="*/ 0 h 449"/>
                <a:gd name="T2" fmla="*/ 419 w 838"/>
                <a:gd name="T3" fmla="*/ 144 h 449"/>
                <a:gd name="T4" fmla="*/ 375 w 838"/>
                <a:gd name="T5" fmla="*/ 148 h 449"/>
                <a:gd name="T6" fmla="*/ 271 w 838"/>
                <a:gd name="T7" fmla="*/ 150 h 449"/>
                <a:gd name="T8" fmla="*/ 149 w 838"/>
                <a:gd name="T9" fmla="*/ 139 h 449"/>
                <a:gd name="T10" fmla="*/ 95 w 838"/>
                <a:gd name="T11" fmla="*/ 123 h 449"/>
                <a:gd name="T12" fmla="*/ 52 w 838"/>
                <a:gd name="T13" fmla="*/ 99 h 449"/>
                <a:gd name="T14" fmla="*/ 37 w 838"/>
                <a:gd name="T15" fmla="*/ 86 h 449"/>
                <a:gd name="T16" fmla="*/ 25 w 838"/>
                <a:gd name="T17" fmla="*/ 73 h 449"/>
                <a:gd name="T18" fmla="*/ 8 w 838"/>
                <a:gd name="T19" fmla="*/ 52 h 449"/>
                <a:gd name="T20" fmla="*/ 0 w 838"/>
                <a:gd name="T21" fmla="*/ 22 h 449"/>
                <a:gd name="T22" fmla="*/ 8 w 838"/>
                <a:gd name="T23" fmla="*/ 5 h 449"/>
                <a:gd name="T24" fmla="*/ 15 w 838"/>
                <a:gd name="T25" fmla="*/ 0 h 449"/>
                <a:gd name="T26" fmla="*/ 15 w 838"/>
                <a:gd name="T27" fmla="*/ 0 h 44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838"/>
                <a:gd name="T43" fmla="*/ 0 h 449"/>
                <a:gd name="T44" fmla="*/ 838 w 838"/>
                <a:gd name="T45" fmla="*/ 449 h 449"/>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838" h="449">
                  <a:moveTo>
                    <a:pt x="30" y="0"/>
                  </a:moveTo>
                  <a:lnTo>
                    <a:pt x="838" y="430"/>
                  </a:lnTo>
                  <a:lnTo>
                    <a:pt x="749" y="442"/>
                  </a:lnTo>
                  <a:lnTo>
                    <a:pt x="541" y="449"/>
                  </a:lnTo>
                  <a:lnTo>
                    <a:pt x="297" y="415"/>
                  </a:lnTo>
                  <a:lnTo>
                    <a:pt x="190" y="368"/>
                  </a:lnTo>
                  <a:lnTo>
                    <a:pt x="104" y="297"/>
                  </a:lnTo>
                  <a:lnTo>
                    <a:pt x="74" y="256"/>
                  </a:lnTo>
                  <a:lnTo>
                    <a:pt x="49" y="219"/>
                  </a:lnTo>
                  <a:lnTo>
                    <a:pt x="16" y="156"/>
                  </a:lnTo>
                  <a:lnTo>
                    <a:pt x="0" y="65"/>
                  </a:lnTo>
                  <a:lnTo>
                    <a:pt x="16" y="14"/>
                  </a:lnTo>
                  <a:lnTo>
                    <a:pt x="30" y="0"/>
                  </a:lnTo>
                  <a:close/>
                </a:path>
              </a:pathLst>
            </a:custGeom>
            <a:solidFill>
              <a:srgbClr val="000000"/>
            </a:solidFill>
            <a:ln w="9525">
              <a:noFill/>
              <a:round/>
              <a:headEnd/>
              <a:tailEnd/>
            </a:ln>
          </p:spPr>
          <p:txBody>
            <a:bodyPr/>
            <a:lstStyle/>
            <a:p>
              <a:endParaRPr lang="en-US"/>
            </a:p>
          </p:txBody>
        </p:sp>
        <p:sp>
          <p:nvSpPr>
            <p:cNvPr id="47124" name="Freeform 20"/>
            <p:cNvSpPr>
              <a:spLocks/>
            </p:cNvSpPr>
            <p:nvPr/>
          </p:nvSpPr>
          <p:spPr bwMode="auto">
            <a:xfrm>
              <a:off x="2622" y="1405"/>
              <a:ext cx="368" cy="174"/>
            </a:xfrm>
            <a:custGeom>
              <a:avLst/>
              <a:gdLst>
                <a:gd name="T0" fmla="*/ 0 w 735"/>
                <a:gd name="T1" fmla="*/ 21 h 523"/>
                <a:gd name="T2" fmla="*/ 29 w 735"/>
                <a:gd name="T3" fmla="*/ 17 h 523"/>
                <a:gd name="T4" fmla="*/ 100 w 735"/>
                <a:gd name="T5" fmla="*/ 17 h 523"/>
                <a:gd name="T6" fmla="*/ 187 w 735"/>
                <a:gd name="T7" fmla="*/ 33 h 523"/>
                <a:gd name="T8" fmla="*/ 229 w 735"/>
                <a:gd name="T9" fmla="*/ 53 h 523"/>
                <a:gd name="T10" fmla="*/ 248 w 735"/>
                <a:gd name="T11" fmla="*/ 66 h 523"/>
                <a:gd name="T12" fmla="*/ 265 w 735"/>
                <a:gd name="T13" fmla="*/ 82 h 523"/>
                <a:gd name="T14" fmla="*/ 280 w 735"/>
                <a:gd name="T15" fmla="*/ 98 h 523"/>
                <a:gd name="T16" fmla="*/ 294 w 735"/>
                <a:gd name="T17" fmla="*/ 112 h 523"/>
                <a:gd name="T18" fmla="*/ 306 w 735"/>
                <a:gd name="T19" fmla="*/ 124 h 523"/>
                <a:gd name="T20" fmla="*/ 318 w 735"/>
                <a:gd name="T21" fmla="*/ 135 h 523"/>
                <a:gd name="T22" fmla="*/ 335 w 735"/>
                <a:gd name="T23" fmla="*/ 151 h 523"/>
                <a:gd name="T24" fmla="*/ 348 w 735"/>
                <a:gd name="T25" fmla="*/ 163 h 523"/>
                <a:gd name="T26" fmla="*/ 368 w 735"/>
                <a:gd name="T27" fmla="*/ 174 h 523"/>
                <a:gd name="T28" fmla="*/ 365 w 735"/>
                <a:gd name="T29" fmla="*/ 121 h 523"/>
                <a:gd name="T30" fmla="*/ 358 w 735"/>
                <a:gd name="T31" fmla="*/ 97 h 523"/>
                <a:gd name="T32" fmla="*/ 352 w 735"/>
                <a:gd name="T33" fmla="*/ 85 h 523"/>
                <a:gd name="T34" fmla="*/ 344 w 735"/>
                <a:gd name="T35" fmla="*/ 72 h 523"/>
                <a:gd name="T36" fmla="*/ 334 w 735"/>
                <a:gd name="T37" fmla="*/ 60 h 523"/>
                <a:gd name="T38" fmla="*/ 322 w 735"/>
                <a:gd name="T39" fmla="*/ 48 h 523"/>
                <a:gd name="T40" fmla="*/ 309 w 735"/>
                <a:gd name="T41" fmla="*/ 36 h 523"/>
                <a:gd name="T42" fmla="*/ 292 w 735"/>
                <a:gd name="T43" fmla="*/ 25 h 523"/>
                <a:gd name="T44" fmla="*/ 274 w 735"/>
                <a:gd name="T45" fmla="*/ 16 h 523"/>
                <a:gd name="T46" fmla="*/ 253 w 735"/>
                <a:gd name="T47" fmla="*/ 9 h 523"/>
                <a:gd name="T48" fmla="*/ 207 w 735"/>
                <a:gd name="T49" fmla="*/ 0 h 523"/>
                <a:gd name="T50" fmla="*/ 110 w 735"/>
                <a:gd name="T51" fmla="*/ 1 h 523"/>
                <a:gd name="T52" fmla="*/ 32 w 735"/>
                <a:gd name="T53" fmla="*/ 14 h 523"/>
                <a:gd name="T54" fmla="*/ 0 w 735"/>
                <a:gd name="T55" fmla="*/ 21 h 523"/>
                <a:gd name="T56" fmla="*/ 0 w 735"/>
                <a:gd name="T57" fmla="*/ 21 h 523"/>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735"/>
                <a:gd name="T88" fmla="*/ 0 h 523"/>
                <a:gd name="T89" fmla="*/ 735 w 735"/>
                <a:gd name="T90" fmla="*/ 523 h 523"/>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735" h="523">
                  <a:moveTo>
                    <a:pt x="0" y="63"/>
                  </a:moveTo>
                  <a:lnTo>
                    <a:pt x="58" y="52"/>
                  </a:lnTo>
                  <a:lnTo>
                    <a:pt x="199" y="50"/>
                  </a:lnTo>
                  <a:lnTo>
                    <a:pt x="374" y="99"/>
                  </a:lnTo>
                  <a:lnTo>
                    <a:pt x="458" y="159"/>
                  </a:lnTo>
                  <a:lnTo>
                    <a:pt x="495" y="198"/>
                  </a:lnTo>
                  <a:lnTo>
                    <a:pt x="530" y="245"/>
                  </a:lnTo>
                  <a:lnTo>
                    <a:pt x="560" y="295"/>
                  </a:lnTo>
                  <a:lnTo>
                    <a:pt x="588" y="338"/>
                  </a:lnTo>
                  <a:lnTo>
                    <a:pt x="611" y="374"/>
                  </a:lnTo>
                  <a:lnTo>
                    <a:pt x="635" y="407"/>
                  </a:lnTo>
                  <a:lnTo>
                    <a:pt x="669" y="455"/>
                  </a:lnTo>
                  <a:lnTo>
                    <a:pt x="696" y="489"/>
                  </a:lnTo>
                  <a:lnTo>
                    <a:pt x="735" y="523"/>
                  </a:lnTo>
                  <a:lnTo>
                    <a:pt x="730" y="363"/>
                  </a:lnTo>
                  <a:lnTo>
                    <a:pt x="715" y="293"/>
                  </a:lnTo>
                  <a:lnTo>
                    <a:pt x="703" y="255"/>
                  </a:lnTo>
                  <a:lnTo>
                    <a:pt x="687" y="217"/>
                  </a:lnTo>
                  <a:lnTo>
                    <a:pt x="668" y="179"/>
                  </a:lnTo>
                  <a:lnTo>
                    <a:pt x="644" y="144"/>
                  </a:lnTo>
                  <a:lnTo>
                    <a:pt x="618" y="109"/>
                  </a:lnTo>
                  <a:lnTo>
                    <a:pt x="583" y="76"/>
                  </a:lnTo>
                  <a:lnTo>
                    <a:pt x="547" y="47"/>
                  </a:lnTo>
                  <a:lnTo>
                    <a:pt x="505" y="26"/>
                  </a:lnTo>
                  <a:lnTo>
                    <a:pt x="413" y="0"/>
                  </a:lnTo>
                  <a:lnTo>
                    <a:pt x="220" y="4"/>
                  </a:lnTo>
                  <a:lnTo>
                    <a:pt x="64" y="41"/>
                  </a:lnTo>
                  <a:lnTo>
                    <a:pt x="0" y="63"/>
                  </a:lnTo>
                  <a:close/>
                </a:path>
              </a:pathLst>
            </a:custGeom>
            <a:solidFill>
              <a:srgbClr val="000000"/>
            </a:solidFill>
            <a:ln w="9525">
              <a:noFill/>
              <a:round/>
              <a:headEnd/>
              <a:tailEnd/>
            </a:ln>
          </p:spPr>
          <p:txBody>
            <a:bodyPr/>
            <a:lstStyle/>
            <a:p>
              <a:endParaRPr lang="en-US"/>
            </a:p>
          </p:txBody>
        </p:sp>
        <p:sp>
          <p:nvSpPr>
            <p:cNvPr id="47125" name="Freeform 21"/>
            <p:cNvSpPr>
              <a:spLocks/>
            </p:cNvSpPr>
            <p:nvPr/>
          </p:nvSpPr>
          <p:spPr bwMode="auto">
            <a:xfrm>
              <a:off x="2744" y="1230"/>
              <a:ext cx="60" cy="132"/>
            </a:xfrm>
            <a:custGeom>
              <a:avLst/>
              <a:gdLst>
                <a:gd name="T0" fmla="*/ 20 w 120"/>
                <a:gd name="T1" fmla="*/ 132 h 397"/>
                <a:gd name="T2" fmla="*/ 4 w 120"/>
                <a:gd name="T3" fmla="*/ 61 h 397"/>
                <a:gd name="T4" fmla="*/ 0 w 120"/>
                <a:gd name="T5" fmla="*/ 10 h 397"/>
                <a:gd name="T6" fmla="*/ 47 w 120"/>
                <a:gd name="T7" fmla="*/ 0 h 397"/>
                <a:gd name="T8" fmla="*/ 60 w 120"/>
                <a:gd name="T9" fmla="*/ 11 h 397"/>
                <a:gd name="T10" fmla="*/ 55 w 120"/>
                <a:gd name="T11" fmla="*/ 31 h 397"/>
                <a:gd name="T12" fmla="*/ 48 w 120"/>
                <a:gd name="T13" fmla="*/ 41 h 397"/>
                <a:gd name="T14" fmla="*/ 41 w 120"/>
                <a:gd name="T15" fmla="*/ 51 h 397"/>
                <a:gd name="T16" fmla="*/ 35 w 120"/>
                <a:gd name="T17" fmla="*/ 72 h 397"/>
                <a:gd name="T18" fmla="*/ 38 w 120"/>
                <a:gd name="T19" fmla="*/ 99 h 397"/>
                <a:gd name="T20" fmla="*/ 44 w 120"/>
                <a:gd name="T21" fmla="*/ 122 h 397"/>
                <a:gd name="T22" fmla="*/ 48 w 120"/>
                <a:gd name="T23" fmla="*/ 132 h 397"/>
                <a:gd name="T24" fmla="*/ 20 w 120"/>
                <a:gd name="T25" fmla="*/ 132 h 397"/>
                <a:gd name="T26" fmla="*/ 20 w 120"/>
                <a:gd name="T27" fmla="*/ 132 h 39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20"/>
                <a:gd name="T43" fmla="*/ 0 h 397"/>
                <a:gd name="T44" fmla="*/ 120 w 120"/>
                <a:gd name="T45" fmla="*/ 397 h 39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20" h="397">
                  <a:moveTo>
                    <a:pt x="40" y="397"/>
                  </a:moveTo>
                  <a:lnTo>
                    <a:pt x="7" y="182"/>
                  </a:lnTo>
                  <a:lnTo>
                    <a:pt x="0" y="31"/>
                  </a:lnTo>
                  <a:lnTo>
                    <a:pt x="93" y="0"/>
                  </a:lnTo>
                  <a:lnTo>
                    <a:pt x="120" y="32"/>
                  </a:lnTo>
                  <a:lnTo>
                    <a:pt x="109" y="93"/>
                  </a:lnTo>
                  <a:lnTo>
                    <a:pt x="96" y="124"/>
                  </a:lnTo>
                  <a:lnTo>
                    <a:pt x="82" y="152"/>
                  </a:lnTo>
                  <a:lnTo>
                    <a:pt x="69" y="217"/>
                  </a:lnTo>
                  <a:lnTo>
                    <a:pt x="76" y="299"/>
                  </a:lnTo>
                  <a:lnTo>
                    <a:pt x="88" y="368"/>
                  </a:lnTo>
                  <a:lnTo>
                    <a:pt x="96" y="397"/>
                  </a:lnTo>
                  <a:lnTo>
                    <a:pt x="40" y="397"/>
                  </a:lnTo>
                  <a:close/>
                </a:path>
              </a:pathLst>
            </a:custGeom>
            <a:solidFill>
              <a:srgbClr val="000000"/>
            </a:solidFill>
            <a:ln w="9525">
              <a:noFill/>
              <a:round/>
              <a:headEnd/>
              <a:tailEnd/>
            </a:ln>
          </p:spPr>
          <p:txBody>
            <a:bodyPr/>
            <a:lstStyle/>
            <a:p>
              <a:endParaRPr lang="en-US"/>
            </a:p>
          </p:txBody>
        </p:sp>
        <p:sp>
          <p:nvSpPr>
            <p:cNvPr id="47126" name="Freeform 22"/>
            <p:cNvSpPr>
              <a:spLocks/>
            </p:cNvSpPr>
            <p:nvPr/>
          </p:nvSpPr>
          <p:spPr bwMode="auto">
            <a:xfrm>
              <a:off x="2781" y="1357"/>
              <a:ext cx="347" cy="92"/>
            </a:xfrm>
            <a:custGeom>
              <a:avLst/>
              <a:gdLst>
                <a:gd name="T0" fmla="*/ 42 w 694"/>
                <a:gd name="T1" fmla="*/ 0 h 277"/>
                <a:gd name="T2" fmla="*/ 246 w 694"/>
                <a:gd name="T3" fmla="*/ 29 h 277"/>
                <a:gd name="T4" fmla="*/ 260 w 694"/>
                <a:gd name="T5" fmla="*/ 25 h 277"/>
                <a:gd name="T6" fmla="*/ 292 w 694"/>
                <a:gd name="T7" fmla="*/ 20 h 277"/>
                <a:gd name="T8" fmla="*/ 326 w 694"/>
                <a:gd name="T9" fmla="*/ 21 h 277"/>
                <a:gd name="T10" fmla="*/ 347 w 694"/>
                <a:gd name="T11" fmla="*/ 38 h 277"/>
                <a:gd name="T12" fmla="*/ 347 w 694"/>
                <a:gd name="T13" fmla="*/ 51 h 277"/>
                <a:gd name="T14" fmla="*/ 340 w 694"/>
                <a:gd name="T15" fmla="*/ 64 h 277"/>
                <a:gd name="T16" fmla="*/ 327 w 694"/>
                <a:gd name="T17" fmla="*/ 75 h 277"/>
                <a:gd name="T18" fmla="*/ 308 w 694"/>
                <a:gd name="T19" fmla="*/ 84 h 277"/>
                <a:gd name="T20" fmla="*/ 269 w 694"/>
                <a:gd name="T21" fmla="*/ 92 h 277"/>
                <a:gd name="T22" fmla="*/ 238 w 694"/>
                <a:gd name="T23" fmla="*/ 79 h 277"/>
                <a:gd name="T24" fmla="*/ 226 w 694"/>
                <a:gd name="T25" fmla="*/ 61 h 277"/>
                <a:gd name="T26" fmla="*/ 226 w 694"/>
                <a:gd name="T27" fmla="*/ 53 h 277"/>
                <a:gd name="T28" fmla="*/ 235 w 694"/>
                <a:gd name="T29" fmla="*/ 52 h 277"/>
                <a:gd name="T30" fmla="*/ 0 w 694"/>
                <a:gd name="T31" fmla="*/ 10 h 277"/>
                <a:gd name="T32" fmla="*/ 42 w 694"/>
                <a:gd name="T33" fmla="*/ 0 h 277"/>
                <a:gd name="T34" fmla="*/ 42 w 694"/>
                <a:gd name="T35" fmla="*/ 0 h 27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94"/>
                <a:gd name="T55" fmla="*/ 0 h 277"/>
                <a:gd name="T56" fmla="*/ 694 w 694"/>
                <a:gd name="T57" fmla="*/ 277 h 27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94" h="277">
                  <a:moveTo>
                    <a:pt x="83" y="0"/>
                  </a:moveTo>
                  <a:lnTo>
                    <a:pt x="492" y="87"/>
                  </a:lnTo>
                  <a:lnTo>
                    <a:pt x="519" y="76"/>
                  </a:lnTo>
                  <a:lnTo>
                    <a:pt x="583" y="60"/>
                  </a:lnTo>
                  <a:lnTo>
                    <a:pt x="651" y="62"/>
                  </a:lnTo>
                  <a:lnTo>
                    <a:pt x="694" y="113"/>
                  </a:lnTo>
                  <a:lnTo>
                    <a:pt x="694" y="154"/>
                  </a:lnTo>
                  <a:lnTo>
                    <a:pt x="680" y="192"/>
                  </a:lnTo>
                  <a:lnTo>
                    <a:pt x="653" y="227"/>
                  </a:lnTo>
                  <a:lnTo>
                    <a:pt x="616" y="254"/>
                  </a:lnTo>
                  <a:lnTo>
                    <a:pt x="538" y="277"/>
                  </a:lnTo>
                  <a:lnTo>
                    <a:pt x="477" y="238"/>
                  </a:lnTo>
                  <a:lnTo>
                    <a:pt x="453" y="183"/>
                  </a:lnTo>
                  <a:lnTo>
                    <a:pt x="453" y="160"/>
                  </a:lnTo>
                  <a:lnTo>
                    <a:pt x="470" y="157"/>
                  </a:lnTo>
                  <a:lnTo>
                    <a:pt x="0" y="31"/>
                  </a:lnTo>
                  <a:lnTo>
                    <a:pt x="83" y="0"/>
                  </a:lnTo>
                  <a:close/>
                </a:path>
              </a:pathLst>
            </a:custGeom>
            <a:solidFill>
              <a:srgbClr val="000000"/>
            </a:solidFill>
            <a:ln w="9525">
              <a:noFill/>
              <a:round/>
              <a:headEnd/>
              <a:tailEnd/>
            </a:ln>
          </p:spPr>
          <p:txBody>
            <a:bodyPr/>
            <a:lstStyle/>
            <a:p>
              <a:endParaRPr lang="en-US"/>
            </a:p>
          </p:txBody>
        </p:sp>
        <p:sp>
          <p:nvSpPr>
            <p:cNvPr id="47127" name="Freeform 23"/>
            <p:cNvSpPr>
              <a:spLocks/>
            </p:cNvSpPr>
            <p:nvPr/>
          </p:nvSpPr>
          <p:spPr bwMode="auto">
            <a:xfrm>
              <a:off x="3087" y="1002"/>
              <a:ext cx="114" cy="183"/>
            </a:xfrm>
            <a:custGeom>
              <a:avLst/>
              <a:gdLst>
                <a:gd name="T0" fmla="*/ 61 w 227"/>
                <a:gd name="T1" fmla="*/ 183 h 549"/>
                <a:gd name="T2" fmla="*/ 61 w 227"/>
                <a:gd name="T3" fmla="*/ 59 h 549"/>
                <a:gd name="T4" fmla="*/ 22 w 227"/>
                <a:gd name="T5" fmla="*/ 49 h 549"/>
                <a:gd name="T6" fmla="*/ 1 w 227"/>
                <a:gd name="T7" fmla="*/ 35 h 549"/>
                <a:gd name="T8" fmla="*/ 0 w 227"/>
                <a:gd name="T9" fmla="*/ 27 h 549"/>
                <a:gd name="T10" fmla="*/ 7 w 227"/>
                <a:gd name="T11" fmla="*/ 17 h 549"/>
                <a:gd name="T12" fmla="*/ 22 w 227"/>
                <a:gd name="T13" fmla="*/ 8 h 549"/>
                <a:gd name="T14" fmla="*/ 41 w 227"/>
                <a:gd name="T15" fmla="*/ 3 h 549"/>
                <a:gd name="T16" fmla="*/ 81 w 227"/>
                <a:gd name="T17" fmla="*/ 0 h 549"/>
                <a:gd name="T18" fmla="*/ 109 w 227"/>
                <a:gd name="T19" fmla="*/ 10 h 549"/>
                <a:gd name="T20" fmla="*/ 114 w 227"/>
                <a:gd name="T21" fmla="*/ 18 h 549"/>
                <a:gd name="T22" fmla="*/ 113 w 227"/>
                <a:gd name="T23" fmla="*/ 24 h 549"/>
                <a:gd name="T24" fmla="*/ 109 w 227"/>
                <a:gd name="T25" fmla="*/ 30 h 549"/>
                <a:gd name="T26" fmla="*/ 100 w 227"/>
                <a:gd name="T27" fmla="*/ 40 h 549"/>
                <a:gd name="T28" fmla="*/ 94 w 227"/>
                <a:gd name="T29" fmla="*/ 47 h 549"/>
                <a:gd name="T30" fmla="*/ 85 w 227"/>
                <a:gd name="T31" fmla="*/ 54 h 549"/>
                <a:gd name="T32" fmla="*/ 82 w 227"/>
                <a:gd name="T33" fmla="*/ 53 h 549"/>
                <a:gd name="T34" fmla="*/ 89 w 227"/>
                <a:gd name="T35" fmla="*/ 174 h 549"/>
                <a:gd name="T36" fmla="*/ 61 w 227"/>
                <a:gd name="T37" fmla="*/ 183 h 549"/>
                <a:gd name="T38" fmla="*/ 61 w 227"/>
                <a:gd name="T39" fmla="*/ 183 h 549"/>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27"/>
                <a:gd name="T61" fmla="*/ 0 h 549"/>
                <a:gd name="T62" fmla="*/ 227 w 227"/>
                <a:gd name="T63" fmla="*/ 549 h 549"/>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27" h="549">
                  <a:moveTo>
                    <a:pt x="122" y="549"/>
                  </a:moveTo>
                  <a:lnTo>
                    <a:pt x="122" y="177"/>
                  </a:lnTo>
                  <a:lnTo>
                    <a:pt x="43" y="146"/>
                  </a:lnTo>
                  <a:lnTo>
                    <a:pt x="2" y="106"/>
                  </a:lnTo>
                  <a:lnTo>
                    <a:pt x="0" y="80"/>
                  </a:lnTo>
                  <a:lnTo>
                    <a:pt x="14" y="51"/>
                  </a:lnTo>
                  <a:lnTo>
                    <a:pt x="44" y="25"/>
                  </a:lnTo>
                  <a:lnTo>
                    <a:pt x="81" y="9"/>
                  </a:lnTo>
                  <a:lnTo>
                    <a:pt x="162" y="0"/>
                  </a:lnTo>
                  <a:lnTo>
                    <a:pt x="218" y="30"/>
                  </a:lnTo>
                  <a:lnTo>
                    <a:pt x="227" y="54"/>
                  </a:lnTo>
                  <a:lnTo>
                    <a:pt x="225" y="71"/>
                  </a:lnTo>
                  <a:lnTo>
                    <a:pt x="218" y="90"/>
                  </a:lnTo>
                  <a:lnTo>
                    <a:pt x="200" y="121"/>
                  </a:lnTo>
                  <a:lnTo>
                    <a:pt x="188" y="141"/>
                  </a:lnTo>
                  <a:lnTo>
                    <a:pt x="170" y="161"/>
                  </a:lnTo>
                  <a:lnTo>
                    <a:pt x="163" y="159"/>
                  </a:lnTo>
                  <a:lnTo>
                    <a:pt x="177" y="523"/>
                  </a:lnTo>
                  <a:lnTo>
                    <a:pt x="122" y="549"/>
                  </a:lnTo>
                  <a:close/>
                </a:path>
              </a:pathLst>
            </a:custGeom>
            <a:solidFill>
              <a:srgbClr val="000000"/>
            </a:solidFill>
            <a:ln w="9525">
              <a:noFill/>
              <a:round/>
              <a:headEnd/>
              <a:tailEnd/>
            </a:ln>
          </p:spPr>
          <p:txBody>
            <a:bodyPr/>
            <a:lstStyle/>
            <a:p>
              <a:endParaRPr lang="en-US"/>
            </a:p>
          </p:txBody>
        </p:sp>
        <p:sp>
          <p:nvSpPr>
            <p:cNvPr id="47128" name="Freeform 24"/>
            <p:cNvSpPr>
              <a:spLocks/>
            </p:cNvSpPr>
            <p:nvPr/>
          </p:nvSpPr>
          <p:spPr bwMode="auto">
            <a:xfrm>
              <a:off x="3156" y="1093"/>
              <a:ext cx="427" cy="99"/>
            </a:xfrm>
            <a:custGeom>
              <a:avLst/>
              <a:gdLst>
                <a:gd name="T0" fmla="*/ 37 w 855"/>
                <a:gd name="T1" fmla="*/ 78 h 295"/>
                <a:gd name="T2" fmla="*/ 330 w 855"/>
                <a:gd name="T3" fmla="*/ 47 h 295"/>
                <a:gd name="T4" fmla="*/ 334 w 855"/>
                <a:gd name="T5" fmla="*/ 36 h 295"/>
                <a:gd name="T6" fmla="*/ 340 w 855"/>
                <a:gd name="T7" fmla="*/ 27 h 295"/>
                <a:gd name="T8" fmla="*/ 348 w 855"/>
                <a:gd name="T9" fmla="*/ 16 h 295"/>
                <a:gd name="T10" fmla="*/ 357 w 855"/>
                <a:gd name="T11" fmla="*/ 6 h 295"/>
                <a:gd name="T12" fmla="*/ 369 w 855"/>
                <a:gd name="T13" fmla="*/ 0 h 295"/>
                <a:gd name="T14" fmla="*/ 394 w 855"/>
                <a:gd name="T15" fmla="*/ 2 h 295"/>
                <a:gd name="T16" fmla="*/ 417 w 855"/>
                <a:gd name="T17" fmla="*/ 21 h 295"/>
                <a:gd name="T18" fmla="*/ 427 w 855"/>
                <a:gd name="T19" fmla="*/ 45 h 295"/>
                <a:gd name="T20" fmla="*/ 423 w 855"/>
                <a:gd name="T21" fmla="*/ 68 h 295"/>
                <a:gd name="T22" fmla="*/ 413 w 855"/>
                <a:gd name="T23" fmla="*/ 79 h 295"/>
                <a:gd name="T24" fmla="*/ 397 w 855"/>
                <a:gd name="T25" fmla="*/ 89 h 295"/>
                <a:gd name="T26" fmla="*/ 366 w 855"/>
                <a:gd name="T27" fmla="*/ 97 h 295"/>
                <a:gd name="T28" fmla="*/ 342 w 855"/>
                <a:gd name="T29" fmla="*/ 92 h 295"/>
                <a:gd name="T30" fmla="*/ 323 w 855"/>
                <a:gd name="T31" fmla="*/ 78 h 295"/>
                <a:gd name="T32" fmla="*/ 0 w 855"/>
                <a:gd name="T33" fmla="*/ 99 h 295"/>
                <a:gd name="T34" fmla="*/ 37 w 855"/>
                <a:gd name="T35" fmla="*/ 78 h 295"/>
                <a:gd name="T36" fmla="*/ 37 w 855"/>
                <a:gd name="T37" fmla="*/ 78 h 29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855"/>
                <a:gd name="T58" fmla="*/ 0 h 295"/>
                <a:gd name="T59" fmla="*/ 855 w 855"/>
                <a:gd name="T60" fmla="*/ 295 h 29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855" h="295">
                  <a:moveTo>
                    <a:pt x="75" y="233"/>
                  </a:moveTo>
                  <a:lnTo>
                    <a:pt x="660" y="139"/>
                  </a:lnTo>
                  <a:lnTo>
                    <a:pt x="668" y="108"/>
                  </a:lnTo>
                  <a:lnTo>
                    <a:pt x="680" y="80"/>
                  </a:lnTo>
                  <a:lnTo>
                    <a:pt x="697" y="47"/>
                  </a:lnTo>
                  <a:lnTo>
                    <a:pt x="714" y="19"/>
                  </a:lnTo>
                  <a:lnTo>
                    <a:pt x="738" y="0"/>
                  </a:lnTo>
                  <a:lnTo>
                    <a:pt x="788" y="6"/>
                  </a:lnTo>
                  <a:lnTo>
                    <a:pt x="835" y="63"/>
                  </a:lnTo>
                  <a:lnTo>
                    <a:pt x="855" y="133"/>
                  </a:lnTo>
                  <a:lnTo>
                    <a:pt x="846" y="203"/>
                  </a:lnTo>
                  <a:lnTo>
                    <a:pt x="826" y="236"/>
                  </a:lnTo>
                  <a:lnTo>
                    <a:pt x="795" y="264"/>
                  </a:lnTo>
                  <a:lnTo>
                    <a:pt x="733" y="289"/>
                  </a:lnTo>
                  <a:lnTo>
                    <a:pt x="685" y="275"/>
                  </a:lnTo>
                  <a:lnTo>
                    <a:pt x="647" y="233"/>
                  </a:lnTo>
                  <a:lnTo>
                    <a:pt x="0" y="295"/>
                  </a:lnTo>
                  <a:lnTo>
                    <a:pt x="75" y="233"/>
                  </a:lnTo>
                  <a:close/>
                </a:path>
              </a:pathLst>
            </a:custGeom>
            <a:solidFill>
              <a:srgbClr val="000000"/>
            </a:solidFill>
            <a:ln w="9525">
              <a:noFill/>
              <a:round/>
              <a:headEnd/>
              <a:tailEnd/>
            </a:ln>
          </p:spPr>
          <p:txBody>
            <a:bodyPr/>
            <a:lstStyle/>
            <a:p>
              <a:endParaRPr lang="en-US"/>
            </a:p>
          </p:txBody>
        </p:sp>
      </p:gr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endParaRPr lang="en-US" sz="4000">
              <a:solidFill>
                <a:srgbClr val="FFFF00"/>
              </a:solidFill>
            </a:endParaRPr>
          </a:p>
        </p:txBody>
      </p:sp>
      <p:sp>
        <p:nvSpPr>
          <p:cNvPr id="48131" name="Rectangle 3"/>
          <p:cNvSpPr>
            <a:spLocks noGrp="1" noChangeArrowheads="1"/>
          </p:cNvSpPr>
          <p:nvPr>
            <p:ph type="body" idx="1"/>
          </p:nvPr>
        </p:nvSpPr>
        <p:spPr>
          <a:xfrm>
            <a:off x="557213" y="2038350"/>
            <a:ext cx="7997825" cy="4114800"/>
          </a:xfrm>
        </p:spPr>
        <p:txBody>
          <a:bodyPr/>
          <a:lstStyle/>
          <a:p>
            <a:pPr eaLnBrk="1" hangingPunct="1">
              <a:lnSpc>
                <a:spcPct val="90000"/>
              </a:lnSpc>
              <a:buFontTx/>
              <a:buNone/>
            </a:pPr>
            <a:br>
              <a:rPr lang="en-US" sz="3600">
                <a:solidFill>
                  <a:schemeClr val="bg1"/>
                </a:solidFill>
              </a:rPr>
            </a:br>
            <a:r>
              <a:rPr lang="en-US" sz="2800" b="1">
                <a:solidFill>
                  <a:schemeClr val="bg1"/>
                </a:solidFill>
              </a:rPr>
              <a:t> </a:t>
            </a:r>
          </a:p>
        </p:txBody>
      </p:sp>
      <p:sp>
        <p:nvSpPr>
          <p:cNvPr id="48132" name="Line 4"/>
          <p:cNvSpPr>
            <a:spLocks noChangeShapeType="1"/>
          </p:cNvSpPr>
          <p:nvPr/>
        </p:nvSpPr>
        <p:spPr bwMode="auto">
          <a:xfrm>
            <a:off x="0" y="1828800"/>
            <a:ext cx="7391400" cy="0"/>
          </a:xfrm>
          <a:prstGeom prst="line">
            <a:avLst/>
          </a:prstGeom>
          <a:noFill/>
          <a:ln w="127000">
            <a:solidFill>
              <a:srgbClr val="CC00CC"/>
            </a:solidFill>
            <a:round/>
            <a:headEnd/>
            <a:tailEnd/>
          </a:ln>
        </p:spPr>
        <p:txBody>
          <a:bodyPr wrap="none" anchor="ctr"/>
          <a:lstStyle/>
          <a:p>
            <a:endParaRPr lang="en-US"/>
          </a:p>
        </p:txBody>
      </p:sp>
      <p:grpSp>
        <p:nvGrpSpPr>
          <p:cNvPr id="48133" name="Group 5"/>
          <p:cNvGrpSpPr>
            <a:grpSpLocks/>
          </p:cNvGrpSpPr>
          <p:nvPr/>
        </p:nvGrpSpPr>
        <p:grpSpPr bwMode="auto">
          <a:xfrm>
            <a:off x="287338" y="363538"/>
            <a:ext cx="1306512" cy="749300"/>
            <a:chOff x="2203" y="852"/>
            <a:chExt cx="1404" cy="740"/>
          </a:xfrm>
        </p:grpSpPr>
        <p:sp>
          <p:nvSpPr>
            <p:cNvPr id="48136" name="Freeform 6"/>
            <p:cNvSpPr>
              <a:spLocks/>
            </p:cNvSpPr>
            <p:nvPr/>
          </p:nvSpPr>
          <p:spPr bwMode="auto">
            <a:xfrm>
              <a:off x="2529" y="1410"/>
              <a:ext cx="469" cy="179"/>
            </a:xfrm>
            <a:custGeom>
              <a:avLst/>
              <a:gdLst>
                <a:gd name="T0" fmla="*/ 0 w 937"/>
                <a:gd name="T1" fmla="*/ 25 h 536"/>
                <a:gd name="T2" fmla="*/ 195 w 937"/>
                <a:gd name="T3" fmla="*/ 0 h 536"/>
                <a:gd name="T4" fmla="*/ 351 w 937"/>
                <a:gd name="T5" fmla="*/ 29 h 536"/>
                <a:gd name="T6" fmla="*/ 469 w 937"/>
                <a:gd name="T7" fmla="*/ 179 h 536"/>
                <a:gd name="T8" fmla="*/ 279 w 937"/>
                <a:gd name="T9" fmla="*/ 164 h 536"/>
                <a:gd name="T10" fmla="*/ 25 w 937"/>
                <a:gd name="T11" fmla="*/ 57 h 536"/>
                <a:gd name="T12" fmla="*/ 0 w 937"/>
                <a:gd name="T13" fmla="*/ 25 h 536"/>
                <a:gd name="T14" fmla="*/ 0 w 937"/>
                <a:gd name="T15" fmla="*/ 25 h 536"/>
                <a:gd name="T16" fmla="*/ 0 60000 65536"/>
                <a:gd name="T17" fmla="*/ 0 60000 65536"/>
                <a:gd name="T18" fmla="*/ 0 60000 65536"/>
                <a:gd name="T19" fmla="*/ 0 60000 65536"/>
                <a:gd name="T20" fmla="*/ 0 60000 65536"/>
                <a:gd name="T21" fmla="*/ 0 60000 65536"/>
                <a:gd name="T22" fmla="*/ 0 60000 65536"/>
                <a:gd name="T23" fmla="*/ 0 60000 65536"/>
                <a:gd name="T24" fmla="*/ 0 w 937"/>
                <a:gd name="T25" fmla="*/ 0 h 536"/>
                <a:gd name="T26" fmla="*/ 937 w 937"/>
                <a:gd name="T27" fmla="*/ 536 h 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37" h="536">
                  <a:moveTo>
                    <a:pt x="0" y="74"/>
                  </a:moveTo>
                  <a:lnTo>
                    <a:pt x="390" y="0"/>
                  </a:lnTo>
                  <a:lnTo>
                    <a:pt x="702" y="86"/>
                  </a:lnTo>
                  <a:lnTo>
                    <a:pt x="937" y="536"/>
                  </a:lnTo>
                  <a:lnTo>
                    <a:pt x="558" y="492"/>
                  </a:lnTo>
                  <a:lnTo>
                    <a:pt x="49" y="170"/>
                  </a:lnTo>
                  <a:lnTo>
                    <a:pt x="0" y="74"/>
                  </a:lnTo>
                  <a:close/>
                </a:path>
              </a:pathLst>
            </a:custGeom>
            <a:solidFill>
              <a:srgbClr val="84D184"/>
            </a:solidFill>
            <a:ln w="9525">
              <a:noFill/>
              <a:round/>
              <a:headEnd/>
              <a:tailEnd/>
            </a:ln>
          </p:spPr>
          <p:txBody>
            <a:bodyPr/>
            <a:lstStyle/>
            <a:p>
              <a:endParaRPr lang="en-US"/>
            </a:p>
          </p:txBody>
        </p:sp>
        <p:sp>
          <p:nvSpPr>
            <p:cNvPr id="48137" name="Freeform 7"/>
            <p:cNvSpPr>
              <a:spLocks/>
            </p:cNvSpPr>
            <p:nvPr/>
          </p:nvSpPr>
          <p:spPr bwMode="auto">
            <a:xfrm>
              <a:off x="2964" y="1250"/>
              <a:ext cx="610" cy="123"/>
            </a:xfrm>
            <a:custGeom>
              <a:avLst/>
              <a:gdLst>
                <a:gd name="T0" fmla="*/ 0 w 1219"/>
                <a:gd name="T1" fmla="*/ 35 h 369"/>
                <a:gd name="T2" fmla="*/ 72 w 1219"/>
                <a:gd name="T3" fmla="*/ 82 h 369"/>
                <a:gd name="T4" fmla="*/ 214 w 1219"/>
                <a:gd name="T5" fmla="*/ 123 h 369"/>
                <a:gd name="T6" fmla="*/ 336 w 1219"/>
                <a:gd name="T7" fmla="*/ 114 h 369"/>
                <a:gd name="T8" fmla="*/ 463 w 1219"/>
                <a:gd name="T9" fmla="*/ 99 h 369"/>
                <a:gd name="T10" fmla="*/ 585 w 1219"/>
                <a:gd name="T11" fmla="*/ 32 h 369"/>
                <a:gd name="T12" fmla="*/ 610 w 1219"/>
                <a:gd name="T13" fmla="*/ 0 h 369"/>
                <a:gd name="T14" fmla="*/ 216 w 1219"/>
                <a:gd name="T15" fmla="*/ 6 h 369"/>
                <a:gd name="T16" fmla="*/ 0 w 1219"/>
                <a:gd name="T17" fmla="*/ 35 h 369"/>
                <a:gd name="T18" fmla="*/ 0 w 1219"/>
                <a:gd name="T19" fmla="*/ 35 h 36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219"/>
                <a:gd name="T31" fmla="*/ 0 h 369"/>
                <a:gd name="T32" fmla="*/ 1219 w 1219"/>
                <a:gd name="T33" fmla="*/ 369 h 36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219" h="369">
                  <a:moveTo>
                    <a:pt x="0" y="106"/>
                  </a:moveTo>
                  <a:lnTo>
                    <a:pt x="144" y="246"/>
                  </a:lnTo>
                  <a:lnTo>
                    <a:pt x="427" y="369"/>
                  </a:lnTo>
                  <a:lnTo>
                    <a:pt x="672" y="341"/>
                  </a:lnTo>
                  <a:lnTo>
                    <a:pt x="925" y="297"/>
                  </a:lnTo>
                  <a:lnTo>
                    <a:pt x="1170" y="95"/>
                  </a:lnTo>
                  <a:lnTo>
                    <a:pt x="1219" y="0"/>
                  </a:lnTo>
                  <a:lnTo>
                    <a:pt x="432" y="18"/>
                  </a:lnTo>
                  <a:lnTo>
                    <a:pt x="0" y="106"/>
                  </a:lnTo>
                  <a:close/>
                </a:path>
              </a:pathLst>
            </a:custGeom>
            <a:solidFill>
              <a:srgbClr val="84D184"/>
            </a:solidFill>
            <a:ln w="9525">
              <a:noFill/>
              <a:round/>
              <a:headEnd/>
              <a:tailEnd/>
            </a:ln>
          </p:spPr>
          <p:txBody>
            <a:bodyPr/>
            <a:lstStyle/>
            <a:p>
              <a:endParaRPr lang="en-US"/>
            </a:p>
          </p:txBody>
        </p:sp>
        <p:sp>
          <p:nvSpPr>
            <p:cNvPr id="48138" name="Freeform 8"/>
            <p:cNvSpPr>
              <a:spLocks/>
            </p:cNvSpPr>
            <p:nvPr/>
          </p:nvSpPr>
          <p:spPr bwMode="auto">
            <a:xfrm>
              <a:off x="3261" y="852"/>
              <a:ext cx="346" cy="226"/>
            </a:xfrm>
            <a:custGeom>
              <a:avLst/>
              <a:gdLst>
                <a:gd name="T0" fmla="*/ 61 w 692"/>
                <a:gd name="T1" fmla="*/ 226 h 677"/>
                <a:gd name="T2" fmla="*/ 25 w 692"/>
                <a:gd name="T3" fmla="*/ 190 h 677"/>
                <a:gd name="T4" fmla="*/ 0 w 692"/>
                <a:gd name="T5" fmla="*/ 138 h 677"/>
                <a:gd name="T6" fmla="*/ 34 w 692"/>
                <a:gd name="T7" fmla="*/ 97 h 677"/>
                <a:gd name="T8" fmla="*/ 99 w 692"/>
                <a:gd name="T9" fmla="*/ 65 h 677"/>
                <a:gd name="T10" fmla="*/ 198 w 692"/>
                <a:gd name="T11" fmla="*/ 41 h 677"/>
                <a:gd name="T12" fmla="*/ 346 w 692"/>
                <a:gd name="T13" fmla="*/ 0 h 677"/>
                <a:gd name="T14" fmla="*/ 241 w 692"/>
                <a:gd name="T15" fmla="*/ 129 h 677"/>
                <a:gd name="T16" fmla="*/ 61 w 692"/>
                <a:gd name="T17" fmla="*/ 226 h 677"/>
                <a:gd name="T18" fmla="*/ 61 w 692"/>
                <a:gd name="T19" fmla="*/ 226 h 67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92"/>
                <a:gd name="T31" fmla="*/ 0 h 677"/>
                <a:gd name="T32" fmla="*/ 692 w 692"/>
                <a:gd name="T33" fmla="*/ 677 h 67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92" h="677">
                  <a:moveTo>
                    <a:pt x="123" y="677"/>
                  </a:moveTo>
                  <a:lnTo>
                    <a:pt x="50" y="570"/>
                  </a:lnTo>
                  <a:lnTo>
                    <a:pt x="0" y="413"/>
                  </a:lnTo>
                  <a:lnTo>
                    <a:pt x="67" y="290"/>
                  </a:lnTo>
                  <a:lnTo>
                    <a:pt x="199" y="195"/>
                  </a:lnTo>
                  <a:lnTo>
                    <a:pt x="397" y="123"/>
                  </a:lnTo>
                  <a:lnTo>
                    <a:pt x="692" y="0"/>
                  </a:lnTo>
                  <a:lnTo>
                    <a:pt x="482" y="386"/>
                  </a:lnTo>
                  <a:lnTo>
                    <a:pt x="123" y="677"/>
                  </a:lnTo>
                  <a:close/>
                </a:path>
              </a:pathLst>
            </a:custGeom>
            <a:solidFill>
              <a:srgbClr val="84D184"/>
            </a:solidFill>
            <a:ln w="9525">
              <a:noFill/>
              <a:round/>
              <a:headEnd/>
              <a:tailEnd/>
            </a:ln>
          </p:spPr>
          <p:txBody>
            <a:bodyPr/>
            <a:lstStyle/>
            <a:p>
              <a:endParaRPr lang="en-US"/>
            </a:p>
          </p:txBody>
        </p:sp>
        <p:sp>
          <p:nvSpPr>
            <p:cNvPr id="48139" name="Freeform 9"/>
            <p:cNvSpPr>
              <a:spLocks/>
            </p:cNvSpPr>
            <p:nvPr/>
          </p:nvSpPr>
          <p:spPr bwMode="auto">
            <a:xfrm>
              <a:off x="2851" y="973"/>
              <a:ext cx="203" cy="308"/>
            </a:xfrm>
            <a:custGeom>
              <a:avLst/>
              <a:gdLst>
                <a:gd name="T0" fmla="*/ 0 w 408"/>
                <a:gd name="T1" fmla="*/ 0 h 922"/>
                <a:gd name="T2" fmla="*/ 104 w 408"/>
                <a:gd name="T3" fmla="*/ 308 h 922"/>
                <a:gd name="T4" fmla="*/ 185 w 408"/>
                <a:gd name="T5" fmla="*/ 241 h 922"/>
                <a:gd name="T6" fmla="*/ 203 w 408"/>
                <a:gd name="T7" fmla="*/ 140 h 922"/>
                <a:gd name="T8" fmla="*/ 155 w 408"/>
                <a:gd name="T9" fmla="*/ 69 h 922"/>
                <a:gd name="T10" fmla="*/ 96 w 408"/>
                <a:gd name="T11" fmla="*/ 26 h 922"/>
                <a:gd name="T12" fmla="*/ 0 w 408"/>
                <a:gd name="T13" fmla="*/ 0 h 922"/>
                <a:gd name="T14" fmla="*/ 0 w 408"/>
                <a:gd name="T15" fmla="*/ 0 h 922"/>
                <a:gd name="T16" fmla="*/ 0 60000 65536"/>
                <a:gd name="T17" fmla="*/ 0 60000 65536"/>
                <a:gd name="T18" fmla="*/ 0 60000 65536"/>
                <a:gd name="T19" fmla="*/ 0 60000 65536"/>
                <a:gd name="T20" fmla="*/ 0 60000 65536"/>
                <a:gd name="T21" fmla="*/ 0 60000 65536"/>
                <a:gd name="T22" fmla="*/ 0 60000 65536"/>
                <a:gd name="T23" fmla="*/ 0 60000 65536"/>
                <a:gd name="T24" fmla="*/ 0 w 408"/>
                <a:gd name="T25" fmla="*/ 0 h 922"/>
                <a:gd name="T26" fmla="*/ 408 w 408"/>
                <a:gd name="T27" fmla="*/ 922 h 92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08" h="922">
                  <a:moveTo>
                    <a:pt x="0" y="0"/>
                  </a:moveTo>
                  <a:lnTo>
                    <a:pt x="210" y="922"/>
                  </a:lnTo>
                  <a:lnTo>
                    <a:pt x="372" y="720"/>
                  </a:lnTo>
                  <a:lnTo>
                    <a:pt x="408" y="419"/>
                  </a:lnTo>
                  <a:lnTo>
                    <a:pt x="312" y="207"/>
                  </a:lnTo>
                  <a:lnTo>
                    <a:pt x="192" y="78"/>
                  </a:lnTo>
                  <a:lnTo>
                    <a:pt x="0" y="0"/>
                  </a:lnTo>
                  <a:close/>
                </a:path>
              </a:pathLst>
            </a:custGeom>
            <a:solidFill>
              <a:srgbClr val="84D184"/>
            </a:solidFill>
            <a:ln w="9525">
              <a:noFill/>
              <a:round/>
              <a:headEnd/>
              <a:tailEnd/>
            </a:ln>
          </p:spPr>
          <p:txBody>
            <a:bodyPr/>
            <a:lstStyle/>
            <a:p>
              <a:endParaRPr lang="en-US"/>
            </a:p>
          </p:txBody>
        </p:sp>
        <p:sp>
          <p:nvSpPr>
            <p:cNvPr id="48140" name="Freeform 10"/>
            <p:cNvSpPr>
              <a:spLocks/>
            </p:cNvSpPr>
            <p:nvPr/>
          </p:nvSpPr>
          <p:spPr bwMode="auto">
            <a:xfrm>
              <a:off x="2499" y="1093"/>
              <a:ext cx="154" cy="342"/>
            </a:xfrm>
            <a:custGeom>
              <a:avLst/>
              <a:gdLst>
                <a:gd name="T0" fmla="*/ 0 w 306"/>
                <a:gd name="T1" fmla="*/ 342 h 1026"/>
                <a:gd name="T2" fmla="*/ 21 w 306"/>
                <a:gd name="T3" fmla="*/ 0 h 1026"/>
                <a:gd name="T4" fmla="*/ 126 w 306"/>
                <a:gd name="T5" fmla="*/ 70 h 1026"/>
                <a:gd name="T6" fmla="*/ 154 w 306"/>
                <a:gd name="T7" fmla="*/ 162 h 1026"/>
                <a:gd name="T8" fmla="*/ 111 w 306"/>
                <a:gd name="T9" fmla="*/ 269 h 1026"/>
                <a:gd name="T10" fmla="*/ 0 w 306"/>
                <a:gd name="T11" fmla="*/ 342 h 1026"/>
                <a:gd name="T12" fmla="*/ 0 w 306"/>
                <a:gd name="T13" fmla="*/ 342 h 1026"/>
                <a:gd name="T14" fmla="*/ 0 60000 65536"/>
                <a:gd name="T15" fmla="*/ 0 60000 65536"/>
                <a:gd name="T16" fmla="*/ 0 60000 65536"/>
                <a:gd name="T17" fmla="*/ 0 60000 65536"/>
                <a:gd name="T18" fmla="*/ 0 60000 65536"/>
                <a:gd name="T19" fmla="*/ 0 60000 65536"/>
                <a:gd name="T20" fmla="*/ 0 60000 65536"/>
                <a:gd name="T21" fmla="*/ 0 w 306"/>
                <a:gd name="T22" fmla="*/ 0 h 1026"/>
                <a:gd name="T23" fmla="*/ 306 w 306"/>
                <a:gd name="T24" fmla="*/ 1026 h 102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06" h="1026">
                  <a:moveTo>
                    <a:pt x="0" y="1026"/>
                  </a:moveTo>
                  <a:lnTo>
                    <a:pt x="42" y="0"/>
                  </a:lnTo>
                  <a:lnTo>
                    <a:pt x="251" y="211"/>
                  </a:lnTo>
                  <a:lnTo>
                    <a:pt x="306" y="485"/>
                  </a:lnTo>
                  <a:lnTo>
                    <a:pt x="221" y="808"/>
                  </a:lnTo>
                  <a:lnTo>
                    <a:pt x="0" y="1026"/>
                  </a:lnTo>
                  <a:close/>
                </a:path>
              </a:pathLst>
            </a:custGeom>
            <a:solidFill>
              <a:srgbClr val="84D184"/>
            </a:solidFill>
            <a:ln w="9525">
              <a:noFill/>
              <a:round/>
              <a:headEnd/>
              <a:tailEnd/>
            </a:ln>
          </p:spPr>
          <p:txBody>
            <a:bodyPr/>
            <a:lstStyle/>
            <a:p>
              <a:endParaRPr lang="en-US"/>
            </a:p>
          </p:txBody>
        </p:sp>
        <p:sp>
          <p:nvSpPr>
            <p:cNvPr id="48141" name="Freeform 11"/>
            <p:cNvSpPr>
              <a:spLocks/>
            </p:cNvSpPr>
            <p:nvPr/>
          </p:nvSpPr>
          <p:spPr bwMode="auto">
            <a:xfrm>
              <a:off x="2203" y="876"/>
              <a:ext cx="1385" cy="636"/>
            </a:xfrm>
            <a:custGeom>
              <a:avLst/>
              <a:gdLst>
                <a:gd name="T0" fmla="*/ 246 w 2771"/>
                <a:gd name="T1" fmla="*/ 555 h 1909"/>
                <a:gd name="T2" fmla="*/ 362 w 2771"/>
                <a:gd name="T3" fmla="*/ 531 h 1909"/>
                <a:gd name="T4" fmla="*/ 491 w 2771"/>
                <a:gd name="T5" fmla="*/ 497 h 1909"/>
                <a:gd name="T6" fmla="*/ 559 w 2771"/>
                <a:gd name="T7" fmla="*/ 474 h 1909"/>
                <a:gd name="T8" fmla="*/ 631 w 2771"/>
                <a:gd name="T9" fmla="*/ 450 h 1909"/>
                <a:gd name="T10" fmla="*/ 702 w 2771"/>
                <a:gd name="T11" fmla="*/ 420 h 1909"/>
                <a:gd name="T12" fmla="*/ 776 w 2771"/>
                <a:gd name="T13" fmla="*/ 388 h 1909"/>
                <a:gd name="T14" fmla="*/ 847 w 2771"/>
                <a:gd name="T15" fmla="*/ 353 h 1909"/>
                <a:gd name="T16" fmla="*/ 914 w 2771"/>
                <a:gd name="T17" fmla="*/ 318 h 1909"/>
                <a:gd name="T18" fmla="*/ 976 w 2771"/>
                <a:gd name="T19" fmla="*/ 283 h 1909"/>
                <a:gd name="T20" fmla="*/ 1035 w 2771"/>
                <a:gd name="T21" fmla="*/ 249 h 1909"/>
                <a:gd name="T22" fmla="*/ 1090 w 2771"/>
                <a:gd name="T23" fmla="*/ 215 h 1909"/>
                <a:gd name="T24" fmla="*/ 1139 w 2771"/>
                <a:gd name="T25" fmla="*/ 183 h 1909"/>
                <a:gd name="T26" fmla="*/ 1186 w 2771"/>
                <a:gd name="T27" fmla="*/ 153 h 1909"/>
                <a:gd name="T28" fmla="*/ 1226 w 2771"/>
                <a:gd name="T29" fmla="*/ 124 h 1909"/>
                <a:gd name="T30" fmla="*/ 1262 w 2771"/>
                <a:gd name="T31" fmla="*/ 98 h 1909"/>
                <a:gd name="T32" fmla="*/ 1295 w 2771"/>
                <a:gd name="T33" fmla="*/ 74 h 1909"/>
                <a:gd name="T34" fmla="*/ 1322 w 2771"/>
                <a:gd name="T35" fmla="*/ 53 h 1909"/>
                <a:gd name="T36" fmla="*/ 1362 w 2771"/>
                <a:gd name="T37" fmla="*/ 20 h 1909"/>
                <a:gd name="T38" fmla="*/ 1383 w 2771"/>
                <a:gd name="T39" fmla="*/ 0 h 1909"/>
                <a:gd name="T40" fmla="*/ 1377 w 2771"/>
                <a:gd name="T41" fmla="*/ 115 h 1909"/>
                <a:gd name="T42" fmla="*/ 1364 w 2771"/>
                <a:gd name="T43" fmla="*/ 146 h 1909"/>
                <a:gd name="T44" fmla="*/ 1342 w 2771"/>
                <a:gd name="T45" fmla="*/ 172 h 1909"/>
                <a:gd name="T46" fmla="*/ 1309 w 2771"/>
                <a:gd name="T47" fmla="*/ 190 h 1909"/>
                <a:gd name="T48" fmla="*/ 1238 w 2771"/>
                <a:gd name="T49" fmla="*/ 206 h 1909"/>
                <a:gd name="T50" fmla="*/ 1129 w 2771"/>
                <a:gd name="T51" fmla="*/ 206 h 1909"/>
                <a:gd name="T52" fmla="*/ 1106 w 2771"/>
                <a:gd name="T53" fmla="*/ 224 h 1909"/>
                <a:gd name="T54" fmla="*/ 1069 w 2771"/>
                <a:gd name="T55" fmla="*/ 253 h 1909"/>
                <a:gd name="T56" fmla="*/ 1030 w 2771"/>
                <a:gd name="T57" fmla="*/ 281 h 1909"/>
                <a:gd name="T58" fmla="*/ 999 w 2771"/>
                <a:gd name="T59" fmla="*/ 302 h 1909"/>
                <a:gd name="T60" fmla="*/ 965 w 2771"/>
                <a:gd name="T61" fmla="*/ 324 h 1909"/>
                <a:gd name="T62" fmla="*/ 928 w 2771"/>
                <a:gd name="T63" fmla="*/ 347 h 1909"/>
                <a:gd name="T64" fmla="*/ 887 w 2771"/>
                <a:gd name="T65" fmla="*/ 370 h 1909"/>
                <a:gd name="T66" fmla="*/ 843 w 2771"/>
                <a:gd name="T67" fmla="*/ 394 h 1909"/>
                <a:gd name="T68" fmla="*/ 797 w 2771"/>
                <a:gd name="T69" fmla="*/ 417 h 1909"/>
                <a:gd name="T70" fmla="*/ 749 w 2771"/>
                <a:gd name="T71" fmla="*/ 440 h 1909"/>
                <a:gd name="T72" fmla="*/ 699 w 2771"/>
                <a:gd name="T73" fmla="*/ 461 h 1909"/>
                <a:gd name="T74" fmla="*/ 646 w 2771"/>
                <a:gd name="T75" fmla="*/ 482 h 1909"/>
                <a:gd name="T76" fmla="*/ 565 w 2771"/>
                <a:gd name="T77" fmla="*/ 509 h 1909"/>
                <a:gd name="T78" fmla="*/ 455 w 2771"/>
                <a:gd name="T79" fmla="*/ 540 h 1909"/>
                <a:gd name="T80" fmla="*/ 347 w 2771"/>
                <a:gd name="T81" fmla="*/ 567 h 1909"/>
                <a:gd name="T82" fmla="*/ 247 w 2771"/>
                <a:gd name="T83" fmla="*/ 591 h 1909"/>
                <a:gd name="T84" fmla="*/ 120 w 2771"/>
                <a:gd name="T85" fmla="*/ 616 h 1909"/>
                <a:gd name="T86" fmla="*/ 0 w 2771"/>
                <a:gd name="T87" fmla="*/ 636 h 1909"/>
                <a:gd name="T88" fmla="*/ 11 w 2771"/>
                <a:gd name="T89" fmla="*/ 583 h 1909"/>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2771"/>
                <a:gd name="T136" fmla="*/ 0 h 1909"/>
                <a:gd name="T137" fmla="*/ 2771 w 2771"/>
                <a:gd name="T138" fmla="*/ 1909 h 1909"/>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2771" h="1909">
                  <a:moveTo>
                    <a:pt x="22" y="1751"/>
                  </a:moveTo>
                  <a:lnTo>
                    <a:pt x="492" y="1667"/>
                  </a:lnTo>
                  <a:lnTo>
                    <a:pt x="605" y="1633"/>
                  </a:lnTo>
                  <a:lnTo>
                    <a:pt x="724" y="1594"/>
                  </a:lnTo>
                  <a:lnTo>
                    <a:pt x="850" y="1546"/>
                  </a:lnTo>
                  <a:lnTo>
                    <a:pt x="983" y="1491"/>
                  </a:lnTo>
                  <a:lnTo>
                    <a:pt x="1051" y="1459"/>
                  </a:lnTo>
                  <a:lnTo>
                    <a:pt x="1119" y="1424"/>
                  </a:lnTo>
                  <a:lnTo>
                    <a:pt x="1191" y="1389"/>
                  </a:lnTo>
                  <a:lnTo>
                    <a:pt x="1263" y="1350"/>
                  </a:lnTo>
                  <a:lnTo>
                    <a:pt x="1332" y="1308"/>
                  </a:lnTo>
                  <a:lnTo>
                    <a:pt x="1405" y="1262"/>
                  </a:lnTo>
                  <a:lnTo>
                    <a:pt x="1479" y="1215"/>
                  </a:lnTo>
                  <a:lnTo>
                    <a:pt x="1552" y="1164"/>
                  </a:lnTo>
                  <a:lnTo>
                    <a:pt x="1624" y="1111"/>
                  </a:lnTo>
                  <a:lnTo>
                    <a:pt x="1694" y="1060"/>
                  </a:lnTo>
                  <a:lnTo>
                    <a:pt x="1761" y="1007"/>
                  </a:lnTo>
                  <a:lnTo>
                    <a:pt x="1829" y="954"/>
                  </a:lnTo>
                  <a:lnTo>
                    <a:pt x="1892" y="902"/>
                  </a:lnTo>
                  <a:lnTo>
                    <a:pt x="1953" y="849"/>
                  </a:lnTo>
                  <a:lnTo>
                    <a:pt x="2013" y="800"/>
                  </a:lnTo>
                  <a:lnTo>
                    <a:pt x="2071" y="748"/>
                  </a:lnTo>
                  <a:lnTo>
                    <a:pt x="2127" y="696"/>
                  </a:lnTo>
                  <a:lnTo>
                    <a:pt x="2181" y="646"/>
                  </a:lnTo>
                  <a:lnTo>
                    <a:pt x="2230" y="599"/>
                  </a:lnTo>
                  <a:lnTo>
                    <a:pt x="2279" y="550"/>
                  </a:lnTo>
                  <a:lnTo>
                    <a:pt x="2327" y="505"/>
                  </a:lnTo>
                  <a:lnTo>
                    <a:pt x="2372" y="460"/>
                  </a:lnTo>
                  <a:lnTo>
                    <a:pt x="2415" y="416"/>
                  </a:lnTo>
                  <a:lnTo>
                    <a:pt x="2452" y="372"/>
                  </a:lnTo>
                  <a:lnTo>
                    <a:pt x="2490" y="333"/>
                  </a:lnTo>
                  <a:lnTo>
                    <a:pt x="2525" y="293"/>
                  </a:lnTo>
                  <a:lnTo>
                    <a:pt x="2559" y="257"/>
                  </a:lnTo>
                  <a:lnTo>
                    <a:pt x="2590" y="221"/>
                  </a:lnTo>
                  <a:lnTo>
                    <a:pt x="2617" y="190"/>
                  </a:lnTo>
                  <a:lnTo>
                    <a:pt x="2644" y="158"/>
                  </a:lnTo>
                  <a:lnTo>
                    <a:pt x="2689" y="104"/>
                  </a:lnTo>
                  <a:lnTo>
                    <a:pt x="2724" y="61"/>
                  </a:lnTo>
                  <a:lnTo>
                    <a:pt x="2748" y="27"/>
                  </a:lnTo>
                  <a:lnTo>
                    <a:pt x="2767" y="0"/>
                  </a:lnTo>
                  <a:lnTo>
                    <a:pt x="2771" y="246"/>
                  </a:lnTo>
                  <a:lnTo>
                    <a:pt x="2755" y="344"/>
                  </a:lnTo>
                  <a:lnTo>
                    <a:pt x="2745" y="393"/>
                  </a:lnTo>
                  <a:lnTo>
                    <a:pt x="2728" y="438"/>
                  </a:lnTo>
                  <a:lnTo>
                    <a:pt x="2707" y="479"/>
                  </a:lnTo>
                  <a:lnTo>
                    <a:pt x="2685" y="517"/>
                  </a:lnTo>
                  <a:lnTo>
                    <a:pt x="2653" y="546"/>
                  </a:lnTo>
                  <a:lnTo>
                    <a:pt x="2619" y="571"/>
                  </a:lnTo>
                  <a:lnTo>
                    <a:pt x="2544" y="601"/>
                  </a:lnTo>
                  <a:lnTo>
                    <a:pt x="2477" y="619"/>
                  </a:lnTo>
                  <a:lnTo>
                    <a:pt x="2362" y="633"/>
                  </a:lnTo>
                  <a:lnTo>
                    <a:pt x="2259" y="619"/>
                  </a:lnTo>
                  <a:lnTo>
                    <a:pt x="2240" y="645"/>
                  </a:lnTo>
                  <a:lnTo>
                    <a:pt x="2213" y="673"/>
                  </a:lnTo>
                  <a:lnTo>
                    <a:pt x="2181" y="713"/>
                  </a:lnTo>
                  <a:lnTo>
                    <a:pt x="2139" y="760"/>
                  </a:lnTo>
                  <a:lnTo>
                    <a:pt x="2088" y="814"/>
                  </a:lnTo>
                  <a:lnTo>
                    <a:pt x="2060" y="842"/>
                  </a:lnTo>
                  <a:lnTo>
                    <a:pt x="2031" y="874"/>
                  </a:lnTo>
                  <a:lnTo>
                    <a:pt x="1998" y="906"/>
                  </a:lnTo>
                  <a:lnTo>
                    <a:pt x="1965" y="937"/>
                  </a:lnTo>
                  <a:lnTo>
                    <a:pt x="1931" y="972"/>
                  </a:lnTo>
                  <a:lnTo>
                    <a:pt x="1892" y="1007"/>
                  </a:lnTo>
                  <a:lnTo>
                    <a:pt x="1856" y="1041"/>
                  </a:lnTo>
                  <a:lnTo>
                    <a:pt x="1815" y="1076"/>
                  </a:lnTo>
                  <a:lnTo>
                    <a:pt x="1775" y="1111"/>
                  </a:lnTo>
                  <a:lnTo>
                    <a:pt x="1730" y="1147"/>
                  </a:lnTo>
                  <a:lnTo>
                    <a:pt x="1687" y="1183"/>
                  </a:lnTo>
                  <a:lnTo>
                    <a:pt x="1642" y="1217"/>
                  </a:lnTo>
                  <a:lnTo>
                    <a:pt x="1595" y="1253"/>
                  </a:lnTo>
                  <a:lnTo>
                    <a:pt x="1548" y="1286"/>
                  </a:lnTo>
                  <a:lnTo>
                    <a:pt x="1499" y="1322"/>
                  </a:lnTo>
                  <a:lnTo>
                    <a:pt x="1447" y="1353"/>
                  </a:lnTo>
                  <a:lnTo>
                    <a:pt x="1398" y="1385"/>
                  </a:lnTo>
                  <a:lnTo>
                    <a:pt x="1345" y="1416"/>
                  </a:lnTo>
                  <a:lnTo>
                    <a:pt x="1293" y="1446"/>
                  </a:lnTo>
                  <a:lnTo>
                    <a:pt x="1239" y="1474"/>
                  </a:lnTo>
                  <a:lnTo>
                    <a:pt x="1130" y="1527"/>
                  </a:lnTo>
                  <a:lnTo>
                    <a:pt x="1018" y="1574"/>
                  </a:lnTo>
                  <a:lnTo>
                    <a:pt x="910" y="1622"/>
                  </a:lnTo>
                  <a:lnTo>
                    <a:pt x="801" y="1664"/>
                  </a:lnTo>
                  <a:lnTo>
                    <a:pt x="694" y="1702"/>
                  </a:lnTo>
                  <a:lnTo>
                    <a:pt x="593" y="1739"/>
                  </a:lnTo>
                  <a:lnTo>
                    <a:pt x="495" y="1773"/>
                  </a:lnTo>
                  <a:lnTo>
                    <a:pt x="403" y="1801"/>
                  </a:lnTo>
                  <a:lnTo>
                    <a:pt x="240" y="1848"/>
                  </a:lnTo>
                  <a:lnTo>
                    <a:pt x="113" y="1882"/>
                  </a:lnTo>
                  <a:lnTo>
                    <a:pt x="0" y="1909"/>
                  </a:lnTo>
                  <a:lnTo>
                    <a:pt x="22" y="1751"/>
                  </a:lnTo>
                  <a:close/>
                </a:path>
              </a:pathLst>
            </a:custGeom>
            <a:solidFill>
              <a:srgbClr val="000000"/>
            </a:solidFill>
            <a:ln w="9525">
              <a:noFill/>
              <a:round/>
              <a:headEnd/>
              <a:tailEnd/>
            </a:ln>
          </p:spPr>
          <p:txBody>
            <a:bodyPr/>
            <a:lstStyle/>
            <a:p>
              <a:endParaRPr lang="en-US"/>
            </a:p>
          </p:txBody>
        </p:sp>
        <p:sp>
          <p:nvSpPr>
            <p:cNvPr id="48142" name="Freeform 12"/>
            <p:cNvSpPr>
              <a:spLocks/>
            </p:cNvSpPr>
            <p:nvPr/>
          </p:nvSpPr>
          <p:spPr bwMode="auto">
            <a:xfrm>
              <a:off x="3245" y="876"/>
              <a:ext cx="288" cy="190"/>
            </a:xfrm>
            <a:custGeom>
              <a:avLst/>
              <a:gdLst>
                <a:gd name="T0" fmla="*/ 288 w 575"/>
                <a:gd name="T1" fmla="*/ 0 h 571"/>
                <a:gd name="T2" fmla="*/ 260 w 575"/>
                <a:gd name="T3" fmla="*/ 8 h 571"/>
                <a:gd name="T4" fmla="*/ 196 w 575"/>
                <a:gd name="T5" fmla="*/ 27 h 571"/>
                <a:gd name="T6" fmla="*/ 159 w 575"/>
                <a:gd name="T7" fmla="*/ 40 h 571"/>
                <a:gd name="T8" fmla="*/ 123 w 575"/>
                <a:gd name="T9" fmla="*/ 55 h 571"/>
                <a:gd name="T10" fmla="*/ 93 w 575"/>
                <a:gd name="T11" fmla="*/ 70 h 571"/>
                <a:gd name="T12" fmla="*/ 71 w 575"/>
                <a:gd name="T13" fmla="*/ 87 h 571"/>
                <a:gd name="T14" fmla="*/ 58 w 575"/>
                <a:gd name="T15" fmla="*/ 103 h 571"/>
                <a:gd name="T16" fmla="*/ 51 w 575"/>
                <a:gd name="T17" fmla="*/ 121 h 571"/>
                <a:gd name="T18" fmla="*/ 49 w 575"/>
                <a:gd name="T19" fmla="*/ 155 h 571"/>
                <a:gd name="T20" fmla="*/ 56 w 575"/>
                <a:gd name="T21" fmla="*/ 180 h 571"/>
                <a:gd name="T22" fmla="*/ 60 w 575"/>
                <a:gd name="T23" fmla="*/ 190 h 571"/>
                <a:gd name="T24" fmla="*/ 46 w 575"/>
                <a:gd name="T25" fmla="*/ 178 h 571"/>
                <a:gd name="T26" fmla="*/ 33 w 575"/>
                <a:gd name="T27" fmla="*/ 165 h 571"/>
                <a:gd name="T28" fmla="*/ 19 w 575"/>
                <a:gd name="T29" fmla="*/ 149 h 571"/>
                <a:gd name="T30" fmla="*/ 7 w 575"/>
                <a:gd name="T31" fmla="*/ 131 h 571"/>
                <a:gd name="T32" fmla="*/ 0 w 575"/>
                <a:gd name="T33" fmla="*/ 112 h 571"/>
                <a:gd name="T34" fmla="*/ 1 w 575"/>
                <a:gd name="T35" fmla="*/ 92 h 571"/>
                <a:gd name="T36" fmla="*/ 13 w 575"/>
                <a:gd name="T37" fmla="*/ 74 h 571"/>
                <a:gd name="T38" fmla="*/ 24 w 575"/>
                <a:gd name="T39" fmla="*/ 66 h 571"/>
                <a:gd name="T40" fmla="*/ 38 w 575"/>
                <a:gd name="T41" fmla="*/ 58 h 571"/>
                <a:gd name="T42" fmla="*/ 76 w 575"/>
                <a:gd name="T43" fmla="*/ 43 h 571"/>
                <a:gd name="T44" fmla="*/ 120 w 575"/>
                <a:gd name="T45" fmla="*/ 30 h 571"/>
                <a:gd name="T46" fmla="*/ 169 w 575"/>
                <a:gd name="T47" fmla="*/ 19 h 571"/>
                <a:gd name="T48" fmla="*/ 251 w 575"/>
                <a:gd name="T49" fmla="*/ 5 h 571"/>
                <a:gd name="T50" fmla="*/ 288 w 575"/>
                <a:gd name="T51" fmla="*/ 0 h 571"/>
                <a:gd name="T52" fmla="*/ 288 w 575"/>
                <a:gd name="T53" fmla="*/ 0 h 57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575"/>
                <a:gd name="T82" fmla="*/ 0 h 571"/>
                <a:gd name="T83" fmla="*/ 575 w 575"/>
                <a:gd name="T84" fmla="*/ 571 h 571"/>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575" h="571">
                  <a:moveTo>
                    <a:pt x="575" y="0"/>
                  </a:moveTo>
                  <a:lnTo>
                    <a:pt x="520" y="23"/>
                  </a:lnTo>
                  <a:lnTo>
                    <a:pt x="392" y="80"/>
                  </a:lnTo>
                  <a:lnTo>
                    <a:pt x="318" y="119"/>
                  </a:lnTo>
                  <a:lnTo>
                    <a:pt x="246" y="164"/>
                  </a:lnTo>
                  <a:lnTo>
                    <a:pt x="185" y="211"/>
                  </a:lnTo>
                  <a:lnTo>
                    <a:pt x="141" y="260"/>
                  </a:lnTo>
                  <a:lnTo>
                    <a:pt x="115" y="311"/>
                  </a:lnTo>
                  <a:lnTo>
                    <a:pt x="101" y="364"/>
                  </a:lnTo>
                  <a:lnTo>
                    <a:pt x="97" y="465"/>
                  </a:lnTo>
                  <a:lnTo>
                    <a:pt x="111" y="540"/>
                  </a:lnTo>
                  <a:lnTo>
                    <a:pt x="119" y="571"/>
                  </a:lnTo>
                  <a:lnTo>
                    <a:pt x="91" y="535"/>
                  </a:lnTo>
                  <a:lnTo>
                    <a:pt x="65" y="497"/>
                  </a:lnTo>
                  <a:lnTo>
                    <a:pt x="37" y="448"/>
                  </a:lnTo>
                  <a:lnTo>
                    <a:pt x="13" y="393"/>
                  </a:lnTo>
                  <a:lnTo>
                    <a:pt x="0" y="336"/>
                  </a:lnTo>
                  <a:lnTo>
                    <a:pt x="1" y="276"/>
                  </a:lnTo>
                  <a:lnTo>
                    <a:pt x="25" y="223"/>
                  </a:lnTo>
                  <a:lnTo>
                    <a:pt x="47" y="198"/>
                  </a:lnTo>
                  <a:lnTo>
                    <a:pt x="76" y="173"/>
                  </a:lnTo>
                  <a:lnTo>
                    <a:pt x="151" y="130"/>
                  </a:lnTo>
                  <a:lnTo>
                    <a:pt x="240" y="90"/>
                  </a:lnTo>
                  <a:lnTo>
                    <a:pt x="337" y="58"/>
                  </a:lnTo>
                  <a:lnTo>
                    <a:pt x="502" y="15"/>
                  </a:lnTo>
                  <a:lnTo>
                    <a:pt x="575" y="0"/>
                  </a:lnTo>
                  <a:close/>
                </a:path>
              </a:pathLst>
            </a:custGeom>
            <a:solidFill>
              <a:srgbClr val="000000"/>
            </a:solidFill>
            <a:ln w="9525">
              <a:noFill/>
              <a:round/>
              <a:headEnd/>
              <a:tailEnd/>
            </a:ln>
          </p:spPr>
          <p:txBody>
            <a:bodyPr/>
            <a:lstStyle/>
            <a:p>
              <a:endParaRPr lang="en-US"/>
            </a:p>
          </p:txBody>
        </p:sp>
        <p:sp>
          <p:nvSpPr>
            <p:cNvPr id="48143" name="Freeform 13"/>
            <p:cNvSpPr>
              <a:spLocks/>
            </p:cNvSpPr>
            <p:nvPr/>
          </p:nvSpPr>
          <p:spPr bwMode="auto">
            <a:xfrm>
              <a:off x="2990" y="1219"/>
              <a:ext cx="570" cy="68"/>
            </a:xfrm>
            <a:custGeom>
              <a:avLst/>
              <a:gdLst>
                <a:gd name="T0" fmla="*/ 0 w 1140"/>
                <a:gd name="T1" fmla="*/ 68 h 204"/>
                <a:gd name="T2" fmla="*/ 570 w 1140"/>
                <a:gd name="T3" fmla="*/ 31 h 204"/>
                <a:gd name="T4" fmla="*/ 540 w 1140"/>
                <a:gd name="T5" fmla="*/ 25 h 204"/>
                <a:gd name="T6" fmla="*/ 464 w 1140"/>
                <a:gd name="T7" fmla="*/ 11 h 204"/>
                <a:gd name="T8" fmla="*/ 364 w 1140"/>
                <a:gd name="T9" fmla="*/ 0 h 204"/>
                <a:gd name="T10" fmla="*/ 261 w 1140"/>
                <a:gd name="T11" fmla="*/ 3 h 204"/>
                <a:gd name="T12" fmla="*/ 165 w 1140"/>
                <a:gd name="T13" fmla="*/ 20 h 204"/>
                <a:gd name="T14" fmla="*/ 122 w 1140"/>
                <a:gd name="T15" fmla="*/ 31 h 204"/>
                <a:gd name="T16" fmla="*/ 82 w 1140"/>
                <a:gd name="T17" fmla="*/ 41 h 204"/>
                <a:gd name="T18" fmla="*/ 22 w 1140"/>
                <a:gd name="T19" fmla="*/ 60 h 204"/>
                <a:gd name="T20" fmla="*/ 0 w 1140"/>
                <a:gd name="T21" fmla="*/ 68 h 204"/>
                <a:gd name="T22" fmla="*/ 0 w 1140"/>
                <a:gd name="T23" fmla="*/ 68 h 20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140"/>
                <a:gd name="T37" fmla="*/ 0 h 204"/>
                <a:gd name="T38" fmla="*/ 1140 w 1140"/>
                <a:gd name="T39" fmla="*/ 204 h 20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140" h="204">
                  <a:moveTo>
                    <a:pt x="0" y="204"/>
                  </a:moveTo>
                  <a:lnTo>
                    <a:pt x="1140" y="94"/>
                  </a:lnTo>
                  <a:lnTo>
                    <a:pt x="1080" y="75"/>
                  </a:lnTo>
                  <a:lnTo>
                    <a:pt x="928" y="32"/>
                  </a:lnTo>
                  <a:lnTo>
                    <a:pt x="728" y="0"/>
                  </a:lnTo>
                  <a:lnTo>
                    <a:pt x="522" y="8"/>
                  </a:lnTo>
                  <a:lnTo>
                    <a:pt x="331" y="59"/>
                  </a:lnTo>
                  <a:lnTo>
                    <a:pt x="244" y="92"/>
                  </a:lnTo>
                  <a:lnTo>
                    <a:pt x="165" y="124"/>
                  </a:lnTo>
                  <a:lnTo>
                    <a:pt x="45" y="180"/>
                  </a:lnTo>
                  <a:lnTo>
                    <a:pt x="0" y="204"/>
                  </a:lnTo>
                  <a:close/>
                </a:path>
              </a:pathLst>
            </a:custGeom>
            <a:solidFill>
              <a:srgbClr val="000000"/>
            </a:solidFill>
            <a:ln w="9525">
              <a:noFill/>
              <a:round/>
              <a:headEnd/>
              <a:tailEnd/>
            </a:ln>
          </p:spPr>
          <p:txBody>
            <a:bodyPr/>
            <a:lstStyle/>
            <a:p>
              <a:endParaRPr lang="en-US"/>
            </a:p>
          </p:txBody>
        </p:sp>
        <p:sp>
          <p:nvSpPr>
            <p:cNvPr id="48144" name="Freeform 14"/>
            <p:cNvSpPr>
              <a:spLocks/>
            </p:cNvSpPr>
            <p:nvPr/>
          </p:nvSpPr>
          <p:spPr bwMode="auto">
            <a:xfrm>
              <a:off x="3016" y="1264"/>
              <a:ext cx="544" cy="130"/>
            </a:xfrm>
            <a:custGeom>
              <a:avLst/>
              <a:gdLst>
                <a:gd name="T0" fmla="*/ 0 w 1087"/>
                <a:gd name="T1" fmla="*/ 63 h 392"/>
                <a:gd name="T2" fmla="*/ 31 w 1087"/>
                <a:gd name="T3" fmla="*/ 71 h 392"/>
                <a:gd name="T4" fmla="*/ 66 w 1087"/>
                <a:gd name="T5" fmla="*/ 79 h 392"/>
                <a:gd name="T6" fmla="*/ 111 w 1087"/>
                <a:gd name="T7" fmla="*/ 87 h 392"/>
                <a:gd name="T8" fmla="*/ 217 w 1087"/>
                <a:gd name="T9" fmla="*/ 97 h 392"/>
                <a:gd name="T10" fmla="*/ 327 w 1087"/>
                <a:gd name="T11" fmla="*/ 86 h 392"/>
                <a:gd name="T12" fmla="*/ 376 w 1087"/>
                <a:gd name="T13" fmla="*/ 73 h 392"/>
                <a:gd name="T14" fmla="*/ 419 w 1087"/>
                <a:gd name="T15" fmla="*/ 58 h 392"/>
                <a:gd name="T16" fmla="*/ 456 w 1087"/>
                <a:gd name="T17" fmla="*/ 44 h 392"/>
                <a:gd name="T18" fmla="*/ 488 w 1087"/>
                <a:gd name="T19" fmla="*/ 31 h 392"/>
                <a:gd name="T20" fmla="*/ 513 w 1087"/>
                <a:gd name="T21" fmla="*/ 18 h 392"/>
                <a:gd name="T22" fmla="*/ 530 w 1087"/>
                <a:gd name="T23" fmla="*/ 9 h 392"/>
                <a:gd name="T24" fmla="*/ 544 w 1087"/>
                <a:gd name="T25" fmla="*/ 0 h 392"/>
                <a:gd name="T26" fmla="*/ 540 w 1087"/>
                <a:gd name="T27" fmla="*/ 5 h 392"/>
                <a:gd name="T28" fmla="*/ 530 w 1087"/>
                <a:gd name="T29" fmla="*/ 19 h 392"/>
                <a:gd name="T30" fmla="*/ 522 w 1087"/>
                <a:gd name="T31" fmla="*/ 28 h 392"/>
                <a:gd name="T32" fmla="*/ 513 w 1087"/>
                <a:gd name="T33" fmla="*/ 37 h 392"/>
                <a:gd name="T34" fmla="*/ 501 w 1087"/>
                <a:gd name="T35" fmla="*/ 48 h 392"/>
                <a:gd name="T36" fmla="*/ 488 w 1087"/>
                <a:gd name="T37" fmla="*/ 60 h 392"/>
                <a:gd name="T38" fmla="*/ 473 w 1087"/>
                <a:gd name="T39" fmla="*/ 72 h 392"/>
                <a:gd name="T40" fmla="*/ 456 w 1087"/>
                <a:gd name="T41" fmla="*/ 84 h 392"/>
                <a:gd name="T42" fmla="*/ 438 w 1087"/>
                <a:gd name="T43" fmla="*/ 95 h 392"/>
                <a:gd name="T44" fmla="*/ 419 w 1087"/>
                <a:gd name="T45" fmla="*/ 104 h 392"/>
                <a:gd name="T46" fmla="*/ 396 w 1087"/>
                <a:gd name="T47" fmla="*/ 113 h 392"/>
                <a:gd name="T48" fmla="*/ 373 w 1087"/>
                <a:gd name="T49" fmla="*/ 121 h 392"/>
                <a:gd name="T50" fmla="*/ 320 w 1087"/>
                <a:gd name="T51" fmla="*/ 130 h 392"/>
                <a:gd name="T52" fmla="*/ 207 w 1087"/>
                <a:gd name="T53" fmla="*/ 125 h 392"/>
                <a:gd name="T54" fmla="*/ 103 w 1087"/>
                <a:gd name="T55" fmla="*/ 101 h 392"/>
                <a:gd name="T56" fmla="*/ 61 w 1087"/>
                <a:gd name="T57" fmla="*/ 87 h 392"/>
                <a:gd name="T58" fmla="*/ 29 w 1087"/>
                <a:gd name="T59" fmla="*/ 75 h 392"/>
                <a:gd name="T60" fmla="*/ 0 w 1087"/>
                <a:gd name="T61" fmla="*/ 63 h 392"/>
                <a:gd name="T62" fmla="*/ 0 w 1087"/>
                <a:gd name="T63" fmla="*/ 63 h 39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87"/>
                <a:gd name="T97" fmla="*/ 0 h 392"/>
                <a:gd name="T98" fmla="*/ 1087 w 1087"/>
                <a:gd name="T99" fmla="*/ 392 h 392"/>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87" h="392">
                  <a:moveTo>
                    <a:pt x="0" y="189"/>
                  </a:moveTo>
                  <a:lnTo>
                    <a:pt x="62" y="214"/>
                  </a:lnTo>
                  <a:lnTo>
                    <a:pt x="132" y="239"/>
                  </a:lnTo>
                  <a:lnTo>
                    <a:pt x="222" y="261"/>
                  </a:lnTo>
                  <a:lnTo>
                    <a:pt x="434" y="291"/>
                  </a:lnTo>
                  <a:lnTo>
                    <a:pt x="653" y="259"/>
                  </a:lnTo>
                  <a:lnTo>
                    <a:pt x="752" y="219"/>
                  </a:lnTo>
                  <a:lnTo>
                    <a:pt x="838" y="176"/>
                  </a:lnTo>
                  <a:lnTo>
                    <a:pt x="912" y="133"/>
                  </a:lnTo>
                  <a:lnTo>
                    <a:pt x="976" y="92"/>
                  </a:lnTo>
                  <a:lnTo>
                    <a:pt x="1025" y="54"/>
                  </a:lnTo>
                  <a:lnTo>
                    <a:pt x="1060" y="26"/>
                  </a:lnTo>
                  <a:lnTo>
                    <a:pt x="1087" y="0"/>
                  </a:lnTo>
                  <a:lnTo>
                    <a:pt x="1080" y="14"/>
                  </a:lnTo>
                  <a:lnTo>
                    <a:pt x="1060" y="56"/>
                  </a:lnTo>
                  <a:lnTo>
                    <a:pt x="1044" y="83"/>
                  </a:lnTo>
                  <a:lnTo>
                    <a:pt x="1025" y="113"/>
                  </a:lnTo>
                  <a:lnTo>
                    <a:pt x="1001" y="146"/>
                  </a:lnTo>
                  <a:lnTo>
                    <a:pt x="976" y="180"/>
                  </a:lnTo>
                  <a:lnTo>
                    <a:pt x="946" y="217"/>
                  </a:lnTo>
                  <a:lnTo>
                    <a:pt x="912" y="252"/>
                  </a:lnTo>
                  <a:lnTo>
                    <a:pt x="875" y="285"/>
                  </a:lnTo>
                  <a:lnTo>
                    <a:pt x="837" y="314"/>
                  </a:lnTo>
                  <a:lnTo>
                    <a:pt x="791" y="341"/>
                  </a:lnTo>
                  <a:lnTo>
                    <a:pt x="745" y="364"/>
                  </a:lnTo>
                  <a:lnTo>
                    <a:pt x="639" y="392"/>
                  </a:lnTo>
                  <a:lnTo>
                    <a:pt x="414" y="376"/>
                  </a:lnTo>
                  <a:lnTo>
                    <a:pt x="206" y="304"/>
                  </a:lnTo>
                  <a:lnTo>
                    <a:pt x="122" y="262"/>
                  </a:lnTo>
                  <a:lnTo>
                    <a:pt x="58" y="226"/>
                  </a:lnTo>
                  <a:lnTo>
                    <a:pt x="0" y="189"/>
                  </a:lnTo>
                  <a:close/>
                </a:path>
              </a:pathLst>
            </a:custGeom>
            <a:solidFill>
              <a:srgbClr val="000000"/>
            </a:solidFill>
            <a:ln w="9525">
              <a:noFill/>
              <a:round/>
              <a:headEnd/>
              <a:tailEnd/>
            </a:ln>
          </p:spPr>
          <p:txBody>
            <a:bodyPr/>
            <a:lstStyle/>
            <a:p>
              <a:endParaRPr lang="en-US"/>
            </a:p>
          </p:txBody>
        </p:sp>
        <p:sp>
          <p:nvSpPr>
            <p:cNvPr id="48145" name="Freeform 15"/>
            <p:cNvSpPr>
              <a:spLocks/>
            </p:cNvSpPr>
            <p:nvPr/>
          </p:nvSpPr>
          <p:spPr bwMode="auto">
            <a:xfrm>
              <a:off x="2798" y="979"/>
              <a:ext cx="163" cy="306"/>
            </a:xfrm>
            <a:custGeom>
              <a:avLst/>
              <a:gdLst>
                <a:gd name="T0" fmla="*/ 163 w 327"/>
                <a:gd name="T1" fmla="*/ 306 h 917"/>
                <a:gd name="T2" fmla="*/ 58 w 327"/>
                <a:gd name="T3" fmla="*/ 0 h 917"/>
                <a:gd name="T4" fmla="*/ 54 w 327"/>
                <a:gd name="T5" fmla="*/ 8 h 917"/>
                <a:gd name="T6" fmla="*/ 43 w 327"/>
                <a:gd name="T7" fmla="*/ 28 h 917"/>
                <a:gd name="T8" fmla="*/ 37 w 327"/>
                <a:gd name="T9" fmla="*/ 42 h 917"/>
                <a:gd name="T10" fmla="*/ 30 w 327"/>
                <a:gd name="T11" fmla="*/ 58 h 917"/>
                <a:gd name="T12" fmla="*/ 22 w 327"/>
                <a:gd name="T13" fmla="*/ 75 h 917"/>
                <a:gd name="T14" fmla="*/ 15 w 327"/>
                <a:gd name="T15" fmla="*/ 93 h 917"/>
                <a:gd name="T16" fmla="*/ 0 w 327"/>
                <a:gd name="T17" fmla="*/ 169 h 917"/>
                <a:gd name="T18" fmla="*/ 4 w 327"/>
                <a:gd name="T19" fmla="*/ 202 h 917"/>
                <a:gd name="T20" fmla="*/ 10 w 327"/>
                <a:gd name="T21" fmla="*/ 215 h 917"/>
                <a:gd name="T22" fmla="*/ 21 w 327"/>
                <a:gd name="T23" fmla="*/ 226 h 917"/>
                <a:gd name="T24" fmla="*/ 45 w 327"/>
                <a:gd name="T25" fmla="*/ 244 h 917"/>
                <a:gd name="T26" fmla="*/ 70 w 327"/>
                <a:gd name="T27" fmla="*/ 260 h 917"/>
                <a:gd name="T28" fmla="*/ 95 w 327"/>
                <a:gd name="T29" fmla="*/ 273 h 917"/>
                <a:gd name="T30" fmla="*/ 117 w 327"/>
                <a:gd name="T31" fmla="*/ 285 h 917"/>
                <a:gd name="T32" fmla="*/ 151 w 327"/>
                <a:gd name="T33" fmla="*/ 300 h 917"/>
                <a:gd name="T34" fmla="*/ 163 w 327"/>
                <a:gd name="T35" fmla="*/ 306 h 917"/>
                <a:gd name="T36" fmla="*/ 163 w 327"/>
                <a:gd name="T37" fmla="*/ 306 h 91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27"/>
                <a:gd name="T58" fmla="*/ 0 h 917"/>
                <a:gd name="T59" fmla="*/ 327 w 327"/>
                <a:gd name="T60" fmla="*/ 917 h 91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27" h="917">
                  <a:moveTo>
                    <a:pt x="327" y="917"/>
                  </a:moveTo>
                  <a:lnTo>
                    <a:pt x="117" y="0"/>
                  </a:lnTo>
                  <a:lnTo>
                    <a:pt x="109" y="23"/>
                  </a:lnTo>
                  <a:lnTo>
                    <a:pt x="87" y="85"/>
                  </a:lnTo>
                  <a:lnTo>
                    <a:pt x="74" y="126"/>
                  </a:lnTo>
                  <a:lnTo>
                    <a:pt x="60" y="174"/>
                  </a:lnTo>
                  <a:lnTo>
                    <a:pt x="44" y="226"/>
                  </a:lnTo>
                  <a:lnTo>
                    <a:pt x="31" y="280"/>
                  </a:lnTo>
                  <a:lnTo>
                    <a:pt x="0" y="506"/>
                  </a:lnTo>
                  <a:lnTo>
                    <a:pt x="8" y="604"/>
                  </a:lnTo>
                  <a:lnTo>
                    <a:pt x="21" y="643"/>
                  </a:lnTo>
                  <a:lnTo>
                    <a:pt x="42" y="676"/>
                  </a:lnTo>
                  <a:lnTo>
                    <a:pt x="91" y="730"/>
                  </a:lnTo>
                  <a:lnTo>
                    <a:pt x="141" y="778"/>
                  </a:lnTo>
                  <a:lnTo>
                    <a:pt x="190" y="819"/>
                  </a:lnTo>
                  <a:lnTo>
                    <a:pt x="235" y="853"/>
                  </a:lnTo>
                  <a:lnTo>
                    <a:pt x="302" y="900"/>
                  </a:lnTo>
                  <a:lnTo>
                    <a:pt x="327" y="917"/>
                  </a:lnTo>
                  <a:close/>
                </a:path>
              </a:pathLst>
            </a:custGeom>
            <a:solidFill>
              <a:srgbClr val="000000"/>
            </a:solidFill>
            <a:ln w="9525">
              <a:noFill/>
              <a:round/>
              <a:headEnd/>
              <a:tailEnd/>
            </a:ln>
          </p:spPr>
          <p:txBody>
            <a:bodyPr/>
            <a:lstStyle/>
            <a:p>
              <a:endParaRPr lang="en-US"/>
            </a:p>
          </p:txBody>
        </p:sp>
        <p:sp>
          <p:nvSpPr>
            <p:cNvPr id="48146" name="Freeform 16"/>
            <p:cNvSpPr>
              <a:spLocks/>
            </p:cNvSpPr>
            <p:nvPr/>
          </p:nvSpPr>
          <p:spPr bwMode="auto">
            <a:xfrm>
              <a:off x="2897" y="977"/>
              <a:ext cx="208" cy="263"/>
            </a:xfrm>
            <a:custGeom>
              <a:avLst/>
              <a:gdLst>
                <a:gd name="T0" fmla="*/ 0 w 416"/>
                <a:gd name="T1" fmla="*/ 0 h 790"/>
                <a:gd name="T2" fmla="*/ 20 w 416"/>
                <a:gd name="T3" fmla="*/ 13 h 790"/>
                <a:gd name="T4" fmla="*/ 39 w 416"/>
                <a:gd name="T5" fmla="*/ 27 h 790"/>
                <a:gd name="T6" fmla="*/ 63 w 416"/>
                <a:gd name="T7" fmla="*/ 45 h 790"/>
                <a:gd name="T8" fmla="*/ 75 w 416"/>
                <a:gd name="T9" fmla="*/ 56 h 790"/>
                <a:gd name="T10" fmla="*/ 87 w 416"/>
                <a:gd name="T11" fmla="*/ 67 h 790"/>
                <a:gd name="T12" fmla="*/ 98 w 416"/>
                <a:gd name="T13" fmla="*/ 78 h 790"/>
                <a:gd name="T14" fmla="*/ 110 w 416"/>
                <a:gd name="T15" fmla="*/ 90 h 790"/>
                <a:gd name="T16" fmla="*/ 119 w 416"/>
                <a:gd name="T17" fmla="*/ 102 h 790"/>
                <a:gd name="T18" fmla="*/ 128 w 416"/>
                <a:gd name="T19" fmla="*/ 114 h 790"/>
                <a:gd name="T20" fmla="*/ 140 w 416"/>
                <a:gd name="T21" fmla="*/ 139 h 790"/>
                <a:gd name="T22" fmla="*/ 145 w 416"/>
                <a:gd name="T23" fmla="*/ 186 h 790"/>
                <a:gd name="T24" fmla="*/ 141 w 416"/>
                <a:gd name="T25" fmla="*/ 207 h 790"/>
                <a:gd name="T26" fmla="*/ 138 w 416"/>
                <a:gd name="T27" fmla="*/ 217 h 790"/>
                <a:gd name="T28" fmla="*/ 134 w 416"/>
                <a:gd name="T29" fmla="*/ 225 h 790"/>
                <a:gd name="T30" fmla="*/ 126 w 416"/>
                <a:gd name="T31" fmla="*/ 241 h 790"/>
                <a:gd name="T32" fmla="*/ 120 w 416"/>
                <a:gd name="T33" fmla="*/ 253 h 790"/>
                <a:gd name="T34" fmla="*/ 113 w 416"/>
                <a:gd name="T35" fmla="*/ 263 h 790"/>
                <a:gd name="T36" fmla="*/ 131 w 416"/>
                <a:gd name="T37" fmla="*/ 249 h 790"/>
                <a:gd name="T38" fmla="*/ 149 w 416"/>
                <a:gd name="T39" fmla="*/ 233 h 790"/>
                <a:gd name="T40" fmla="*/ 169 w 416"/>
                <a:gd name="T41" fmla="*/ 213 h 790"/>
                <a:gd name="T42" fmla="*/ 179 w 416"/>
                <a:gd name="T43" fmla="*/ 203 h 790"/>
                <a:gd name="T44" fmla="*/ 187 w 416"/>
                <a:gd name="T45" fmla="*/ 191 h 790"/>
                <a:gd name="T46" fmla="*/ 202 w 416"/>
                <a:gd name="T47" fmla="*/ 168 h 790"/>
                <a:gd name="T48" fmla="*/ 208 w 416"/>
                <a:gd name="T49" fmla="*/ 145 h 790"/>
                <a:gd name="T50" fmla="*/ 205 w 416"/>
                <a:gd name="T51" fmla="*/ 125 h 790"/>
                <a:gd name="T52" fmla="*/ 198 w 416"/>
                <a:gd name="T53" fmla="*/ 114 h 790"/>
                <a:gd name="T54" fmla="*/ 189 w 416"/>
                <a:gd name="T55" fmla="*/ 104 h 790"/>
                <a:gd name="T56" fmla="*/ 176 w 416"/>
                <a:gd name="T57" fmla="*/ 93 h 790"/>
                <a:gd name="T58" fmla="*/ 162 w 416"/>
                <a:gd name="T59" fmla="*/ 83 h 790"/>
                <a:gd name="T60" fmla="*/ 128 w 416"/>
                <a:gd name="T61" fmla="*/ 62 h 790"/>
                <a:gd name="T62" fmla="*/ 110 w 416"/>
                <a:gd name="T63" fmla="*/ 52 h 790"/>
                <a:gd name="T64" fmla="*/ 93 w 416"/>
                <a:gd name="T65" fmla="*/ 43 h 790"/>
                <a:gd name="T66" fmla="*/ 58 w 416"/>
                <a:gd name="T67" fmla="*/ 25 h 790"/>
                <a:gd name="T68" fmla="*/ 29 w 416"/>
                <a:gd name="T69" fmla="*/ 12 h 790"/>
                <a:gd name="T70" fmla="*/ 0 w 416"/>
                <a:gd name="T71" fmla="*/ 0 h 790"/>
                <a:gd name="T72" fmla="*/ 0 w 416"/>
                <a:gd name="T73" fmla="*/ 0 h 79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416"/>
                <a:gd name="T112" fmla="*/ 0 h 790"/>
                <a:gd name="T113" fmla="*/ 416 w 416"/>
                <a:gd name="T114" fmla="*/ 790 h 790"/>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416" h="790">
                  <a:moveTo>
                    <a:pt x="0" y="0"/>
                  </a:moveTo>
                  <a:lnTo>
                    <a:pt x="40" y="38"/>
                  </a:lnTo>
                  <a:lnTo>
                    <a:pt x="78" y="81"/>
                  </a:lnTo>
                  <a:lnTo>
                    <a:pt x="126" y="135"/>
                  </a:lnTo>
                  <a:lnTo>
                    <a:pt x="149" y="168"/>
                  </a:lnTo>
                  <a:lnTo>
                    <a:pt x="174" y="200"/>
                  </a:lnTo>
                  <a:lnTo>
                    <a:pt x="196" y="235"/>
                  </a:lnTo>
                  <a:lnTo>
                    <a:pt x="220" y="269"/>
                  </a:lnTo>
                  <a:lnTo>
                    <a:pt x="239" y="307"/>
                  </a:lnTo>
                  <a:lnTo>
                    <a:pt x="256" y="342"/>
                  </a:lnTo>
                  <a:lnTo>
                    <a:pt x="280" y="418"/>
                  </a:lnTo>
                  <a:lnTo>
                    <a:pt x="289" y="558"/>
                  </a:lnTo>
                  <a:lnTo>
                    <a:pt x="281" y="622"/>
                  </a:lnTo>
                  <a:lnTo>
                    <a:pt x="275" y="651"/>
                  </a:lnTo>
                  <a:lnTo>
                    <a:pt x="268" y="677"/>
                  </a:lnTo>
                  <a:lnTo>
                    <a:pt x="253" y="723"/>
                  </a:lnTo>
                  <a:lnTo>
                    <a:pt x="240" y="759"/>
                  </a:lnTo>
                  <a:lnTo>
                    <a:pt x="226" y="790"/>
                  </a:lnTo>
                  <a:lnTo>
                    <a:pt x="262" y="747"/>
                  </a:lnTo>
                  <a:lnTo>
                    <a:pt x="298" y="699"/>
                  </a:lnTo>
                  <a:lnTo>
                    <a:pt x="337" y="640"/>
                  </a:lnTo>
                  <a:lnTo>
                    <a:pt x="357" y="609"/>
                  </a:lnTo>
                  <a:lnTo>
                    <a:pt x="374" y="575"/>
                  </a:lnTo>
                  <a:lnTo>
                    <a:pt x="403" y="505"/>
                  </a:lnTo>
                  <a:lnTo>
                    <a:pt x="416" y="436"/>
                  </a:lnTo>
                  <a:lnTo>
                    <a:pt x="409" y="374"/>
                  </a:lnTo>
                  <a:lnTo>
                    <a:pt x="396" y="342"/>
                  </a:lnTo>
                  <a:lnTo>
                    <a:pt x="377" y="311"/>
                  </a:lnTo>
                  <a:lnTo>
                    <a:pt x="352" y="280"/>
                  </a:lnTo>
                  <a:lnTo>
                    <a:pt x="323" y="249"/>
                  </a:lnTo>
                  <a:lnTo>
                    <a:pt x="256" y="187"/>
                  </a:lnTo>
                  <a:lnTo>
                    <a:pt x="221" y="156"/>
                  </a:lnTo>
                  <a:lnTo>
                    <a:pt x="186" y="128"/>
                  </a:lnTo>
                  <a:lnTo>
                    <a:pt x="116" y="76"/>
                  </a:lnTo>
                  <a:lnTo>
                    <a:pt x="58" y="36"/>
                  </a:lnTo>
                  <a:lnTo>
                    <a:pt x="0" y="0"/>
                  </a:lnTo>
                  <a:close/>
                </a:path>
              </a:pathLst>
            </a:custGeom>
            <a:solidFill>
              <a:srgbClr val="000000"/>
            </a:solidFill>
            <a:ln w="9525">
              <a:noFill/>
              <a:round/>
              <a:headEnd/>
              <a:tailEnd/>
            </a:ln>
          </p:spPr>
          <p:txBody>
            <a:bodyPr/>
            <a:lstStyle/>
            <a:p>
              <a:endParaRPr lang="en-US"/>
            </a:p>
          </p:txBody>
        </p:sp>
        <p:sp>
          <p:nvSpPr>
            <p:cNvPr id="48147" name="Freeform 17"/>
            <p:cNvSpPr>
              <a:spLocks/>
            </p:cNvSpPr>
            <p:nvPr/>
          </p:nvSpPr>
          <p:spPr bwMode="auto">
            <a:xfrm>
              <a:off x="2409" y="1102"/>
              <a:ext cx="111" cy="324"/>
            </a:xfrm>
            <a:custGeom>
              <a:avLst/>
              <a:gdLst>
                <a:gd name="T0" fmla="*/ 87 w 221"/>
                <a:gd name="T1" fmla="*/ 324 h 973"/>
                <a:gd name="T2" fmla="*/ 111 w 221"/>
                <a:gd name="T3" fmla="*/ 0 h 973"/>
                <a:gd name="T4" fmla="*/ 106 w 221"/>
                <a:gd name="T5" fmla="*/ 6 h 973"/>
                <a:gd name="T6" fmla="*/ 91 w 221"/>
                <a:gd name="T7" fmla="*/ 24 h 973"/>
                <a:gd name="T8" fmla="*/ 81 w 221"/>
                <a:gd name="T9" fmla="*/ 36 h 973"/>
                <a:gd name="T10" fmla="*/ 71 w 221"/>
                <a:gd name="T11" fmla="*/ 50 h 973"/>
                <a:gd name="T12" fmla="*/ 59 w 221"/>
                <a:gd name="T13" fmla="*/ 65 h 973"/>
                <a:gd name="T14" fmla="*/ 47 w 221"/>
                <a:gd name="T15" fmla="*/ 81 h 973"/>
                <a:gd name="T16" fmla="*/ 37 w 221"/>
                <a:gd name="T17" fmla="*/ 98 h 973"/>
                <a:gd name="T18" fmla="*/ 26 w 221"/>
                <a:gd name="T19" fmla="*/ 115 h 973"/>
                <a:gd name="T20" fmla="*/ 17 w 221"/>
                <a:gd name="T21" fmla="*/ 132 h 973"/>
                <a:gd name="T22" fmla="*/ 9 w 221"/>
                <a:gd name="T23" fmla="*/ 149 h 973"/>
                <a:gd name="T24" fmla="*/ 0 w 221"/>
                <a:gd name="T25" fmla="*/ 180 h 973"/>
                <a:gd name="T26" fmla="*/ 2 w 221"/>
                <a:gd name="T27" fmla="*/ 206 h 973"/>
                <a:gd name="T28" fmla="*/ 7 w 221"/>
                <a:gd name="T29" fmla="*/ 217 h 973"/>
                <a:gd name="T30" fmla="*/ 13 w 221"/>
                <a:gd name="T31" fmla="*/ 228 h 973"/>
                <a:gd name="T32" fmla="*/ 19 w 221"/>
                <a:gd name="T33" fmla="*/ 239 h 973"/>
                <a:gd name="T34" fmla="*/ 25 w 221"/>
                <a:gd name="T35" fmla="*/ 249 h 973"/>
                <a:gd name="T36" fmla="*/ 32 w 221"/>
                <a:gd name="T37" fmla="*/ 260 h 973"/>
                <a:gd name="T38" fmla="*/ 40 w 221"/>
                <a:gd name="T39" fmla="*/ 269 h 973"/>
                <a:gd name="T40" fmla="*/ 53 w 221"/>
                <a:gd name="T41" fmla="*/ 287 h 973"/>
                <a:gd name="T42" fmla="*/ 67 w 221"/>
                <a:gd name="T43" fmla="*/ 302 h 973"/>
                <a:gd name="T44" fmla="*/ 77 w 221"/>
                <a:gd name="T45" fmla="*/ 313 h 973"/>
                <a:gd name="T46" fmla="*/ 87 w 221"/>
                <a:gd name="T47" fmla="*/ 324 h 973"/>
                <a:gd name="T48" fmla="*/ 87 w 221"/>
                <a:gd name="T49" fmla="*/ 324 h 97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21"/>
                <a:gd name="T76" fmla="*/ 0 h 973"/>
                <a:gd name="T77" fmla="*/ 221 w 221"/>
                <a:gd name="T78" fmla="*/ 973 h 97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21" h="973">
                  <a:moveTo>
                    <a:pt x="173" y="973"/>
                  </a:moveTo>
                  <a:lnTo>
                    <a:pt x="221" y="0"/>
                  </a:lnTo>
                  <a:lnTo>
                    <a:pt x="211" y="18"/>
                  </a:lnTo>
                  <a:lnTo>
                    <a:pt x="181" y="71"/>
                  </a:lnTo>
                  <a:lnTo>
                    <a:pt x="161" y="108"/>
                  </a:lnTo>
                  <a:lnTo>
                    <a:pt x="141" y="149"/>
                  </a:lnTo>
                  <a:lnTo>
                    <a:pt x="118" y="195"/>
                  </a:lnTo>
                  <a:lnTo>
                    <a:pt x="94" y="242"/>
                  </a:lnTo>
                  <a:lnTo>
                    <a:pt x="73" y="294"/>
                  </a:lnTo>
                  <a:lnTo>
                    <a:pt x="52" y="345"/>
                  </a:lnTo>
                  <a:lnTo>
                    <a:pt x="33" y="397"/>
                  </a:lnTo>
                  <a:lnTo>
                    <a:pt x="18" y="446"/>
                  </a:lnTo>
                  <a:lnTo>
                    <a:pt x="0" y="540"/>
                  </a:lnTo>
                  <a:lnTo>
                    <a:pt x="3" y="619"/>
                  </a:lnTo>
                  <a:lnTo>
                    <a:pt x="13" y="652"/>
                  </a:lnTo>
                  <a:lnTo>
                    <a:pt x="25" y="685"/>
                  </a:lnTo>
                  <a:lnTo>
                    <a:pt x="38" y="717"/>
                  </a:lnTo>
                  <a:lnTo>
                    <a:pt x="50" y="747"/>
                  </a:lnTo>
                  <a:lnTo>
                    <a:pt x="64" y="780"/>
                  </a:lnTo>
                  <a:lnTo>
                    <a:pt x="79" y="808"/>
                  </a:lnTo>
                  <a:lnTo>
                    <a:pt x="106" y="862"/>
                  </a:lnTo>
                  <a:lnTo>
                    <a:pt x="133" y="907"/>
                  </a:lnTo>
                  <a:lnTo>
                    <a:pt x="153" y="941"/>
                  </a:lnTo>
                  <a:lnTo>
                    <a:pt x="173" y="973"/>
                  </a:lnTo>
                  <a:close/>
                </a:path>
              </a:pathLst>
            </a:custGeom>
            <a:solidFill>
              <a:srgbClr val="000000"/>
            </a:solidFill>
            <a:ln w="9525">
              <a:noFill/>
              <a:round/>
              <a:headEnd/>
              <a:tailEnd/>
            </a:ln>
          </p:spPr>
          <p:txBody>
            <a:bodyPr/>
            <a:lstStyle/>
            <a:p>
              <a:endParaRPr lang="en-US"/>
            </a:p>
          </p:txBody>
        </p:sp>
        <p:sp>
          <p:nvSpPr>
            <p:cNvPr id="48148" name="Freeform 18"/>
            <p:cNvSpPr>
              <a:spLocks/>
            </p:cNvSpPr>
            <p:nvPr/>
          </p:nvSpPr>
          <p:spPr bwMode="auto">
            <a:xfrm>
              <a:off x="2503" y="1116"/>
              <a:ext cx="187" cy="304"/>
            </a:xfrm>
            <a:custGeom>
              <a:avLst/>
              <a:gdLst>
                <a:gd name="T0" fmla="*/ 57 w 374"/>
                <a:gd name="T1" fmla="*/ 0 h 910"/>
                <a:gd name="T2" fmla="*/ 62 w 374"/>
                <a:gd name="T3" fmla="*/ 4 h 910"/>
                <a:gd name="T4" fmla="*/ 76 w 374"/>
                <a:gd name="T5" fmla="*/ 19 h 910"/>
                <a:gd name="T6" fmla="*/ 83 w 374"/>
                <a:gd name="T7" fmla="*/ 28 h 910"/>
                <a:gd name="T8" fmla="*/ 92 w 374"/>
                <a:gd name="T9" fmla="*/ 39 h 910"/>
                <a:gd name="T10" fmla="*/ 100 w 374"/>
                <a:gd name="T11" fmla="*/ 51 h 910"/>
                <a:gd name="T12" fmla="*/ 109 w 374"/>
                <a:gd name="T13" fmla="*/ 64 h 910"/>
                <a:gd name="T14" fmla="*/ 117 w 374"/>
                <a:gd name="T15" fmla="*/ 78 h 910"/>
                <a:gd name="T16" fmla="*/ 123 w 374"/>
                <a:gd name="T17" fmla="*/ 93 h 910"/>
                <a:gd name="T18" fmla="*/ 131 w 374"/>
                <a:gd name="T19" fmla="*/ 124 h 910"/>
                <a:gd name="T20" fmla="*/ 128 w 374"/>
                <a:gd name="T21" fmla="*/ 154 h 910"/>
                <a:gd name="T22" fmla="*/ 121 w 374"/>
                <a:gd name="T23" fmla="*/ 168 h 910"/>
                <a:gd name="T24" fmla="*/ 112 w 374"/>
                <a:gd name="T25" fmla="*/ 181 h 910"/>
                <a:gd name="T26" fmla="*/ 100 w 374"/>
                <a:gd name="T27" fmla="*/ 194 h 910"/>
                <a:gd name="T28" fmla="*/ 89 w 374"/>
                <a:gd name="T29" fmla="*/ 206 h 910"/>
                <a:gd name="T30" fmla="*/ 77 w 374"/>
                <a:gd name="T31" fmla="*/ 219 h 910"/>
                <a:gd name="T32" fmla="*/ 67 w 374"/>
                <a:gd name="T33" fmla="*/ 230 h 910"/>
                <a:gd name="T34" fmla="*/ 57 w 374"/>
                <a:gd name="T35" fmla="*/ 241 h 910"/>
                <a:gd name="T36" fmla="*/ 48 w 374"/>
                <a:gd name="T37" fmla="*/ 251 h 910"/>
                <a:gd name="T38" fmla="*/ 31 w 374"/>
                <a:gd name="T39" fmla="*/ 269 h 910"/>
                <a:gd name="T40" fmla="*/ 19 w 374"/>
                <a:gd name="T41" fmla="*/ 284 h 910"/>
                <a:gd name="T42" fmla="*/ 9 w 374"/>
                <a:gd name="T43" fmla="*/ 294 h 910"/>
                <a:gd name="T44" fmla="*/ 0 w 374"/>
                <a:gd name="T45" fmla="*/ 304 h 910"/>
                <a:gd name="T46" fmla="*/ 28 w 374"/>
                <a:gd name="T47" fmla="*/ 293 h 910"/>
                <a:gd name="T48" fmla="*/ 57 w 374"/>
                <a:gd name="T49" fmla="*/ 280 h 910"/>
                <a:gd name="T50" fmla="*/ 91 w 374"/>
                <a:gd name="T51" fmla="*/ 261 h 910"/>
                <a:gd name="T52" fmla="*/ 124 w 374"/>
                <a:gd name="T53" fmla="*/ 239 h 910"/>
                <a:gd name="T54" fmla="*/ 141 w 374"/>
                <a:gd name="T55" fmla="*/ 225 h 910"/>
                <a:gd name="T56" fmla="*/ 155 w 374"/>
                <a:gd name="T57" fmla="*/ 210 h 910"/>
                <a:gd name="T58" fmla="*/ 167 w 374"/>
                <a:gd name="T59" fmla="*/ 194 h 910"/>
                <a:gd name="T60" fmla="*/ 178 w 374"/>
                <a:gd name="T61" fmla="*/ 178 h 910"/>
                <a:gd name="T62" fmla="*/ 187 w 374"/>
                <a:gd name="T63" fmla="*/ 141 h 910"/>
                <a:gd name="T64" fmla="*/ 184 w 374"/>
                <a:gd name="T65" fmla="*/ 106 h 910"/>
                <a:gd name="T66" fmla="*/ 178 w 374"/>
                <a:gd name="T67" fmla="*/ 90 h 910"/>
                <a:gd name="T68" fmla="*/ 170 w 374"/>
                <a:gd name="T69" fmla="*/ 75 h 910"/>
                <a:gd name="T70" fmla="*/ 160 w 374"/>
                <a:gd name="T71" fmla="*/ 63 h 910"/>
                <a:gd name="T72" fmla="*/ 149 w 374"/>
                <a:gd name="T73" fmla="*/ 51 h 910"/>
                <a:gd name="T74" fmla="*/ 137 w 374"/>
                <a:gd name="T75" fmla="*/ 41 h 910"/>
                <a:gd name="T76" fmla="*/ 124 w 374"/>
                <a:gd name="T77" fmla="*/ 32 h 910"/>
                <a:gd name="T78" fmla="*/ 100 w 374"/>
                <a:gd name="T79" fmla="*/ 17 h 910"/>
                <a:gd name="T80" fmla="*/ 79 w 374"/>
                <a:gd name="T81" fmla="*/ 8 h 910"/>
                <a:gd name="T82" fmla="*/ 57 w 374"/>
                <a:gd name="T83" fmla="*/ 0 h 910"/>
                <a:gd name="T84" fmla="*/ 57 w 374"/>
                <a:gd name="T85" fmla="*/ 0 h 91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74"/>
                <a:gd name="T130" fmla="*/ 0 h 910"/>
                <a:gd name="T131" fmla="*/ 374 w 374"/>
                <a:gd name="T132" fmla="*/ 910 h 910"/>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74" h="910">
                  <a:moveTo>
                    <a:pt x="115" y="0"/>
                  </a:moveTo>
                  <a:lnTo>
                    <a:pt x="124" y="13"/>
                  </a:lnTo>
                  <a:lnTo>
                    <a:pt x="151" y="56"/>
                  </a:lnTo>
                  <a:lnTo>
                    <a:pt x="166" y="83"/>
                  </a:lnTo>
                  <a:lnTo>
                    <a:pt x="184" y="116"/>
                  </a:lnTo>
                  <a:lnTo>
                    <a:pt x="200" y="153"/>
                  </a:lnTo>
                  <a:lnTo>
                    <a:pt x="219" y="193"/>
                  </a:lnTo>
                  <a:lnTo>
                    <a:pt x="234" y="234"/>
                  </a:lnTo>
                  <a:lnTo>
                    <a:pt x="246" y="279"/>
                  </a:lnTo>
                  <a:lnTo>
                    <a:pt x="261" y="370"/>
                  </a:lnTo>
                  <a:lnTo>
                    <a:pt x="256" y="461"/>
                  </a:lnTo>
                  <a:lnTo>
                    <a:pt x="243" y="503"/>
                  </a:lnTo>
                  <a:lnTo>
                    <a:pt x="225" y="543"/>
                  </a:lnTo>
                  <a:lnTo>
                    <a:pt x="200" y="580"/>
                  </a:lnTo>
                  <a:lnTo>
                    <a:pt x="178" y="618"/>
                  </a:lnTo>
                  <a:lnTo>
                    <a:pt x="154" y="655"/>
                  </a:lnTo>
                  <a:lnTo>
                    <a:pt x="134" y="688"/>
                  </a:lnTo>
                  <a:lnTo>
                    <a:pt x="115" y="721"/>
                  </a:lnTo>
                  <a:lnTo>
                    <a:pt x="97" y="751"/>
                  </a:lnTo>
                  <a:lnTo>
                    <a:pt x="63" y="805"/>
                  </a:lnTo>
                  <a:lnTo>
                    <a:pt x="37" y="849"/>
                  </a:lnTo>
                  <a:lnTo>
                    <a:pt x="17" y="881"/>
                  </a:lnTo>
                  <a:lnTo>
                    <a:pt x="0" y="910"/>
                  </a:lnTo>
                  <a:lnTo>
                    <a:pt x="57" y="877"/>
                  </a:lnTo>
                  <a:lnTo>
                    <a:pt x="115" y="838"/>
                  </a:lnTo>
                  <a:lnTo>
                    <a:pt x="181" y="782"/>
                  </a:lnTo>
                  <a:lnTo>
                    <a:pt x="249" y="714"/>
                  </a:lnTo>
                  <a:lnTo>
                    <a:pt x="282" y="673"/>
                  </a:lnTo>
                  <a:lnTo>
                    <a:pt x="309" y="629"/>
                  </a:lnTo>
                  <a:lnTo>
                    <a:pt x="334" y="582"/>
                  </a:lnTo>
                  <a:lnTo>
                    <a:pt x="355" y="533"/>
                  </a:lnTo>
                  <a:lnTo>
                    <a:pt x="374" y="423"/>
                  </a:lnTo>
                  <a:lnTo>
                    <a:pt x="368" y="316"/>
                  </a:lnTo>
                  <a:lnTo>
                    <a:pt x="355" y="269"/>
                  </a:lnTo>
                  <a:lnTo>
                    <a:pt x="340" y="225"/>
                  </a:lnTo>
                  <a:lnTo>
                    <a:pt x="320" y="188"/>
                  </a:lnTo>
                  <a:lnTo>
                    <a:pt x="297" y="153"/>
                  </a:lnTo>
                  <a:lnTo>
                    <a:pt x="274" y="122"/>
                  </a:lnTo>
                  <a:lnTo>
                    <a:pt x="249" y="95"/>
                  </a:lnTo>
                  <a:lnTo>
                    <a:pt x="200" y="52"/>
                  </a:lnTo>
                  <a:lnTo>
                    <a:pt x="157" y="24"/>
                  </a:lnTo>
                  <a:lnTo>
                    <a:pt x="115" y="0"/>
                  </a:lnTo>
                  <a:close/>
                </a:path>
              </a:pathLst>
            </a:custGeom>
            <a:solidFill>
              <a:srgbClr val="000000"/>
            </a:solidFill>
            <a:ln w="9525">
              <a:noFill/>
              <a:round/>
              <a:headEnd/>
              <a:tailEnd/>
            </a:ln>
          </p:spPr>
          <p:txBody>
            <a:bodyPr/>
            <a:lstStyle/>
            <a:p>
              <a:endParaRPr lang="en-US"/>
            </a:p>
          </p:txBody>
        </p:sp>
        <p:sp>
          <p:nvSpPr>
            <p:cNvPr id="48149" name="Freeform 19"/>
            <p:cNvSpPr>
              <a:spLocks/>
            </p:cNvSpPr>
            <p:nvPr/>
          </p:nvSpPr>
          <p:spPr bwMode="auto">
            <a:xfrm>
              <a:off x="2525" y="1442"/>
              <a:ext cx="419" cy="150"/>
            </a:xfrm>
            <a:custGeom>
              <a:avLst/>
              <a:gdLst>
                <a:gd name="T0" fmla="*/ 15 w 838"/>
                <a:gd name="T1" fmla="*/ 0 h 449"/>
                <a:gd name="T2" fmla="*/ 419 w 838"/>
                <a:gd name="T3" fmla="*/ 144 h 449"/>
                <a:gd name="T4" fmla="*/ 375 w 838"/>
                <a:gd name="T5" fmla="*/ 148 h 449"/>
                <a:gd name="T6" fmla="*/ 271 w 838"/>
                <a:gd name="T7" fmla="*/ 150 h 449"/>
                <a:gd name="T8" fmla="*/ 149 w 838"/>
                <a:gd name="T9" fmla="*/ 139 h 449"/>
                <a:gd name="T10" fmla="*/ 95 w 838"/>
                <a:gd name="T11" fmla="*/ 123 h 449"/>
                <a:gd name="T12" fmla="*/ 52 w 838"/>
                <a:gd name="T13" fmla="*/ 99 h 449"/>
                <a:gd name="T14" fmla="*/ 37 w 838"/>
                <a:gd name="T15" fmla="*/ 86 h 449"/>
                <a:gd name="T16" fmla="*/ 25 w 838"/>
                <a:gd name="T17" fmla="*/ 73 h 449"/>
                <a:gd name="T18" fmla="*/ 8 w 838"/>
                <a:gd name="T19" fmla="*/ 52 h 449"/>
                <a:gd name="T20" fmla="*/ 0 w 838"/>
                <a:gd name="T21" fmla="*/ 22 h 449"/>
                <a:gd name="T22" fmla="*/ 8 w 838"/>
                <a:gd name="T23" fmla="*/ 5 h 449"/>
                <a:gd name="T24" fmla="*/ 15 w 838"/>
                <a:gd name="T25" fmla="*/ 0 h 449"/>
                <a:gd name="T26" fmla="*/ 15 w 838"/>
                <a:gd name="T27" fmla="*/ 0 h 44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838"/>
                <a:gd name="T43" fmla="*/ 0 h 449"/>
                <a:gd name="T44" fmla="*/ 838 w 838"/>
                <a:gd name="T45" fmla="*/ 449 h 449"/>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838" h="449">
                  <a:moveTo>
                    <a:pt x="30" y="0"/>
                  </a:moveTo>
                  <a:lnTo>
                    <a:pt x="838" y="430"/>
                  </a:lnTo>
                  <a:lnTo>
                    <a:pt x="749" y="442"/>
                  </a:lnTo>
                  <a:lnTo>
                    <a:pt x="541" y="449"/>
                  </a:lnTo>
                  <a:lnTo>
                    <a:pt x="297" y="415"/>
                  </a:lnTo>
                  <a:lnTo>
                    <a:pt x="190" y="368"/>
                  </a:lnTo>
                  <a:lnTo>
                    <a:pt x="104" y="297"/>
                  </a:lnTo>
                  <a:lnTo>
                    <a:pt x="74" y="256"/>
                  </a:lnTo>
                  <a:lnTo>
                    <a:pt x="49" y="219"/>
                  </a:lnTo>
                  <a:lnTo>
                    <a:pt x="16" y="156"/>
                  </a:lnTo>
                  <a:lnTo>
                    <a:pt x="0" y="65"/>
                  </a:lnTo>
                  <a:lnTo>
                    <a:pt x="16" y="14"/>
                  </a:lnTo>
                  <a:lnTo>
                    <a:pt x="30" y="0"/>
                  </a:lnTo>
                  <a:close/>
                </a:path>
              </a:pathLst>
            </a:custGeom>
            <a:solidFill>
              <a:srgbClr val="000000"/>
            </a:solidFill>
            <a:ln w="9525">
              <a:noFill/>
              <a:round/>
              <a:headEnd/>
              <a:tailEnd/>
            </a:ln>
          </p:spPr>
          <p:txBody>
            <a:bodyPr/>
            <a:lstStyle/>
            <a:p>
              <a:endParaRPr lang="en-US"/>
            </a:p>
          </p:txBody>
        </p:sp>
        <p:sp>
          <p:nvSpPr>
            <p:cNvPr id="48150" name="Freeform 20"/>
            <p:cNvSpPr>
              <a:spLocks/>
            </p:cNvSpPr>
            <p:nvPr/>
          </p:nvSpPr>
          <p:spPr bwMode="auto">
            <a:xfrm>
              <a:off x="2622" y="1405"/>
              <a:ext cx="368" cy="174"/>
            </a:xfrm>
            <a:custGeom>
              <a:avLst/>
              <a:gdLst>
                <a:gd name="T0" fmla="*/ 0 w 735"/>
                <a:gd name="T1" fmla="*/ 21 h 523"/>
                <a:gd name="T2" fmla="*/ 29 w 735"/>
                <a:gd name="T3" fmla="*/ 17 h 523"/>
                <a:gd name="T4" fmla="*/ 100 w 735"/>
                <a:gd name="T5" fmla="*/ 17 h 523"/>
                <a:gd name="T6" fmla="*/ 187 w 735"/>
                <a:gd name="T7" fmla="*/ 33 h 523"/>
                <a:gd name="T8" fmla="*/ 229 w 735"/>
                <a:gd name="T9" fmla="*/ 53 h 523"/>
                <a:gd name="T10" fmla="*/ 248 w 735"/>
                <a:gd name="T11" fmla="*/ 66 h 523"/>
                <a:gd name="T12" fmla="*/ 265 w 735"/>
                <a:gd name="T13" fmla="*/ 82 h 523"/>
                <a:gd name="T14" fmla="*/ 280 w 735"/>
                <a:gd name="T15" fmla="*/ 98 h 523"/>
                <a:gd name="T16" fmla="*/ 294 w 735"/>
                <a:gd name="T17" fmla="*/ 112 h 523"/>
                <a:gd name="T18" fmla="*/ 306 w 735"/>
                <a:gd name="T19" fmla="*/ 124 h 523"/>
                <a:gd name="T20" fmla="*/ 318 w 735"/>
                <a:gd name="T21" fmla="*/ 135 h 523"/>
                <a:gd name="T22" fmla="*/ 335 w 735"/>
                <a:gd name="T23" fmla="*/ 151 h 523"/>
                <a:gd name="T24" fmla="*/ 348 w 735"/>
                <a:gd name="T25" fmla="*/ 163 h 523"/>
                <a:gd name="T26" fmla="*/ 368 w 735"/>
                <a:gd name="T27" fmla="*/ 174 h 523"/>
                <a:gd name="T28" fmla="*/ 365 w 735"/>
                <a:gd name="T29" fmla="*/ 121 h 523"/>
                <a:gd name="T30" fmla="*/ 358 w 735"/>
                <a:gd name="T31" fmla="*/ 97 h 523"/>
                <a:gd name="T32" fmla="*/ 352 w 735"/>
                <a:gd name="T33" fmla="*/ 85 h 523"/>
                <a:gd name="T34" fmla="*/ 344 w 735"/>
                <a:gd name="T35" fmla="*/ 72 h 523"/>
                <a:gd name="T36" fmla="*/ 334 w 735"/>
                <a:gd name="T37" fmla="*/ 60 h 523"/>
                <a:gd name="T38" fmla="*/ 322 w 735"/>
                <a:gd name="T39" fmla="*/ 48 h 523"/>
                <a:gd name="T40" fmla="*/ 309 w 735"/>
                <a:gd name="T41" fmla="*/ 36 h 523"/>
                <a:gd name="T42" fmla="*/ 292 w 735"/>
                <a:gd name="T43" fmla="*/ 25 h 523"/>
                <a:gd name="T44" fmla="*/ 274 w 735"/>
                <a:gd name="T45" fmla="*/ 16 h 523"/>
                <a:gd name="T46" fmla="*/ 253 w 735"/>
                <a:gd name="T47" fmla="*/ 9 h 523"/>
                <a:gd name="T48" fmla="*/ 207 w 735"/>
                <a:gd name="T49" fmla="*/ 0 h 523"/>
                <a:gd name="T50" fmla="*/ 110 w 735"/>
                <a:gd name="T51" fmla="*/ 1 h 523"/>
                <a:gd name="T52" fmla="*/ 32 w 735"/>
                <a:gd name="T53" fmla="*/ 14 h 523"/>
                <a:gd name="T54" fmla="*/ 0 w 735"/>
                <a:gd name="T55" fmla="*/ 21 h 523"/>
                <a:gd name="T56" fmla="*/ 0 w 735"/>
                <a:gd name="T57" fmla="*/ 21 h 523"/>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735"/>
                <a:gd name="T88" fmla="*/ 0 h 523"/>
                <a:gd name="T89" fmla="*/ 735 w 735"/>
                <a:gd name="T90" fmla="*/ 523 h 523"/>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735" h="523">
                  <a:moveTo>
                    <a:pt x="0" y="63"/>
                  </a:moveTo>
                  <a:lnTo>
                    <a:pt x="58" y="52"/>
                  </a:lnTo>
                  <a:lnTo>
                    <a:pt x="199" y="50"/>
                  </a:lnTo>
                  <a:lnTo>
                    <a:pt x="374" y="99"/>
                  </a:lnTo>
                  <a:lnTo>
                    <a:pt x="458" y="159"/>
                  </a:lnTo>
                  <a:lnTo>
                    <a:pt x="495" y="198"/>
                  </a:lnTo>
                  <a:lnTo>
                    <a:pt x="530" y="245"/>
                  </a:lnTo>
                  <a:lnTo>
                    <a:pt x="560" y="295"/>
                  </a:lnTo>
                  <a:lnTo>
                    <a:pt x="588" y="338"/>
                  </a:lnTo>
                  <a:lnTo>
                    <a:pt x="611" y="374"/>
                  </a:lnTo>
                  <a:lnTo>
                    <a:pt x="635" y="407"/>
                  </a:lnTo>
                  <a:lnTo>
                    <a:pt x="669" y="455"/>
                  </a:lnTo>
                  <a:lnTo>
                    <a:pt x="696" y="489"/>
                  </a:lnTo>
                  <a:lnTo>
                    <a:pt x="735" y="523"/>
                  </a:lnTo>
                  <a:lnTo>
                    <a:pt x="730" y="363"/>
                  </a:lnTo>
                  <a:lnTo>
                    <a:pt x="715" y="293"/>
                  </a:lnTo>
                  <a:lnTo>
                    <a:pt x="703" y="255"/>
                  </a:lnTo>
                  <a:lnTo>
                    <a:pt x="687" y="217"/>
                  </a:lnTo>
                  <a:lnTo>
                    <a:pt x="668" y="179"/>
                  </a:lnTo>
                  <a:lnTo>
                    <a:pt x="644" y="144"/>
                  </a:lnTo>
                  <a:lnTo>
                    <a:pt x="618" y="109"/>
                  </a:lnTo>
                  <a:lnTo>
                    <a:pt x="583" y="76"/>
                  </a:lnTo>
                  <a:lnTo>
                    <a:pt x="547" y="47"/>
                  </a:lnTo>
                  <a:lnTo>
                    <a:pt x="505" y="26"/>
                  </a:lnTo>
                  <a:lnTo>
                    <a:pt x="413" y="0"/>
                  </a:lnTo>
                  <a:lnTo>
                    <a:pt x="220" y="4"/>
                  </a:lnTo>
                  <a:lnTo>
                    <a:pt x="64" y="41"/>
                  </a:lnTo>
                  <a:lnTo>
                    <a:pt x="0" y="63"/>
                  </a:lnTo>
                  <a:close/>
                </a:path>
              </a:pathLst>
            </a:custGeom>
            <a:solidFill>
              <a:srgbClr val="000000"/>
            </a:solidFill>
            <a:ln w="9525">
              <a:noFill/>
              <a:round/>
              <a:headEnd/>
              <a:tailEnd/>
            </a:ln>
          </p:spPr>
          <p:txBody>
            <a:bodyPr/>
            <a:lstStyle/>
            <a:p>
              <a:endParaRPr lang="en-US"/>
            </a:p>
          </p:txBody>
        </p:sp>
        <p:sp>
          <p:nvSpPr>
            <p:cNvPr id="48151" name="Freeform 21"/>
            <p:cNvSpPr>
              <a:spLocks/>
            </p:cNvSpPr>
            <p:nvPr/>
          </p:nvSpPr>
          <p:spPr bwMode="auto">
            <a:xfrm>
              <a:off x="2744" y="1230"/>
              <a:ext cx="60" cy="132"/>
            </a:xfrm>
            <a:custGeom>
              <a:avLst/>
              <a:gdLst>
                <a:gd name="T0" fmla="*/ 20 w 120"/>
                <a:gd name="T1" fmla="*/ 132 h 397"/>
                <a:gd name="T2" fmla="*/ 4 w 120"/>
                <a:gd name="T3" fmla="*/ 61 h 397"/>
                <a:gd name="T4" fmla="*/ 0 w 120"/>
                <a:gd name="T5" fmla="*/ 10 h 397"/>
                <a:gd name="T6" fmla="*/ 47 w 120"/>
                <a:gd name="T7" fmla="*/ 0 h 397"/>
                <a:gd name="T8" fmla="*/ 60 w 120"/>
                <a:gd name="T9" fmla="*/ 11 h 397"/>
                <a:gd name="T10" fmla="*/ 55 w 120"/>
                <a:gd name="T11" fmla="*/ 31 h 397"/>
                <a:gd name="T12" fmla="*/ 48 w 120"/>
                <a:gd name="T13" fmla="*/ 41 h 397"/>
                <a:gd name="T14" fmla="*/ 41 w 120"/>
                <a:gd name="T15" fmla="*/ 51 h 397"/>
                <a:gd name="T16" fmla="*/ 35 w 120"/>
                <a:gd name="T17" fmla="*/ 72 h 397"/>
                <a:gd name="T18" fmla="*/ 38 w 120"/>
                <a:gd name="T19" fmla="*/ 99 h 397"/>
                <a:gd name="T20" fmla="*/ 44 w 120"/>
                <a:gd name="T21" fmla="*/ 122 h 397"/>
                <a:gd name="T22" fmla="*/ 48 w 120"/>
                <a:gd name="T23" fmla="*/ 132 h 397"/>
                <a:gd name="T24" fmla="*/ 20 w 120"/>
                <a:gd name="T25" fmla="*/ 132 h 397"/>
                <a:gd name="T26" fmla="*/ 20 w 120"/>
                <a:gd name="T27" fmla="*/ 132 h 39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20"/>
                <a:gd name="T43" fmla="*/ 0 h 397"/>
                <a:gd name="T44" fmla="*/ 120 w 120"/>
                <a:gd name="T45" fmla="*/ 397 h 39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20" h="397">
                  <a:moveTo>
                    <a:pt x="40" y="397"/>
                  </a:moveTo>
                  <a:lnTo>
                    <a:pt x="7" y="182"/>
                  </a:lnTo>
                  <a:lnTo>
                    <a:pt x="0" y="31"/>
                  </a:lnTo>
                  <a:lnTo>
                    <a:pt x="93" y="0"/>
                  </a:lnTo>
                  <a:lnTo>
                    <a:pt x="120" y="32"/>
                  </a:lnTo>
                  <a:lnTo>
                    <a:pt x="109" y="93"/>
                  </a:lnTo>
                  <a:lnTo>
                    <a:pt x="96" y="124"/>
                  </a:lnTo>
                  <a:lnTo>
                    <a:pt x="82" y="152"/>
                  </a:lnTo>
                  <a:lnTo>
                    <a:pt x="69" y="217"/>
                  </a:lnTo>
                  <a:lnTo>
                    <a:pt x="76" y="299"/>
                  </a:lnTo>
                  <a:lnTo>
                    <a:pt x="88" y="368"/>
                  </a:lnTo>
                  <a:lnTo>
                    <a:pt x="96" y="397"/>
                  </a:lnTo>
                  <a:lnTo>
                    <a:pt x="40" y="397"/>
                  </a:lnTo>
                  <a:close/>
                </a:path>
              </a:pathLst>
            </a:custGeom>
            <a:solidFill>
              <a:srgbClr val="000000"/>
            </a:solidFill>
            <a:ln w="9525">
              <a:noFill/>
              <a:round/>
              <a:headEnd/>
              <a:tailEnd/>
            </a:ln>
          </p:spPr>
          <p:txBody>
            <a:bodyPr/>
            <a:lstStyle/>
            <a:p>
              <a:endParaRPr lang="en-US"/>
            </a:p>
          </p:txBody>
        </p:sp>
        <p:sp>
          <p:nvSpPr>
            <p:cNvPr id="48152" name="Freeform 22"/>
            <p:cNvSpPr>
              <a:spLocks/>
            </p:cNvSpPr>
            <p:nvPr/>
          </p:nvSpPr>
          <p:spPr bwMode="auto">
            <a:xfrm>
              <a:off x="2781" y="1357"/>
              <a:ext cx="347" cy="92"/>
            </a:xfrm>
            <a:custGeom>
              <a:avLst/>
              <a:gdLst>
                <a:gd name="T0" fmla="*/ 42 w 694"/>
                <a:gd name="T1" fmla="*/ 0 h 277"/>
                <a:gd name="T2" fmla="*/ 246 w 694"/>
                <a:gd name="T3" fmla="*/ 29 h 277"/>
                <a:gd name="T4" fmla="*/ 260 w 694"/>
                <a:gd name="T5" fmla="*/ 25 h 277"/>
                <a:gd name="T6" fmla="*/ 292 w 694"/>
                <a:gd name="T7" fmla="*/ 20 h 277"/>
                <a:gd name="T8" fmla="*/ 326 w 694"/>
                <a:gd name="T9" fmla="*/ 21 h 277"/>
                <a:gd name="T10" fmla="*/ 347 w 694"/>
                <a:gd name="T11" fmla="*/ 38 h 277"/>
                <a:gd name="T12" fmla="*/ 347 w 694"/>
                <a:gd name="T13" fmla="*/ 51 h 277"/>
                <a:gd name="T14" fmla="*/ 340 w 694"/>
                <a:gd name="T15" fmla="*/ 64 h 277"/>
                <a:gd name="T16" fmla="*/ 327 w 694"/>
                <a:gd name="T17" fmla="*/ 75 h 277"/>
                <a:gd name="T18" fmla="*/ 308 w 694"/>
                <a:gd name="T19" fmla="*/ 84 h 277"/>
                <a:gd name="T20" fmla="*/ 269 w 694"/>
                <a:gd name="T21" fmla="*/ 92 h 277"/>
                <a:gd name="T22" fmla="*/ 238 w 694"/>
                <a:gd name="T23" fmla="*/ 79 h 277"/>
                <a:gd name="T24" fmla="*/ 226 w 694"/>
                <a:gd name="T25" fmla="*/ 61 h 277"/>
                <a:gd name="T26" fmla="*/ 226 w 694"/>
                <a:gd name="T27" fmla="*/ 53 h 277"/>
                <a:gd name="T28" fmla="*/ 235 w 694"/>
                <a:gd name="T29" fmla="*/ 52 h 277"/>
                <a:gd name="T30" fmla="*/ 0 w 694"/>
                <a:gd name="T31" fmla="*/ 10 h 277"/>
                <a:gd name="T32" fmla="*/ 42 w 694"/>
                <a:gd name="T33" fmla="*/ 0 h 277"/>
                <a:gd name="T34" fmla="*/ 42 w 694"/>
                <a:gd name="T35" fmla="*/ 0 h 27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94"/>
                <a:gd name="T55" fmla="*/ 0 h 277"/>
                <a:gd name="T56" fmla="*/ 694 w 694"/>
                <a:gd name="T57" fmla="*/ 277 h 27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94" h="277">
                  <a:moveTo>
                    <a:pt x="83" y="0"/>
                  </a:moveTo>
                  <a:lnTo>
                    <a:pt x="492" y="87"/>
                  </a:lnTo>
                  <a:lnTo>
                    <a:pt x="519" y="76"/>
                  </a:lnTo>
                  <a:lnTo>
                    <a:pt x="583" y="60"/>
                  </a:lnTo>
                  <a:lnTo>
                    <a:pt x="651" y="62"/>
                  </a:lnTo>
                  <a:lnTo>
                    <a:pt x="694" y="113"/>
                  </a:lnTo>
                  <a:lnTo>
                    <a:pt x="694" y="154"/>
                  </a:lnTo>
                  <a:lnTo>
                    <a:pt x="680" y="192"/>
                  </a:lnTo>
                  <a:lnTo>
                    <a:pt x="653" y="227"/>
                  </a:lnTo>
                  <a:lnTo>
                    <a:pt x="616" y="254"/>
                  </a:lnTo>
                  <a:lnTo>
                    <a:pt x="538" y="277"/>
                  </a:lnTo>
                  <a:lnTo>
                    <a:pt x="477" y="238"/>
                  </a:lnTo>
                  <a:lnTo>
                    <a:pt x="453" y="183"/>
                  </a:lnTo>
                  <a:lnTo>
                    <a:pt x="453" y="160"/>
                  </a:lnTo>
                  <a:lnTo>
                    <a:pt x="470" y="157"/>
                  </a:lnTo>
                  <a:lnTo>
                    <a:pt x="0" y="31"/>
                  </a:lnTo>
                  <a:lnTo>
                    <a:pt x="83" y="0"/>
                  </a:lnTo>
                  <a:close/>
                </a:path>
              </a:pathLst>
            </a:custGeom>
            <a:solidFill>
              <a:srgbClr val="000000"/>
            </a:solidFill>
            <a:ln w="9525">
              <a:noFill/>
              <a:round/>
              <a:headEnd/>
              <a:tailEnd/>
            </a:ln>
          </p:spPr>
          <p:txBody>
            <a:bodyPr/>
            <a:lstStyle/>
            <a:p>
              <a:endParaRPr lang="en-US"/>
            </a:p>
          </p:txBody>
        </p:sp>
        <p:sp>
          <p:nvSpPr>
            <p:cNvPr id="48153" name="Freeform 23"/>
            <p:cNvSpPr>
              <a:spLocks/>
            </p:cNvSpPr>
            <p:nvPr/>
          </p:nvSpPr>
          <p:spPr bwMode="auto">
            <a:xfrm>
              <a:off x="3087" y="1002"/>
              <a:ext cx="114" cy="183"/>
            </a:xfrm>
            <a:custGeom>
              <a:avLst/>
              <a:gdLst>
                <a:gd name="T0" fmla="*/ 61 w 227"/>
                <a:gd name="T1" fmla="*/ 183 h 549"/>
                <a:gd name="T2" fmla="*/ 61 w 227"/>
                <a:gd name="T3" fmla="*/ 59 h 549"/>
                <a:gd name="T4" fmla="*/ 22 w 227"/>
                <a:gd name="T5" fmla="*/ 49 h 549"/>
                <a:gd name="T6" fmla="*/ 1 w 227"/>
                <a:gd name="T7" fmla="*/ 35 h 549"/>
                <a:gd name="T8" fmla="*/ 0 w 227"/>
                <a:gd name="T9" fmla="*/ 27 h 549"/>
                <a:gd name="T10" fmla="*/ 7 w 227"/>
                <a:gd name="T11" fmla="*/ 17 h 549"/>
                <a:gd name="T12" fmla="*/ 22 w 227"/>
                <a:gd name="T13" fmla="*/ 8 h 549"/>
                <a:gd name="T14" fmla="*/ 41 w 227"/>
                <a:gd name="T15" fmla="*/ 3 h 549"/>
                <a:gd name="T16" fmla="*/ 81 w 227"/>
                <a:gd name="T17" fmla="*/ 0 h 549"/>
                <a:gd name="T18" fmla="*/ 109 w 227"/>
                <a:gd name="T19" fmla="*/ 10 h 549"/>
                <a:gd name="T20" fmla="*/ 114 w 227"/>
                <a:gd name="T21" fmla="*/ 18 h 549"/>
                <a:gd name="T22" fmla="*/ 113 w 227"/>
                <a:gd name="T23" fmla="*/ 24 h 549"/>
                <a:gd name="T24" fmla="*/ 109 w 227"/>
                <a:gd name="T25" fmla="*/ 30 h 549"/>
                <a:gd name="T26" fmla="*/ 100 w 227"/>
                <a:gd name="T27" fmla="*/ 40 h 549"/>
                <a:gd name="T28" fmla="*/ 94 w 227"/>
                <a:gd name="T29" fmla="*/ 47 h 549"/>
                <a:gd name="T30" fmla="*/ 85 w 227"/>
                <a:gd name="T31" fmla="*/ 54 h 549"/>
                <a:gd name="T32" fmla="*/ 82 w 227"/>
                <a:gd name="T33" fmla="*/ 53 h 549"/>
                <a:gd name="T34" fmla="*/ 89 w 227"/>
                <a:gd name="T35" fmla="*/ 174 h 549"/>
                <a:gd name="T36" fmla="*/ 61 w 227"/>
                <a:gd name="T37" fmla="*/ 183 h 549"/>
                <a:gd name="T38" fmla="*/ 61 w 227"/>
                <a:gd name="T39" fmla="*/ 183 h 549"/>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27"/>
                <a:gd name="T61" fmla="*/ 0 h 549"/>
                <a:gd name="T62" fmla="*/ 227 w 227"/>
                <a:gd name="T63" fmla="*/ 549 h 549"/>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27" h="549">
                  <a:moveTo>
                    <a:pt x="122" y="549"/>
                  </a:moveTo>
                  <a:lnTo>
                    <a:pt x="122" y="177"/>
                  </a:lnTo>
                  <a:lnTo>
                    <a:pt x="43" y="146"/>
                  </a:lnTo>
                  <a:lnTo>
                    <a:pt x="2" y="106"/>
                  </a:lnTo>
                  <a:lnTo>
                    <a:pt x="0" y="80"/>
                  </a:lnTo>
                  <a:lnTo>
                    <a:pt x="14" y="51"/>
                  </a:lnTo>
                  <a:lnTo>
                    <a:pt x="44" y="25"/>
                  </a:lnTo>
                  <a:lnTo>
                    <a:pt x="81" y="9"/>
                  </a:lnTo>
                  <a:lnTo>
                    <a:pt x="162" y="0"/>
                  </a:lnTo>
                  <a:lnTo>
                    <a:pt x="218" y="30"/>
                  </a:lnTo>
                  <a:lnTo>
                    <a:pt x="227" y="54"/>
                  </a:lnTo>
                  <a:lnTo>
                    <a:pt x="225" y="71"/>
                  </a:lnTo>
                  <a:lnTo>
                    <a:pt x="218" y="90"/>
                  </a:lnTo>
                  <a:lnTo>
                    <a:pt x="200" y="121"/>
                  </a:lnTo>
                  <a:lnTo>
                    <a:pt x="188" y="141"/>
                  </a:lnTo>
                  <a:lnTo>
                    <a:pt x="170" y="161"/>
                  </a:lnTo>
                  <a:lnTo>
                    <a:pt x="163" y="159"/>
                  </a:lnTo>
                  <a:lnTo>
                    <a:pt x="177" y="523"/>
                  </a:lnTo>
                  <a:lnTo>
                    <a:pt x="122" y="549"/>
                  </a:lnTo>
                  <a:close/>
                </a:path>
              </a:pathLst>
            </a:custGeom>
            <a:solidFill>
              <a:srgbClr val="000000"/>
            </a:solidFill>
            <a:ln w="9525">
              <a:noFill/>
              <a:round/>
              <a:headEnd/>
              <a:tailEnd/>
            </a:ln>
          </p:spPr>
          <p:txBody>
            <a:bodyPr/>
            <a:lstStyle/>
            <a:p>
              <a:endParaRPr lang="en-US"/>
            </a:p>
          </p:txBody>
        </p:sp>
        <p:sp>
          <p:nvSpPr>
            <p:cNvPr id="48154" name="Freeform 24"/>
            <p:cNvSpPr>
              <a:spLocks/>
            </p:cNvSpPr>
            <p:nvPr/>
          </p:nvSpPr>
          <p:spPr bwMode="auto">
            <a:xfrm>
              <a:off x="3156" y="1093"/>
              <a:ext cx="427" cy="99"/>
            </a:xfrm>
            <a:custGeom>
              <a:avLst/>
              <a:gdLst>
                <a:gd name="T0" fmla="*/ 37 w 855"/>
                <a:gd name="T1" fmla="*/ 78 h 295"/>
                <a:gd name="T2" fmla="*/ 330 w 855"/>
                <a:gd name="T3" fmla="*/ 47 h 295"/>
                <a:gd name="T4" fmla="*/ 334 w 855"/>
                <a:gd name="T5" fmla="*/ 36 h 295"/>
                <a:gd name="T6" fmla="*/ 340 w 855"/>
                <a:gd name="T7" fmla="*/ 27 h 295"/>
                <a:gd name="T8" fmla="*/ 348 w 855"/>
                <a:gd name="T9" fmla="*/ 16 h 295"/>
                <a:gd name="T10" fmla="*/ 357 w 855"/>
                <a:gd name="T11" fmla="*/ 6 h 295"/>
                <a:gd name="T12" fmla="*/ 369 w 855"/>
                <a:gd name="T13" fmla="*/ 0 h 295"/>
                <a:gd name="T14" fmla="*/ 394 w 855"/>
                <a:gd name="T15" fmla="*/ 2 h 295"/>
                <a:gd name="T16" fmla="*/ 417 w 855"/>
                <a:gd name="T17" fmla="*/ 21 h 295"/>
                <a:gd name="T18" fmla="*/ 427 w 855"/>
                <a:gd name="T19" fmla="*/ 45 h 295"/>
                <a:gd name="T20" fmla="*/ 423 w 855"/>
                <a:gd name="T21" fmla="*/ 68 h 295"/>
                <a:gd name="T22" fmla="*/ 413 w 855"/>
                <a:gd name="T23" fmla="*/ 79 h 295"/>
                <a:gd name="T24" fmla="*/ 397 w 855"/>
                <a:gd name="T25" fmla="*/ 89 h 295"/>
                <a:gd name="T26" fmla="*/ 366 w 855"/>
                <a:gd name="T27" fmla="*/ 97 h 295"/>
                <a:gd name="T28" fmla="*/ 342 w 855"/>
                <a:gd name="T29" fmla="*/ 92 h 295"/>
                <a:gd name="T30" fmla="*/ 323 w 855"/>
                <a:gd name="T31" fmla="*/ 78 h 295"/>
                <a:gd name="T32" fmla="*/ 0 w 855"/>
                <a:gd name="T33" fmla="*/ 99 h 295"/>
                <a:gd name="T34" fmla="*/ 37 w 855"/>
                <a:gd name="T35" fmla="*/ 78 h 295"/>
                <a:gd name="T36" fmla="*/ 37 w 855"/>
                <a:gd name="T37" fmla="*/ 78 h 29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855"/>
                <a:gd name="T58" fmla="*/ 0 h 295"/>
                <a:gd name="T59" fmla="*/ 855 w 855"/>
                <a:gd name="T60" fmla="*/ 295 h 29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855" h="295">
                  <a:moveTo>
                    <a:pt x="75" y="233"/>
                  </a:moveTo>
                  <a:lnTo>
                    <a:pt x="660" y="139"/>
                  </a:lnTo>
                  <a:lnTo>
                    <a:pt x="668" y="108"/>
                  </a:lnTo>
                  <a:lnTo>
                    <a:pt x="680" y="80"/>
                  </a:lnTo>
                  <a:lnTo>
                    <a:pt x="697" y="47"/>
                  </a:lnTo>
                  <a:lnTo>
                    <a:pt x="714" y="19"/>
                  </a:lnTo>
                  <a:lnTo>
                    <a:pt x="738" y="0"/>
                  </a:lnTo>
                  <a:lnTo>
                    <a:pt x="788" y="6"/>
                  </a:lnTo>
                  <a:lnTo>
                    <a:pt x="835" y="63"/>
                  </a:lnTo>
                  <a:lnTo>
                    <a:pt x="855" y="133"/>
                  </a:lnTo>
                  <a:lnTo>
                    <a:pt x="846" y="203"/>
                  </a:lnTo>
                  <a:lnTo>
                    <a:pt x="826" y="236"/>
                  </a:lnTo>
                  <a:lnTo>
                    <a:pt x="795" y="264"/>
                  </a:lnTo>
                  <a:lnTo>
                    <a:pt x="733" y="289"/>
                  </a:lnTo>
                  <a:lnTo>
                    <a:pt x="685" y="275"/>
                  </a:lnTo>
                  <a:lnTo>
                    <a:pt x="647" y="233"/>
                  </a:lnTo>
                  <a:lnTo>
                    <a:pt x="0" y="295"/>
                  </a:lnTo>
                  <a:lnTo>
                    <a:pt x="75" y="233"/>
                  </a:lnTo>
                  <a:close/>
                </a:path>
              </a:pathLst>
            </a:custGeom>
            <a:solidFill>
              <a:srgbClr val="000000"/>
            </a:solidFill>
            <a:ln w="9525">
              <a:noFill/>
              <a:round/>
              <a:headEnd/>
              <a:tailEnd/>
            </a:ln>
          </p:spPr>
          <p:txBody>
            <a:bodyPr/>
            <a:lstStyle/>
            <a:p>
              <a:endParaRPr lang="en-US"/>
            </a:p>
          </p:txBody>
        </p:sp>
      </p:grpSp>
      <p:sp>
        <p:nvSpPr>
          <p:cNvPr id="48134" name="Text Box 25"/>
          <p:cNvSpPr txBox="1">
            <a:spLocks noChangeArrowheads="1"/>
          </p:cNvSpPr>
          <p:nvPr/>
        </p:nvSpPr>
        <p:spPr bwMode="auto">
          <a:xfrm>
            <a:off x="803275" y="2617788"/>
            <a:ext cx="7078663" cy="884237"/>
          </a:xfrm>
          <a:prstGeom prst="rect">
            <a:avLst/>
          </a:prstGeom>
          <a:noFill/>
          <a:ln w="9525">
            <a:noFill/>
            <a:miter lim="800000"/>
            <a:headEnd/>
            <a:tailEnd/>
          </a:ln>
        </p:spPr>
        <p:txBody>
          <a:bodyPr>
            <a:spAutoFit/>
          </a:bodyPr>
          <a:lstStyle/>
          <a:p>
            <a:pPr>
              <a:buFontTx/>
              <a:buChar char="•"/>
            </a:pPr>
            <a:endParaRPr lang="en-US" sz="2800"/>
          </a:p>
          <a:p>
            <a:endParaRPr lang="en-US"/>
          </a:p>
        </p:txBody>
      </p:sp>
      <p:sp>
        <p:nvSpPr>
          <p:cNvPr id="48135" name="Rectangle 26"/>
          <p:cNvSpPr>
            <a:spLocks noChangeArrowheads="1"/>
          </p:cNvSpPr>
          <p:nvPr/>
        </p:nvSpPr>
        <p:spPr bwMode="auto">
          <a:xfrm>
            <a:off x="749300" y="2471738"/>
            <a:ext cx="7772400" cy="3771900"/>
          </a:xfrm>
          <a:prstGeom prst="rect">
            <a:avLst/>
          </a:prstGeom>
          <a:noFill/>
          <a:ln w="9525">
            <a:noFill/>
            <a:miter lim="800000"/>
            <a:headEnd/>
            <a:tailEnd/>
          </a:ln>
        </p:spPr>
        <p:txBody>
          <a:bodyPr/>
          <a:lstStyle/>
          <a:p>
            <a:pPr marL="609600" indent="-609600">
              <a:spcBef>
                <a:spcPct val="20000"/>
              </a:spcBef>
              <a:buFontTx/>
              <a:buChar char="•"/>
            </a:pPr>
            <a:endParaRPr lang="en-US" sz="32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Problem List </a:t>
            </a:r>
          </a:p>
        </p:txBody>
      </p:sp>
      <p:sp>
        <p:nvSpPr>
          <p:cNvPr id="3" name="Content Placeholder 2"/>
          <p:cNvSpPr>
            <a:spLocks noGrp="1"/>
          </p:cNvSpPr>
          <p:nvPr>
            <p:ph idx="1"/>
          </p:nvPr>
        </p:nvSpPr>
        <p:spPr/>
        <p:txBody>
          <a:bodyPr/>
          <a:lstStyle/>
          <a:p>
            <a:endParaRPr lang="en-US" sz="2800" dirty="0">
              <a:solidFill>
                <a:schemeClr val="bg1"/>
              </a:solidFill>
            </a:endParaRPr>
          </a:p>
          <a:p>
            <a:r>
              <a:rPr lang="en-US" sz="2800" dirty="0">
                <a:solidFill>
                  <a:schemeClr val="bg1"/>
                </a:solidFill>
              </a:rPr>
              <a:t>Syncope </a:t>
            </a:r>
          </a:p>
          <a:p>
            <a:r>
              <a:rPr lang="en-US" sz="2800" dirty="0">
                <a:solidFill>
                  <a:schemeClr val="bg1"/>
                </a:solidFill>
              </a:rPr>
              <a:t>Increased heart rate</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endParaRPr lang="en-US" sz="4000">
              <a:solidFill>
                <a:srgbClr val="FFFF00"/>
              </a:solidFill>
            </a:endParaRPr>
          </a:p>
        </p:txBody>
      </p:sp>
      <p:sp>
        <p:nvSpPr>
          <p:cNvPr id="49155" name="Rectangle 3"/>
          <p:cNvSpPr>
            <a:spLocks noGrp="1" noChangeArrowheads="1"/>
          </p:cNvSpPr>
          <p:nvPr>
            <p:ph type="body" idx="1"/>
          </p:nvPr>
        </p:nvSpPr>
        <p:spPr>
          <a:xfrm>
            <a:off x="557213" y="2038350"/>
            <a:ext cx="7997825" cy="4114800"/>
          </a:xfrm>
        </p:spPr>
        <p:txBody>
          <a:bodyPr/>
          <a:lstStyle/>
          <a:p>
            <a:pPr eaLnBrk="1" hangingPunct="1">
              <a:lnSpc>
                <a:spcPct val="90000"/>
              </a:lnSpc>
              <a:buFontTx/>
              <a:buNone/>
            </a:pPr>
            <a:br>
              <a:rPr lang="en-US" sz="3600">
                <a:solidFill>
                  <a:schemeClr val="bg1"/>
                </a:solidFill>
              </a:rPr>
            </a:br>
            <a:r>
              <a:rPr lang="en-US" sz="2800" b="1">
                <a:solidFill>
                  <a:schemeClr val="bg1"/>
                </a:solidFill>
              </a:rPr>
              <a:t> </a:t>
            </a:r>
          </a:p>
        </p:txBody>
      </p:sp>
      <p:sp>
        <p:nvSpPr>
          <p:cNvPr id="49156" name="Line 4"/>
          <p:cNvSpPr>
            <a:spLocks noChangeShapeType="1"/>
          </p:cNvSpPr>
          <p:nvPr/>
        </p:nvSpPr>
        <p:spPr bwMode="auto">
          <a:xfrm>
            <a:off x="0" y="1828800"/>
            <a:ext cx="7391400" cy="0"/>
          </a:xfrm>
          <a:prstGeom prst="line">
            <a:avLst/>
          </a:prstGeom>
          <a:noFill/>
          <a:ln w="127000">
            <a:solidFill>
              <a:srgbClr val="CC00CC"/>
            </a:solidFill>
            <a:round/>
            <a:headEnd/>
            <a:tailEnd/>
          </a:ln>
        </p:spPr>
        <p:txBody>
          <a:bodyPr wrap="none" anchor="ctr"/>
          <a:lstStyle/>
          <a:p>
            <a:endParaRPr lang="en-US"/>
          </a:p>
        </p:txBody>
      </p:sp>
      <p:grpSp>
        <p:nvGrpSpPr>
          <p:cNvPr id="49157" name="Group 5"/>
          <p:cNvGrpSpPr>
            <a:grpSpLocks/>
          </p:cNvGrpSpPr>
          <p:nvPr/>
        </p:nvGrpSpPr>
        <p:grpSpPr bwMode="auto">
          <a:xfrm>
            <a:off x="287338" y="363538"/>
            <a:ext cx="1306512" cy="749300"/>
            <a:chOff x="2203" y="852"/>
            <a:chExt cx="1404" cy="740"/>
          </a:xfrm>
        </p:grpSpPr>
        <p:sp>
          <p:nvSpPr>
            <p:cNvPr id="49159" name="Freeform 6"/>
            <p:cNvSpPr>
              <a:spLocks/>
            </p:cNvSpPr>
            <p:nvPr/>
          </p:nvSpPr>
          <p:spPr bwMode="auto">
            <a:xfrm>
              <a:off x="2529" y="1410"/>
              <a:ext cx="469" cy="179"/>
            </a:xfrm>
            <a:custGeom>
              <a:avLst/>
              <a:gdLst>
                <a:gd name="T0" fmla="*/ 0 w 937"/>
                <a:gd name="T1" fmla="*/ 25 h 536"/>
                <a:gd name="T2" fmla="*/ 195 w 937"/>
                <a:gd name="T3" fmla="*/ 0 h 536"/>
                <a:gd name="T4" fmla="*/ 351 w 937"/>
                <a:gd name="T5" fmla="*/ 29 h 536"/>
                <a:gd name="T6" fmla="*/ 469 w 937"/>
                <a:gd name="T7" fmla="*/ 179 h 536"/>
                <a:gd name="T8" fmla="*/ 279 w 937"/>
                <a:gd name="T9" fmla="*/ 164 h 536"/>
                <a:gd name="T10" fmla="*/ 25 w 937"/>
                <a:gd name="T11" fmla="*/ 57 h 536"/>
                <a:gd name="T12" fmla="*/ 0 w 937"/>
                <a:gd name="T13" fmla="*/ 25 h 536"/>
                <a:gd name="T14" fmla="*/ 0 w 937"/>
                <a:gd name="T15" fmla="*/ 25 h 536"/>
                <a:gd name="T16" fmla="*/ 0 60000 65536"/>
                <a:gd name="T17" fmla="*/ 0 60000 65536"/>
                <a:gd name="T18" fmla="*/ 0 60000 65536"/>
                <a:gd name="T19" fmla="*/ 0 60000 65536"/>
                <a:gd name="T20" fmla="*/ 0 60000 65536"/>
                <a:gd name="T21" fmla="*/ 0 60000 65536"/>
                <a:gd name="T22" fmla="*/ 0 60000 65536"/>
                <a:gd name="T23" fmla="*/ 0 60000 65536"/>
                <a:gd name="T24" fmla="*/ 0 w 937"/>
                <a:gd name="T25" fmla="*/ 0 h 536"/>
                <a:gd name="T26" fmla="*/ 937 w 937"/>
                <a:gd name="T27" fmla="*/ 536 h 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37" h="536">
                  <a:moveTo>
                    <a:pt x="0" y="74"/>
                  </a:moveTo>
                  <a:lnTo>
                    <a:pt x="390" y="0"/>
                  </a:lnTo>
                  <a:lnTo>
                    <a:pt x="702" y="86"/>
                  </a:lnTo>
                  <a:lnTo>
                    <a:pt x="937" y="536"/>
                  </a:lnTo>
                  <a:lnTo>
                    <a:pt x="558" y="492"/>
                  </a:lnTo>
                  <a:lnTo>
                    <a:pt x="49" y="170"/>
                  </a:lnTo>
                  <a:lnTo>
                    <a:pt x="0" y="74"/>
                  </a:lnTo>
                  <a:close/>
                </a:path>
              </a:pathLst>
            </a:custGeom>
            <a:solidFill>
              <a:srgbClr val="84D184"/>
            </a:solidFill>
            <a:ln w="9525">
              <a:noFill/>
              <a:round/>
              <a:headEnd/>
              <a:tailEnd/>
            </a:ln>
          </p:spPr>
          <p:txBody>
            <a:bodyPr/>
            <a:lstStyle/>
            <a:p>
              <a:endParaRPr lang="en-US"/>
            </a:p>
          </p:txBody>
        </p:sp>
        <p:sp>
          <p:nvSpPr>
            <p:cNvPr id="49160" name="Freeform 7"/>
            <p:cNvSpPr>
              <a:spLocks/>
            </p:cNvSpPr>
            <p:nvPr/>
          </p:nvSpPr>
          <p:spPr bwMode="auto">
            <a:xfrm>
              <a:off x="2964" y="1250"/>
              <a:ext cx="610" cy="123"/>
            </a:xfrm>
            <a:custGeom>
              <a:avLst/>
              <a:gdLst>
                <a:gd name="T0" fmla="*/ 0 w 1219"/>
                <a:gd name="T1" fmla="*/ 35 h 369"/>
                <a:gd name="T2" fmla="*/ 72 w 1219"/>
                <a:gd name="T3" fmla="*/ 82 h 369"/>
                <a:gd name="T4" fmla="*/ 214 w 1219"/>
                <a:gd name="T5" fmla="*/ 123 h 369"/>
                <a:gd name="T6" fmla="*/ 336 w 1219"/>
                <a:gd name="T7" fmla="*/ 114 h 369"/>
                <a:gd name="T8" fmla="*/ 463 w 1219"/>
                <a:gd name="T9" fmla="*/ 99 h 369"/>
                <a:gd name="T10" fmla="*/ 585 w 1219"/>
                <a:gd name="T11" fmla="*/ 32 h 369"/>
                <a:gd name="T12" fmla="*/ 610 w 1219"/>
                <a:gd name="T13" fmla="*/ 0 h 369"/>
                <a:gd name="T14" fmla="*/ 216 w 1219"/>
                <a:gd name="T15" fmla="*/ 6 h 369"/>
                <a:gd name="T16" fmla="*/ 0 w 1219"/>
                <a:gd name="T17" fmla="*/ 35 h 369"/>
                <a:gd name="T18" fmla="*/ 0 w 1219"/>
                <a:gd name="T19" fmla="*/ 35 h 36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219"/>
                <a:gd name="T31" fmla="*/ 0 h 369"/>
                <a:gd name="T32" fmla="*/ 1219 w 1219"/>
                <a:gd name="T33" fmla="*/ 369 h 36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219" h="369">
                  <a:moveTo>
                    <a:pt x="0" y="106"/>
                  </a:moveTo>
                  <a:lnTo>
                    <a:pt x="144" y="246"/>
                  </a:lnTo>
                  <a:lnTo>
                    <a:pt x="427" y="369"/>
                  </a:lnTo>
                  <a:lnTo>
                    <a:pt x="672" y="341"/>
                  </a:lnTo>
                  <a:lnTo>
                    <a:pt x="925" y="297"/>
                  </a:lnTo>
                  <a:lnTo>
                    <a:pt x="1170" y="95"/>
                  </a:lnTo>
                  <a:lnTo>
                    <a:pt x="1219" y="0"/>
                  </a:lnTo>
                  <a:lnTo>
                    <a:pt x="432" y="18"/>
                  </a:lnTo>
                  <a:lnTo>
                    <a:pt x="0" y="106"/>
                  </a:lnTo>
                  <a:close/>
                </a:path>
              </a:pathLst>
            </a:custGeom>
            <a:solidFill>
              <a:srgbClr val="84D184"/>
            </a:solidFill>
            <a:ln w="9525">
              <a:noFill/>
              <a:round/>
              <a:headEnd/>
              <a:tailEnd/>
            </a:ln>
          </p:spPr>
          <p:txBody>
            <a:bodyPr/>
            <a:lstStyle/>
            <a:p>
              <a:endParaRPr lang="en-US"/>
            </a:p>
          </p:txBody>
        </p:sp>
        <p:sp>
          <p:nvSpPr>
            <p:cNvPr id="49161" name="Freeform 8"/>
            <p:cNvSpPr>
              <a:spLocks/>
            </p:cNvSpPr>
            <p:nvPr/>
          </p:nvSpPr>
          <p:spPr bwMode="auto">
            <a:xfrm>
              <a:off x="3261" y="852"/>
              <a:ext cx="346" cy="226"/>
            </a:xfrm>
            <a:custGeom>
              <a:avLst/>
              <a:gdLst>
                <a:gd name="T0" fmla="*/ 61 w 692"/>
                <a:gd name="T1" fmla="*/ 226 h 677"/>
                <a:gd name="T2" fmla="*/ 25 w 692"/>
                <a:gd name="T3" fmla="*/ 190 h 677"/>
                <a:gd name="T4" fmla="*/ 0 w 692"/>
                <a:gd name="T5" fmla="*/ 138 h 677"/>
                <a:gd name="T6" fmla="*/ 34 w 692"/>
                <a:gd name="T7" fmla="*/ 97 h 677"/>
                <a:gd name="T8" fmla="*/ 99 w 692"/>
                <a:gd name="T9" fmla="*/ 65 h 677"/>
                <a:gd name="T10" fmla="*/ 198 w 692"/>
                <a:gd name="T11" fmla="*/ 41 h 677"/>
                <a:gd name="T12" fmla="*/ 346 w 692"/>
                <a:gd name="T13" fmla="*/ 0 h 677"/>
                <a:gd name="T14" fmla="*/ 241 w 692"/>
                <a:gd name="T15" fmla="*/ 129 h 677"/>
                <a:gd name="T16" fmla="*/ 61 w 692"/>
                <a:gd name="T17" fmla="*/ 226 h 677"/>
                <a:gd name="T18" fmla="*/ 61 w 692"/>
                <a:gd name="T19" fmla="*/ 226 h 67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92"/>
                <a:gd name="T31" fmla="*/ 0 h 677"/>
                <a:gd name="T32" fmla="*/ 692 w 692"/>
                <a:gd name="T33" fmla="*/ 677 h 67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92" h="677">
                  <a:moveTo>
                    <a:pt x="123" y="677"/>
                  </a:moveTo>
                  <a:lnTo>
                    <a:pt x="50" y="570"/>
                  </a:lnTo>
                  <a:lnTo>
                    <a:pt x="0" y="413"/>
                  </a:lnTo>
                  <a:lnTo>
                    <a:pt x="67" y="290"/>
                  </a:lnTo>
                  <a:lnTo>
                    <a:pt x="199" y="195"/>
                  </a:lnTo>
                  <a:lnTo>
                    <a:pt x="397" y="123"/>
                  </a:lnTo>
                  <a:lnTo>
                    <a:pt x="692" y="0"/>
                  </a:lnTo>
                  <a:lnTo>
                    <a:pt x="482" y="386"/>
                  </a:lnTo>
                  <a:lnTo>
                    <a:pt x="123" y="677"/>
                  </a:lnTo>
                  <a:close/>
                </a:path>
              </a:pathLst>
            </a:custGeom>
            <a:solidFill>
              <a:srgbClr val="84D184"/>
            </a:solidFill>
            <a:ln w="9525">
              <a:noFill/>
              <a:round/>
              <a:headEnd/>
              <a:tailEnd/>
            </a:ln>
          </p:spPr>
          <p:txBody>
            <a:bodyPr/>
            <a:lstStyle/>
            <a:p>
              <a:endParaRPr lang="en-US"/>
            </a:p>
          </p:txBody>
        </p:sp>
        <p:sp>
          <p:nvSpPr>
            <p:cNvPr id="49162" name="Freeform 9"/>
            <p:cNvSpPr>
              <a:spLocks/>
            </p:cNvSpPr>
            <p:nvPr/>
          </p:nvSpPr>
          <p:spPr bwMode="auto">
            <a:xfrm>
              <a:off x="2851" y="973"/>
              <a:ext cx="203" cy="308"/>
            </a:xfrm>
            <a:custGeom>
              <a:avLst/>
              <a:gdLst>
                <a:gd name="T0" fmla="*/ 0 w 408"/>
                <a:gd name="T1" fmla="*/ 0 h 922"/>
                <a:gd name="T2" fmla="*/ 104 w 408"/>
                <a:gd name="T3" fmla="*/ 308 h 922"/>
                <a:gd name="T4" fmla="*/ 185 w 408"/>
                <a:gd name="T5" fmla="*/ 241 h 922"/>
                <a:gd name="T6" fmla="*/ 203 w 408"/>
                <a:gd name="T7" fmla="*/ 140 h 922"/>
                <a:gd name="T8" fmla="*/ 155 w 408"/>
                <a:gd name="T9" fmla="*/ 69 h 922"/>
                <a:gd name="T10" fmla="*/ 96 w 408"/>
                <a:gd name="T11" fmla="*/ 26 h 922"/>
                <a:gd name="T12" fmla="*/ 0 w 408"/>
                <a:gd name="T13" fmla="*/ 0 h 922"/>
                <a:gd name="T14" fmla="*/ 0 w 408"/>
                <a:gd name="T15" fmla="*/ 0 h 922"/>
                <a:gd name="T16" fmla="*/ 0 60000 65536"/>
                <a:gd name="T17" fmla="*/ 0 60000 65536"/>
                <a:gd name="T18" fmla="*/ 0 60000 65536"/>
                <a:gd name="T19" fmla="*/ 0 60000 65536"/>
                <a:gd name="T20" fmla="*/ 0 60000 65536"/>
                <a:gd name="T21" fmla="*/ 0 60000 65536"/>
                <a:gd name="T22" fmla="*/ 0 60000 65536"/>
                <a:gd name="T23" fmla="*/ 0 60000 65536"/>
                <a:gd name="T24" fmla="*/ 0 w 408"/>
                <a:gd name="T25" fmla="*/ 0 h 922"/>
                <a:gd name="T26" fmla="*/ 408 w 408"/>
                <a:gd name="T27" fmla="*/ 922 h 92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08" h="922">
                  <a:moveTo>
                    <a:pt x="0" y="0"/>
                  </a:moveTo>
                  <a:lnTo>
                    <a:pt x="210" y="922"/>
                  </a:lnTo>
                  <a:lnTo>
                    <a:pt x="372" y="720"/>
                  </a:lnTo>
                  <a:lnTo>
                    <a:pt x="408" y="419"/>
                  </a:lnTo>
                  <a:lnTo>
                    <a:pt x="312" y="207"/>
                  </a:lnTo>
                  <a:lnTo>
                    <a:pt x="192" y="78"/>
                  </a:lnTo>
                  <a:lnTo>
                    <a:pt x="0" y="0"/>
                  </a:lnTo>
                  <a:close/>
                </a:path>
              </a:pathLst>
            </a:custGeom>
            <a:solidFill>
              <a:srgbClr val="84D184"/>
            </a:solidFill>
            <a:ln w="9525">
              <a:noFill/>
              <a:round/>
              <a:headEnd/>
              <a:tailEnd/>
            </a:ln>
          </p:spPr>
          <p:txBody>
            <a:bodyPr/>
            <a:lstStyle/>
            <a:p>
              <a:endParaRPr lang="en-US"/>
            </a:p>
          </p:txBody>
        </p:sp>
        <p:sp>
          <p:nvSpPr>
            <p:cNvPr id="49163" name="Freeform 10"/>
            <p:cNvSpPr>
              <a:spLocks/>
            </p:cNvSpPr>
            <p:nvPr/>
          </p:nvSpPr>
          <p:spPr bwMode="auto">
            <a:xfrm>
              <a:off x="2499" y="1093"/>
              <a:ext cx="154" cy="342"/>
            </a:xfrm>
            <a:custGeom>
              <a:avLst/>
              <a:gdLst>
                <a:gd name="T0" fmla="*/ 0 w 306"/>
                <a:gd name="T1" fmla="*/ 342 h 1026"/>
                <a:gd name="T2" fmla="*/ 21 w 306"/>
                <a:gd name="T3" fmla="*/ 0 h 1026"/>
                <a:gd name="T4" fmla="*/ 126 w 306"/>
                <a:gd name="T5" fmla="*/ 70 h 1026"/>
                <a:gd name="T6" fmla="*/ 154 w 306"/>
                <a:gd name="T7" fmla="*/ 162 h 1026"/>
                <a:gd name="T8" fmla="*/ 111 w 306"/>
                <a:gd name="T9" fmla="*/ 269 h 1026"/>
                <a:gd name="T10" fmla="*/ 0 w 306"/>
                <a:gd name="T11" fmla="*/ 342 h 1026"/>
                <a:gd name="T12" fmla="*/ 0 w 306"/>
                <a:gd name="T13" fmla="*/ 342 h 1026"/>
                <a:gd name="T14" fmla="*/ 0 60000 65536"/>
                <a:gd name="T15" fmla="*/ 0 60000 65536"/>
                <a:gd name="T16" fmla="*/ 0 60000 65536"/>
                <a:gd name="T17" fmla="*/ 0 60000 65536"/>
                <a:gd name="T18" fmla="*/ 0 60000 65536"/>
                <a:gd name="T19" fmla="*/ 0 60000 65536"/>
                <a:gd name="T20" fmla="*/ 0 60000 65536"/>
                <a:gd name="T21" fmla="*/ 0 w 306"/>
                <a:gd name="T22" fmla="*/ 0 h 1026"/>
                <a:gd name="T23" fmla="*/ 306 w 306"/>
                <a:gd name="T24" fmla="*/ 1026 h 102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06" h="1026">
                  <a:moveTo>
                    <a:pt x="0" y="1026"/>
                  </a:moveTo>
                  <a:lnTo>
                    <a:pt x="42" y="0"/>
                  </a:lnTo>
                  <a:lnTo>
                    <a:pt x="251" y="211"/>
                  </a:lnTo>
                  <a:lnTo>
                    <a:pt x="306" y="485"/>
                  </a:lnTo>
                  <a:lnTo>
                    <a:pt x="221" y="808"/>
                  </a:lnTo>
                  <a:lnTo>
                    <a:pt x="0" y="1026"/>
                  </a:lnTo>
                  <a:close/>
                </a:path>
              </a:pathLst>
            </a:custGeom>
            <a:solidFill>
              <a:srgbClr val="84D184"/>
            </a:solidFill>
            <a:ln w="9525">
              <a:noFill/>
              <a:round/>
              <a:headEnd/>
              <a:tailEnd/>
            </a:ln>
          </p:spPr>
          <p:txBody>
            <a:bodyPr/>
            <a:lstStyle/>
            <a:p>
              <a:endParaRPr lang="en-US"/>
            </a:p>
          </p:txBody>
        </p:sp>
        <p:sp>
          <p:nvSpPr>
            <p:cNvPr id="49164" name="Freeform 11"/>
            <p:cNvSpPr>
              <a:spLocks/>
            </p:cNvSpPr>
            <p:nvPr/>
          </p:nvSpPr>
          <p:spPr bwMode="auto">
            <a:xfrm>
              <a:off x="2203" y="876"/>
              <a:ext cx="1385" cy="636"/>
            </a:xfrm>
            <a:custGeom>
              <a:avLst/>
              <a:gdLst>
                <a:gd name="T0" fmla="*/ 246 w 2771"/>
                <a:gd name="T1" fmla="*/ 555 h 1909"/>
                <a:gd name="T2" fmla="*/ 362 w 2771"/>
                <a:gd name="T3" fmla="*/ 531 h 1909"/>
                <a:gd name="T4" fmla="*/ 491 w 2771"/>
                <a:gd name="T5" fmla="*/ 497 h 1909"/>
                <a:gd name="T6" fmla="*/ 559 w 2771"/>
                <a:gd name="T7" fmla="*/ 474 h 1909"/>
                <a:gd name="T8" fmla="*/ 631 w 2771"/>
                <a:gd name="T9" fmla="*/ 450 h 1909"/>
                <a:gd name="T10" fmla="*/ 702 w 2771"/>
                <a:gd name="T11" fmla="*/ 420 h 1909"/>
                <a:gd name="T12" fmla="*/ 776 w 2771"/>
                <a:gd name="T13" fmla="*/ 388 h 1909"/>
                <a:gd name="T14" fmla="*/ 847 w 2771"/>
                <a:gd name="T15" fmla="*/ 353 h 1909"/>
                <a:gd name="T16" fmla="*/ 914 w 2771"/>
                <a:gd name="T17" fmla="*/ 318 h 1909"/>
                <a:gd name="T18" fmla="*/ 976 w 2771"/>
                <a:gd name="T19" fmla="*/ 283 h 1909"/>
                <a:gd name="T20" fmla="*/ 1035 w 2771"/>
                <a:gd name="T21" fmla="*/ 249 h 1909"/>
                <a:gd name="T22" fmla="*/ 1090 w 2771"/>
                <a:gd name="T23" fmla="*/ 215 h 1909"/>
                <a:gd name="T24" fmla="*/ 1139 w 2771"/>
                <a:gd name="T25" fmla="*/ 183 h 1909"/>
                <a:gd name="T26" fmla="*/ 1186 w 2771"/>
                <a:gd name="T27" fmla="*/ 153 h 1909"/>
                <a:gd name="T28" fmla="*/ 1226 w 2771"/>
                <a:gd name="T29" fmla="*/ 124 h 1909"/>
                <a:gd name="T30" fmla="*/ 1262 w 2771"/>
                <a:gd name="T31" fmla="*/ 98 h 1909"/>
                <a:gd name="T32" fmla="*/ 1295 w 2771"/>
                <a:gd name="T33" fmla="*/ 74 h 1909"/>
                <a:gd name="T34" fmla="*/ 1322 w 2771"/>
                <a:gd name="T35" fmla="*/ 53 h 1909"/>
                <a:gd name="T36" fmla="*/ 1362 w 2771"/>
                <a:gd name="T37" fmla="*/ 20 h 1909"/>
                <a:gd name="T38" fmla="*/ 1383 w 2771"/>
                <a:gd name="T39" fmla="*/ 0 h 1909"/>
                <a:gd name="T40" fmla="*/ 1377 w 2771"/>
                <a:gd name="T41" fmla="*/ 115 h 1909"/>
                <a:gd name="T42" fmla="*/ 1364 w 2771"/>
                <a:gd name="T43" fmla="*/ 146 h 1909"/>
                <a:gd name="T44" fmla="*/ 1342 w 2771"/>
                <a:gd name="T45" fmla="*/ 172 h 1909"/>
                <a:gd name="T46" fmla="*/ 1309 w 2771"/>
                <a:gd name="T47" fmla="*/ 190 h 1909"/>
                <a:gd name="T48" fmla="*/ 1238 w 2771"/>
                <a:gd name="T49" fmla="*/ 206 h 1909"/>
                <a:gd name="T50" fmla="*/ 1129 w 2771"/>
                <a:gd name="T51" fmla="*/ 206 h 1909"/>
                <a:gd name="T52" fmla="*/ 1106 w 2771"/>
                <a:gd name="T53" fmla="*/ 224 h 1909"/>
                <a:gd name="T54" fmla="*/ 1069 w 2771"/>
                <a:gd name="T55" fmla="*/ 253 h 1909"/>
                <a:gd name="T56" fmla="*/ 1030 w 2771"/>
                <a:gd name="T57" fmla="*/ 281 h 1909"/>
                <a:gd name="T58" fmla="*/ 999 w 2771"/>
                <a:gd name="T59" fmla="*/ 302 h 1909"/>
                <a:gd name="T60" fmla="*/ 965 w 2771"/>
                <a:gd name="T61" fmla="*/ 324 h 1909"/>
                <a:gd name="T62" fmla="*/ 928 w 2771"/>
                <a:gd name="T63" fmla="*/ 347 h 1909"/>
                <a:gd name="T64" fmla="*/ 887 w 2771"/>
                <a:gd name="T65" fmla="*/ 370 h 1909"/>
                <a:gd name="T66" fmla="*/ 843 w 2771"/>
                <a:gd name="T67" fmla="*/ 394 h 1909"/>
                <a:gd name="T68" fmla="*/ 797 w 2771"/>
                <a:gd name="T69" fmla="*/ 417 h 1909"/>
                <a:gd name="T70" fmla="*/ 749 w 2771"/>
                <a:gd name="T71" fmla="*/ 440 h 1909"/>
                <a:gd name="T72" fmla="*/ 699 w 2771"/>
                <a:gd name="T73" fmla="*/ 461 h 1909"/>
                <a:gd name="T74" fmla="*/ 646 w 2771"/>
                <a:gd name="T75" fmla="*/ 482 h 1909"/>
                <a:gd name="T76" fmla="*/ 565 w 2771"/>
                <a:gd name="T77" fmla="*/ 509 h 1909"/>
                <a:gd name="T78" fmla="*/ 455 w 2771"/>
                <a:gd name="T79" fmla="*/ 540 h 1909"/>
                <a:gd name="T80" fmla="*/ 347 w 2771"/>
                <a:gd name="T81" fmla="*/ 567 h 1909"/>
                <a:gd name="T82" fmla="*/ 247 w 2771"/>
                <a:gd name="T83" fmla="*/ 591 h 1909"/>
                <a:gd name="T84" fmla="*/ 120 w 2771"/>
                <a:gd name="T85" fmla="*/ 616 h 1909"/>
                <a:gd name="T86" fmla="*/ 0 w 2771"/>
                <a:gd name="T87" fmla="*/ 636 h 1909"/>
                <a:gd name="T88" fmla="*/ 11 w 2771"/>
                <a:gd name="T89" fmla="*/ 583 h 1909"/>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2771"/>
                <a:gd name="T136" fmla="*/ 0 h 1909"/>
                <a:gd name="T137" fmla="*/ 2771 w 2771"/>
                <a:gd name="T138" fmla="*/ 1909 h 1909"/>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2771" h="1909">
                  <a:moveTo>
                    <a:pt x="22" y="1751"/>
                  </a:moveTo>
                  <a:lnTo>
                    <a:pt x="492" y="1667"/>
                  </a:lnTo>
                  <a:lnTo>
                    <a:pt x="605" y="1633"/>
                  </a:lnTo>
                  <a:lnTo>
                    <a:pt x="724" y="1594"/>
                  </a:lnTo>
                  <a:lnTo>
                    <a:pt x="850" y="1546"/>
                  </a:lnTo>
                  <a:lnTo>
                    <a:pt x="983" y="1491"/>
                  </a:lnTo>
                  <a:lnTo>
                    <a:pt x="1051" y="1459"/>
                  </a:lnTo>
                  <a:lnTo>
                    <a:pt x="1119" y="1424"/>
                  </a:lnTo>
                  <a:lnTo>
                    <a:pt x="1191" y="1389"/>
                  </a:lnTo>
                  <a:lnTo>
                    <a:pt x="1263" y="1350"/>
                  </a:lnTo>
                  <a:lnTo>
                    <a:pt x="1332" y="1308"/>
                  </a:lnTo>
                  <a:lnTo>
                    <a:pt x="1405" y="1262"/>
                  </a:lnTo>
                  <a:lnTo>
                    <a:pt x="1479" y="1215"/>
                  </a:lnTo>
                  <a:lnTo>
                    <a:pt x="1552" y="1164"/>
                  </a:lnTo>
                  <a:lnTo>
                    <a:pt x="1624" y="1111"/>
                  </a:lnTo>
                  <a:lnTo>
                    <a:pt x="1694" y="1060"/>
                  </a:lnTo>
                  <a:lnTo>
                    <a:pt x="1761" y="1007"/>
                  </a:lnTo>
                  <a:lnTo>
                    <a:pt x="1829" y="954"/>
                  </a:lnTo>
                  <a:lnTo>
                    <a:pt x="1892" y="902"/>
                  </a:lnTo>
                  <a:lnTo>
                    <a:pt x="1953" y="849"/>
                  </a:lnTo>
                  <a:lnTo>
                    <a:pt x="2013" y="800"/>
                  </a:lnTo>
                  <a:lnTo>
                    <a:pt x="2071" y="748"/>
                  </a:lnTo>
                  <a:lnTo>
                    <a:pt x="2127" y="696"/>
                  </a:lnTo>
                  <a:lnTo>
                    <a:pt x="2181" y="646"/>
                  </a:lnTo>
                  <a:lnTo>
                    <a:pt x="2230" y="599"/>
                  </a:lnTo>
                  <a:lnTo>
                    <a:pt x="2279" y="550"/>
                  </a:lnTo>
                  <a:lnTo>
                    <a:pt x="2327" y="505"/>
                  </a:lnTo>
                  <a:lnTo>
                    <a:pt x="2372" y="460"/>
                  </a:lnTo>
                  <a:lnTo>
                    <a:pt x="2415" y="416"/>
                  </a:lnTo>
                  <a:lnTo>
                    <a:pt x="2452" y="372"/>
                  </a:lnTo>
                  <a:lnTo>
                    <a:pt x="2490" y="333"/>
                  </a:lnTo>
                  <a:lnTo>
                    <a:pt x="2525" y="293"/>
                  </a:lnTo>
                  <a:lnTo>
                    <a:pt x="2559" y="257"/>
                  </a:lnTo>
                  <a:lnTo>
                    <a:pt x="2590" y="221"/>
                  </a:lnTo>
                  <a:lnTo>
                    <a:pt x="2617" y="190"/>
                  </a:lnTo>
                  <a:lnTo>
                    <a:pt x="2644" y="158"/>
                  </a:lnTo>
                  <a:lnTo>
                    <a:pt x="2689" y="104"/>
                  </a:lnTo>
                  <a:lnTo>
                    <a:pt x="2724" y="61"/>
                  </a:lnTo>
                  <a:lnTo>
                    <a:pt x="2748" y="27"/>
                  </a:lnTo>
                  <a:lnTo>
                    <a:pt x="2767" y="0"/>
                  </a:lnTo>
                  <a:lnTo>
                    <a:pt x="2771" y="246"/>
                  </a:lnTo>
                  <a:lnTo>
                    <a:pt x="2755" y="344"/>
                  </a:lnTo>
                  <a:lnTo>
                    <a:pt x="2745" y="393"/>
                  </a:lnTo>
                  <a:lnTo>
                    <a:pt x="2728" y="438"/>
                  </a:lnTo>
                  <a:lnTo>
                    <a:pt x="2707" y="479"/>
                  </a:lnTo>
                  <a:lnTo>
                    <a:pt x="2685" y="517"/>
                  </a:lnTo>
                  <a:lnTo>
                    <a:pt x="2653" y="546"/>
                  </a:lnTo>
                  <a:lnTo>
                    <a:pt x="2619" y="571"/>
                  </a:lnTo>
                  <a:lnTo>
                    <a:pt x="2544" y="601"/>
                  </a:lnTo>
                  <a:lnTo>
                    <a:pt x="2477" y="619"/>
                  </a:lnTo>
                  <a:lnTo>
                    <a:pt x="2362" y="633"/>
                  </a:lnTo>
                  <a:lnTo>
                    <a:pt x="2259" y="619"/>
                  </a:lnTo>
                  <a:lnTo>
                    <a:pt x="2240" y="645"/>
                  </a:lnTo>
                  <a:lnTo>
                    <a:pt x="2213" y="673"/>
                  </a:lnTo>
                  <a:lnTo>
                    <a:pt x="2181" y="713"/>
                  </a:lnTo>
                  <a:lnTo>
                    <a:pt x="2139" y="760"/>
                  </a:lnTo>
                  <a:lnTo>
                    <a:pt x="2088" y="814"/>
                  </a:lnTo>
                  <a:lnTo>
                    <a:pt x="2060" y="842"/>
                  </a:lnTo>
                  <a:lnTo>
                    <a:pt x="2031" y="874"/>
                  </a:lnTo>
                  <a:lnTo>
                    <a:pt x="1998" y="906"/>
                  </a:lnTo>
                  <a:lnTo>
                    <a:pt x="1965" y="937"/>
                  </a:lnTo>
                  <a:lnTo>
                    <a:pt x="1931" y="972"/>
                  </a:lnTo>
                  <a:lnTo>
                    <a:pt x="1892" y="1007"/>
                  </a:lnTo>
                  <a:lnTo>
                    <a:pt x="1856" y="1041"/>
                  </a:lnTo>
                  <a:lnTo>
                    <a:pt x="1815" y="1076"/>
                  </a:lnTo>
                  <a:lnTo>
                    <a:pt x="1775" y="1111"/>
                  </a:lnTo>
                  <a:lnTo>
                    <a:pt x="1730" y="1147"/>
                  </a:lnTo>
                  <a:lnTo>
                    <a:pt x="1687" y="1183"/>
                  </a:lnTo>
                  <a:lnTo>
                    <a:pt x="1642" y="1217"/>
                  </a:lnTo>
                  <a:lnTo>
                    <a:pt x="1595" y="1253"/>
                  </a:lnTo>
                  <a:lnTo>
                    <a:pt x="1548" y="1286"/>
                  </a:lnTo>
                  <a:lnTo>
                    <a:pt x="1499" y="1322"/>
                  </a:lnTo>
                  <a:lnTo>
                    <a:pt x="1447" y="1353"/>
                  </a:lnTo>
                  <a:lnTo>
                    <a:pt x="1398" y="1385"/>
                  </a:lnTo>
                  <a:lnTo>
                    <a:pt x="1345" y="1416"/>
                  </a:lnTo>
                  <a:lnTo>
                    <a:pt x="1293" y="1446"/>
                  </a:lnTo>
                  <a:lnTo>
                    <a:pt x="1239" y="1474"/>
                  </a:lnTo>
                  <a:lnTo>
                    <a:pt x="1130" y="1527"/>
                  </a:lnTo>
                  <a:lnTo>
                    <a:pt x="1018" y="1574"/>
                  </a:lnTo>
                  <a:lnTo>
                    <a:pt x="910" y="1622"/>
                  </a:lnTo>
                  <a:lnTo>
                    <a:pt x="801" y="1664"/>
                  </a:lnTo>
                  <a:lnTo>
                    <a:pt x="694" y="1702"/>
                  </a:lnTo>
                  <a:lnTo>
                    <a:pt x="593" y="1739"/>
                  </a:lnTo>
                  <a:lnTo>
                    <a:pt x="495" y="1773"/>
                  </a:lnTo>
                  <a:lnTo>
                    <a:pt x="403" y="1801"/>
                  </a:lnTo>
                  <a:lnTo>
                    <a:pt x="240" y="1848"/>
                  </a:lnTo>
                  <a:lnTo>
                    <a:pt x="113" y="1882"/>
                  </a:lnTo>
                  <a:lnTo>
                    <a:pt x="0" y="1909"/>
                  </a:lnTo>
                  <a:lnTo>
                    <a:pt x="22" y="1751"/>
                  </a:lnTo>
                  <a:close/>
                </a:path>
              </a:pathLst>
            </a:custGeom>
            <a:solidFill>
              <a:srgbClr val="000000"/>
            </a:solidFill>
            <a:ln w="9525">
              <a:noFill/>
              <a:round/>
              <a:headEnd/>
              <a:tailEnd/>
            </a:ln>
          </p:spPr>
          <p:txBody>
            <a:bodyPr/>
            <a:lstStyle/>
            <a:p>
              <a:endParaRPr lang="en-US"/>
            </a:p>
          </p:txBody>
        </p:sp>
        <p:sp>
          <p:nvSpPr>
            <p:cNvPr id="49165" name="Freeform 12"/>
            <p:cNvSpPr>
              <a:spLocks/>
            </p:cNvSpPr>
            <p:nvPr/>
          </p:nvSpPr>
          <p:spPr bwMode="auto">
            <a:xfrm>
              <a:off x="3245" y="876"/>
              <a:ext cx="288" cy="190"/>
            </a:xfrm>
            <a:custGeom>
              <a:avLst/>
              <a:gdLst>
                <a:gd name="T0" fmla="*/ 288 w 575"/>
                <a:gd name="T1" fmla="*/ 0 h 571"/>
                <a:gd name="T2" fmla="*/ 260 w 575"/>
                <a:gd name="T3" fmla="*/ 8 h 571"/>
                <a:gd name="T4" fmla="*/ 196 w 575"/>
                <a:gd name="T5" fmla="*/ 27 h 571"/>
                <a:gd name="T6" fmla="*/ 159 w 575"/>
                <a:gd name="T7" fmla="*/ 40 h 571"/>
                <a:gd name="T8" fmla="*/ 123 w 575"/>
                <a:gd name="T9" fmla="*/ 55 h 571"/>
                <a:gd name="T10" fmla="*/ 93 w 575"/>
                <a:gd name="T11" fmla="*/ 70 h 571"/>
                <a:gd name="T12" fmla="*/ 71 w 575"/>
                <a:gd name="T13" fmla="*/ 87 h 571"/>
                <a:gd name="T14" fmla="*/ 58 w 575"/>
                <a:gd name="T15" fmla="*/ 103 h 571"/>
                <a:gd name="T16" fmla="*/ 51 w 575"/>
                <a:gd name="T17" fmla="*/ 121 h 571"/>
                <a:gd name="T18" fmla="*/ 49 w 575"/>
                <a:gd name="T19" fmla="*/ 155 h 571"/>
                <a:gd name="T20" fmla="*/ 56 w 575"/>
                <a:gd name="T21" fmla="*/ 180 h 571"/>
                <a:gd name="T22" fmla="*/ 60 w 575"/>
                <a:gd name="T23" fmla="*/ 190 h 571"/>
                <a:gd name="T24" fmla="*/ 46 w 575"/>
                <a:gd name="T25" fmla="*/ 178 h 571"/>
                <a:gd name="T26" fmla="*/ 33 w 575"/>
                <a:gd name="T27" fmla="*/ 165 h 571"/>
                <a:gd name="T28" fmla="*/ 19 w 575"/>
                <a:gd name="T29" fmla="*/ 149 h 571"/>
                <a:gd name="T30" fmla="*/ 7 w 575"/>
                <a:gd name="T31" fmla="*/ 131 h 571"/>
                <a:gd name="T32" fmla="*/ 0 w 575"/>
                <a:gd name="T33" fmla="*/ 112 h 571"/>
                <a:gd name="T34" fmla="*/ 1 w 575"/>
                <a:gd name="T35" fmla="*/ 92 h 571"/>
                <a:gd name="T36" fmla="*/ 13 w 575"/>
                <a:gd name="T37" fmla="*/ 74 h 571"/>
                <a:gd name="T38" fmla="*/ 24 w 575"/>
                <a:gd name="T39" fmla="*/ 66 h 571"/>
                <a:gd name="T40" fmla="*/ 38 w 575"/>
                <a:gd name="T41" fmla="*/ 58 h 571"/>
                <a:gd name="T42" fmla="*/ 76 w 575"/>
                <a:gd name="T43" fmla="*/ 43 h 571"/>
                <a:gd name="T44" fmla="*/ 120 w 575"/>
                <a:gd name="T45" fmla="*/ 30 h 571"/>
                <a:gd name="T46" fmla="*/ 169 w 575"/>
                <a:gd name="T47" fmla="*/ 19 h 571"/>
                <a:gd name="T48" fmla="*/ 251 w 575"/>
                <a:gd name="T49" fmla="*/ 5 h 571"/>
                <a:gd name="T50" fmla="*/ 288 w 575"/>
                <a:gd name="T51" fmla="*/ 0 h 571"/>
                <a:gd name="T52" fmla="*/ 288 w 575"/>
                <a:gd name="T53" fmla="*/ 0 h 57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575"/>
                <a:gd name="T82" fmla="*/ 0 h 571"/>
                <a:gd name="T83" fmla="*/ 575 w 575"/>
                <a:gd name="T84" fmla="*/ 571 h 571"/>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575" h="571">
                  <a:moveTo>
                    <a:pt x="575" y="0"/>
                  </a:moveTo>
                  <a:lnTo>
                    <a:pt x="520" y="23"/>
                  </a:lnTo>
                  <a:lnTo>
                    <a:pt x="392" y="80"/>
                  </a:lnTo>
                  <a:lnTo>
                    <a:pt x="318" y="119"/>
                  </a:lnTo>
                  <a:lnTo>
                    <a:pt x="246" y="164"/>
                  </a:lnTo>
                  <a:lnTo>
                    <a:pt x="185" y="211"/>
                  </a:lnTo>
                  <a:lnTo>
                    <a:pt x="141" y="260"/>
                  </a:lnTo>
                  <a:lnTo>
                    <a:pt x="115" y="311"/>
                  </a:lnTo>
                  <a:lnTo>
                    <a:pt x="101" y="364"/>
                  </a:lnTo>
                  <a:lnTo>
                    <a:pt x="97" y="465"/>
                  </a:lnTo>
                  <a:lnTo>
                    <a:pt x="111" y="540"/>
                  </a:lnTo>
                  <a:lnTo>
                    <a:pt x="119" y="571"/>
                  </a:lnTo>
                  <a:lnTo>
                    <a:pt x="91" y="535"/>
                  </a:lnTo>
                  <a:lnTo>
                    <a:pt x="65" y="497"/>
                  </a:lnTo>
                  <a:lnTo>
                    <a:pt x="37" y="448"/>
                  </a:lnTo>
                  <a:lnTo>
                    <a:pt x="13" y="393"/>
                  </a:lnTo>
                  <a:lnTo>
                    <a:pt x="0" y="336"/>
                  </a:lnTo>
                  <a:lnTo>
                    <a:pt x="1" y="276"/>
                  </a:lnTo>
                  <a:lnTo>
                    <a:pt x="25" y="223"/>
                  </a:lnTo>
                  <a:lnTo>
                    <a:pt x="47" y="198"/>
                  </a:lnTo>
                  <a:lnTo>
                    <a:pt x="76" y="173"/>
                  </a:lnTo>
                  <a:lnTo>
                    <a:pt x="151" y="130"/>
                  </a:lnTo>
                  <a:lnTo>
                    <a:pt x="240" y="90"/>
                  </a:lnTo>
                  <a:lnTo>
                    <a:pt x="337" y="58"/>
                  </a:lnTo>
                  <a:lnTo>
                    <a:pt x="502" y="15"/>
                  </a:lnTo>
                  <a:lnTo>
                    <a:pt x="575" y="0"/>
                  </a:lnTo>
                  <a:close/>
                </a:path>
              </a:pathLst>
            </a:custGeom>
            <a:solidFill>
              <a:srgbClr val="000000"/>
            </a:solidFill>
            <a:ln w="9525">
              <a:noFill/>
              <a:round/>
              <a:headEnd/>
              <a:tailEnd/>
            </a:ln>
          </p:spPr>
          <p:txBody>
            <a:bodyPr/>
            <a:lstStyle/>
            <a:p>
              <a:endParaRPr lang="en-US"/>
            </a:p>
          </p:txBody>
        </p:sp>
        <p:sp>
          <p:nvSpPr>
            <p:cNvPr id="49166" name="Freeform 13"/>
            <p:cNvSpPr>
              <a:spLocks/>
            </p:cNvSpPr>
            <p:nvPr/>
          </p:nvSpPr>
          <p:spPr bwMode="auto">
            <a:xfrm>
              <a:off x="2990" y="1219"/>
              <a:ext cx="570" cy="68"/>
            </a:xfrm>
            <a:custGeom>
              <a:avLst/>
              <a:gdLst>
                <a:gd name="T0" fmla="*/ 0 w 1140"/>
                <a:gd name="T1" fmla="*/ 68 h 204"/>
                <a:gd name="T2" fmla="*/ 570 w 1140"/>
                <a:gd name="T3" fmla="*/ 31 h 204"/>
                <a:gd name="T4" fmla="*/ 540 w 1140"/>
                <a:gd name="T5" fmla="*/ 25 h 204"/>
                <a:gd name="T6" fmla="*/ 464 w 1140"/>
                <a:gd name="T7" fmla="*/ 11 h 204"/>
                <a:gd name="T8" fmla="*/ 364 w 1140"/>
                <a:gd name="T9" fmla="*/ 0 h 204"/>
                <a:gd name="T10" fmla="*/ 261 w 1140"/>
                <a:gd name="T11" fmla="*/ 3 h 204"/>
                <a:gd name="T12" fmla="*/ 165 w 1140"/>
                <a:gd name="T13" fmla="*/ 20 h 204"/>
                <a:gd name="T14" fmla="*/ 122 w 1140"/>
                <a:gd name="T15" fmla="*/ 31 h 204"/>
                <a:gd name="T16" fmla="*/ 82 w 1140"/>
                <a:gd name="T17" fmla="*/ 41 h 204"/>
                <a:gd name="T18" fmla="*/ 22 w 1140"/>
                <a:gd name="T19" fmla="*/ 60 h 204"/>
                <a:gd name="T20" fmla="*/ 0 w 1140"/>
                <a:gd name="T21" fmla="*/ 68 h 204"/>
                <a:gd name="T22" fmla="*/ 0 w 1140"/>
                <a:gd name="T23" fmla="*/ 68 h 20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140"/>
                <a:gd name="T37" fmla="*/ 0 h 204"/>
                <a:gd name="T38" fmla="*/ 1140 w 1140"/>
                <a:gd name="T39" fmla="*/ 204 h 20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140" h="204">
                  <a:moveTo>
                    <a:pt x="0" y="204"/>
                  </a:moveTo>
                  <a:lnTo>
                    <a:pt x="1140" y="94"/>
                  </a:lnTo>
                  <a:lnTo>
                    <a:pt x="1080" y="75"/>
                  </a:lnTo>
                  <a:lnTo>
                    <a:pt x="928" y="32"/>
                  </a:lnTo>
                  <a:lnTo>
                    <a:pt x="728" y="0"/>
                  </a:lnTo>
                  <a:lnTo>
                    <a:pt x="522" y="8"/>
                  </a:lnTo>
                  <a:lnTo>
                    <a:pt x="331" y="59"/>
                  </a:lnTo>
                  <a:lnTo>
                    <a:pt x="244" y="92"/>
                  </a:lnTo>
                  <a:lnTo>
                    <a:pt x="165" y="124"/>
                  </a:lnTo>
                  <a:lnTo>
                    <a:pt x="45" y="180"/>
                  </a:lnTo>
                  <a:lnTo>
                    <a:pt x="0" y="204"/>
                  </a:lnTo>
                  <a:close/>
                </a:path>
              </a:pathLst>
            </a:custGeom>
            <a:solidFill>
              <a:srgbClr val="000000"/>
            </a:solidFill>
            <a:ln w="9525">
              <a:noFill/>
              <a:round/>
              <a:headEnd/>
              <a:tailEnd/>
            </a:ln>
          </p:spPr>
          <p:txBody>
            <a:bodyPr/>
            <a:lstStyle/>
            <a:p>
              <a:endParaRPr lang="en-US"/>
            </a:p>
          </p:txBody>
        </p:sp>
        <p:sp>
          <p:nvSpPr>
            <p:cNvPr id="49167" name="Freeform 14"/>
            <p:cNvSpPr>
              <a:spLocks/>
            </p:cNvSpPr>
            <p:nvPr/>
          </p:nvSpPr>
          <p:spPr bwMode="auto">
            <a:xfrm>
              <a:off x="3016" y="1264"/>
              <a:ext cx="544" cy="130"/>
            </a:xfrm>
            <a:custGeom>
              <a:avLst/>
              <a:gdLst>
                <a:gd name="T0" fmla="*/ 0 w 1087"/>
                <a:gd name="T1" fmla="*/ 63 h 392"/>
                <a:gd name="T2" fmla="*/ 31 w 1087"/>
                <a:gd name="T3" fmla="*/ 71 h 392"/>
                <a:gd name="T4" fmla="*/ 66 w 1087"/>
                <a:gd name="T5" fmla="*/ 79 h 392"/>
                <a:gd name="T6" fmla="*/ 111 w 1087"/>
                <a:gd name="T7" fmla="*/ 87 h 392"/>
                <a:gd name="T8" fmla="*/ 217 w 1087"/>
                <a:gd name="T9" fmla="*/ 97 h 392"/>
                <a:gd name="T10" fmla="*/ 327 w 1087"/>
                <a:gd name="T11" fmla="*/ 86 h 392"/>
                <a:gd name="T12" fmla="*/ 376 w 1087"/>
                <a:gd name="T13" fmla="*/ 73 h 392"/>
                <a:gd name="T14" fmla="*/ 419 w 1087"/>
                <a:gd name="T15" fmla="*/ 58 h 392"/>
                <a:gd name="T16" fmla="*/ 456 w 1087"/>
                <a:gd name="T17" fmla="*/ 44 h 392"/>
                <a:gd name="T18" fmla="*/ 488 w 1087"/>
                <a:gd name="T19" fmla="*/ 31 h 392"/>
                <a:gd name="T20" fmla="*/ 513 w 1087"/>
                <a:gd name="T21" fmla="*/ 18 h 392"/>
                <a:gd name="T22" fmla="*/ 530 w 1087"/>
                <a:gd name="T23" fmla="*/ 9 h 392"/>
                <a:gd name="T24" fmla="*/ 544 w 1087"/>
                <a:gd name="T25" fmla="*/ 0 h 392"/>
                <a:gd name="T26" fmla="*/ 540 w 1087"/>
                <a:gd name="T27" fmla="*/ 5 h 392"/>
                <a:gd name="T28" fmla="*/ 530 w 1087"/>
                <a:gd name="T29" fmla="*/ 19 h 392"/>
                <a:gd name="T30" fmla="*/ 522 w 1087"/>
                <a:gd name="T31" fmla="*/ 28 h 392"/>
                <a:gd name="T32" fmla="*/ 513 w 1087"/>
                <a:gd name="T33" fmla="*/ 37 h 392"/>
                <a:gd name="T34" fmla="*/ 501 w 1087"/>
                <a:gd name="T35" fmla="*/ 48 h 392"/>
                <a:gd name="T36" fmla="*/ 488 w 1087"/>
                <a:gd name="T37" fmla="*/ 60 h 392"/>
                <a:gd name="T38" fmla="*/ 473 w 1087"/>
                <a:gd name="T39" fmla="*/ 72 h 392"/>
                <a:gd name="T40" fmla="*/ 456 w 1087"/>
                <a:gd name="T41" fmla="*/ 84 h 392"/>
                <a:gd name="T42" fmla="*/ 438 w 1087"/>
                <a:gd name="T43" fmla="*/ 95 h 392"/>
                <a:gd name="T44" fmla="*/ 419 w 1087"/>
                <a:gd name="T45" fmla="*/ 104 h 392"/>
                <a:gd name="T46" fmla="*/ 396 w 1087"/>
                <a:gd name="T47" fmla="*/ 113 h 392"/>
                <a:gd name="T48" fmla="*/ 373 w 1087"/>
                <a:gd name="T49" fmla="*/ 121 h 392"/>
                <a:gd name="T50" fmla="*/ 320 w 1087"/>
                <a:gd name="T51" fmla="*/ 130 h 392"/>
                <a:gd name="T52" fmla="*/ 207 w 1087"/>
                <a:gd name="T53" fmla="*/ 125 h 392"/>
                <a:gd name="T54" fmla="*/ 103 w 1087"/>
                <a:gd name="T55" fmla="*/ 101 h 392"/>
                <a:gd name="T56" fmla="*/ 61 w 1087"/>
                <a:gd name="T57" fmla="*/ 87 h 392"/>
                <a:gd name="T58" fmla="*/ 29 w 1087"/>
                <a:gd name="T59" fmla="*/ 75 h 392"/>
                <a:gd name="T60" fmla="*/ 0 w 1087"/>
                <a:gd name="T61" fmla="*/ 63 h 392"/>
                <a:gd name="T62" fmla="*/ 0 w 1087"/>
                <a:gd name="T63" fmla="*/ 63 h 39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87"/>
                <a:gd name="T97" fmla="*/ 0 h 392"/>
                <a:gd name="T98" fmla="*/ 1087 w 1087"/>
                <a:gd name="T99" fmla="*/ 392 h 392"/>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87" h="392">
                  <a:moveTo>
                    <a:pt x="0" y="189"/>
                  </a:moveTo>
                  <a:lnTo>
                    <a:pt x="62" y="214"/>
                  </a:lnTo>
                  <a:lnTo>
                    <a:pt x="132" y="239"/>
                  </a:lnTo>
                  <a:lnTo>
                    <a:pt x="222" y="261"/>
                  </a:lnTo>
                  <a:lnTo>
                    <a:pt x="434" y="291"/>
                  </a:lnTo>
                  <a:lnTo>
                    <a:pt x="653" y="259"/>
                  </a:lnTo>
                  <a:lnTo>
                    <a:pt x="752" y="219"/>
                  </a:lnTo>
                  <a:lnTo>
                    <a:pt x="838" y="176"/>
                  </a:lnTo>
                  <a:lnTo>
                    <a:pt x="912" y="133"/>
                  </a:lnTo>
                  <a:lnTo>
                    <a:pt x="976" y="92"/>
                  </a:lnTo>
                  <a:lnTo>
                    <a:pt x="1025" y="54"/>
                  </a:lnTo>
                  <a:lnTo>
                    <a:pt x="1060" y="26"/>
                  </a:lnTo>
                  <a:lnTo>
                    <a:pt x="1087" y="0"/>
                  </a:lnTo>
                  <a:lnTo>
                    <a:pt x="1080" y="14"/>
                  </a:lnTo>
                  <a:lnTo>
                    <a:pt x="1060" y="56"/>
                  </a:lnTo>
                  <a:lnTo>
                    <a:pt x="1044" y="83"/>
                  </a:lnTo>
                  <a:lnTo>
                    <a:pt x="1025" y="113"/>
                  </a:lnTo>
                  <a:lnTo>
                    <a:pt x="1001" y="146"/>
                  </a:lnTo>
                  <a:lnTo>
                    <a:pt x="976" y="180"/>
                  </a:lnTo>
                  <a:lnTo>
                    <a:pt x="946" y="217"/>
                  </a:lnTo>
                  <a:lnTo>
                    <a:pt x="912" y="252"/>
                  </a:lnTo>
                  <a:lnTo>
                    <a:pt x="875" y="285"/>
                  </a:lnTo>
                  <a:lnTo>
                    <a:pt x="837" y="314"/>
                  </a:lnTo>
                  <a:lnTo>
                    <a:pt x="791" y="341"/>
                  </a:lnTo>
                  <a:lnTo>
                    <a:pt x="745" y="364"/>
                  </a:lnTo>
                  <a:lnTo>
                    <a:pt x="639" y="392"/>
                  </a:lnTo>
                  <a:lnTo>
                    <a:pt x="414" y="376"/>
                  </a:lnTo>
                  <a:lnTo>
                    <a:pt x="206" y="304"/>
                  </a:lnTo>
                  <a:lnTo>
                    <a:pt x="122" y="262"/>
                  </a:lnTo>
                  <a:lnTo>
                    <a:pt x="58" y="226"/>
                  </a:lnTo>
                  <a:lnTo>
                    <a:pt x="0" y="189"/>
                  </a:lnTo>
                  <a:close/>
                </a:path>
              </a:pathLst>
            </a:custGeom>
            <a:solidFill>
              <a:srgbClr val="000000"/>
            </a:solidFill>
            <a:ln w="9525">
              <a:noFill/>
              <a:round/>
              <a:headEnd/>
              <a:tailEnd/>
            </a:ln>
          </p:spPr>
          <p:txBody>
            <a:bodyPr/>
            <a:lstStyle/>
            <a:p>
              <a:endParaRPr lang="en-US"/>
            </a:p>
          </p:txBody>
        </p:sp>
        <p:sp>
          <p:nvSpPr>
            <p:cNvPr id="49168" name="Freeform 15"/>
            <p:cNvSpPr>
              <a:spLocks/>
            </p:cNvSpPr>
            <p:nvPr/>
          </p:nvSpPr>
          <p:spPr bwMode="auto">
            <a:xfrm>
              <a:off x="2798" y="979"/>
              <a:ext cx="163" cy="306"/>
            </a:xfrm>
            <a:custGeom>
              <a:avLst/>
              <a:gdLst>
                <a:gd name="T0" fmla="*/ 163 w 327"/>
                <a:gd name="T1" fmla="*/ 306 h 917"/>
                <a:gd name="T2" fmla="*/ 58 w 327"/>
                <a:gd name="T3" fmla="*/ 0 h 917"/>
                <a:gd name="T4" fmla="*/ 54 w 327"/>
                <a:gd name="T5" fmla="*/ 8 h 917"/>
                <a:gd name="T6" fmla="*/ 43 w 327"/>
                <a:gd name="T7" fmla="*/ 28 h 917"/>
                <a:gd name="T8" fmla="*/ 37 w 327"/>
                <a:gd name="T9" fmla="*/ 42 h 917"/>
                <a:gd name="T10" fmla="*/ 30 w 327"/>
                <a:gd name="T11" fmla="*/ 58 h 917"/>
                <a:gd name="T12" fmla="*/ 22 w 327"/>
                <a:gd name="T13" fmla="*/ 75 h 917"/>
                <a:gd name="T14" fmla="*/ 15 w 327"/>
                <a:gd name="T15" fmla="*/ 93 h 917"/>
                <a:gd name="T16" fmla="*/ 0 w 327"/>
                <a:gd name="T17" fmla="*/ 169 h 917"/>
                <a:gd name="T18" fmla="*/ 4 w 327"/>
                <a:gd name="T19" fmla="*/ 202 h 917"/>
                <a:gd name="T20" fmla="*/ 10 w 327"/>
                <a:gd name="T21" fmla="*/ 215 h 917"/>
                <a:gd name="T22" fmla="*/ 21 w 327"/>
                <a:gd name="T23" fmla="*/ 226 h 917"/>
                <a:gd name="T24" fmla="*/ 45 w 327"/>
                <a:gd name="T25" fmla="*/ 244 h 917"/>
                <a:gd name="T26" fmla="*/ 70 w 327"/>
                <a:gd name="T27" fmla="*/ 260 h 917"/>
                <a:gd name="T28" fmla="*/ 95 w 327"/>
                <a:gd name="T29" fmla="*/ 273 h 917"/>
                <a:gd name="T30" fmla="*/ 117 w 327"/>
                <a:gd name="T31" fmla="*/ 285 h 917"/>
                <a:gd name="T32" fmla="*/ 151 w 327"/>
                <a:gd name="T33" fmla="*/ 300 h 917"/>
                <a:gd name="T34" fmla="*/ 163 w 327"/>
                <a:gd name="T35" fmla="*/ 306 h 917"/>
                <a:gd name="T36" fmla="*/ 163 w 327"/>
                <a:gd name="T37" fmla="*/ 306 h 91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27"/>
                <a:gd name="T58" fmla="*/ 0 h 917"/>
                <a:gd name="T59" fmla="*/ 327 w 327"/>
                <a:gd name="T60" fmla="*/ 917 h 91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27" h="917">
                  <a:moveTo>
                    <a:pt x="327" y="917"/>
                  </a:moveTo>
                  <a:lnTo>
                    <a:pt x="117" y="0"/>
                  </a:lnTo>
                  <a:lnTo>
                    <a:pt x="109" y="23"/>
                  </a:lnTo>
                  <a:lnTo>
                    <a:pt x="87" y="85"/>
                  </a:lnTo>
                  <a:lnTo>
                    <a:pt x="74" y="126"/>
                  </a:lnTo>
                  <a:lnTo>
                    <a:pt x="60" y="174"/>
                  </a:lnTo>
                  <a:lnTo>
                    <a:pt x="44" y="226"/>
                  </a:lnTo>
                  <a:lnTo>
                    <a:pt x="31" y="280"/>
                  </a:lnTo>
                  <a:lnTo>
                    <a:pt x="0" y="506"/>
                  </a:lnTo>
                  <a:lnTo>
                    <a:pt x="8" y="604"/>
                  </a:lnTo>
                  <a:lnTo>
                    <a:pt x="21" y="643"/>
                  </a:lnTo>
                  <a:lnTo>
                    <a:pt x="42" y="676"/>
                  </a:lnTo>
                  <a:lnTo>
                    <a:pt x="91" y="730"/>
                  </a:lnTo>
                  <a:lnTo>
                    <a:pt x="141" y="778"/>
                  </a:lnTo>
                  <a:lnTo>
                    <a:pt x="190" y="819"/>
                  </a:lnTo>
                  <a:lnTo>
                    <a:pt x="235" y="853"/>
                  </a:lnTo>
                  <a:lnTo>
                    <a:pt x="302" y="900"/>
                  </a:lnTo>
                  <a:lnTo>
                    <a:pt x="327" y="917"/>
                  </a:lnTo>
                  <a:close/>
                </a:path>
              </a:pathLst>
            </a:custGeom>
            <a:solidFill>
              <a:srgbClr val="000000"/>
            </a:solidFill>
            <a:ln w="9525">
              <a:noFill/>
              <a:round/>
              <a:headEnd/>
              <a:tailEnd/>
            </a:ln>
          </p:spPr>
          <p:txBody>
            <a:bodyPr/>
            <a:lstStyle/>
            <a:p>
              <a:endParaRPr lang="en-US"/>
            </a:p>
          </p:txBody>
        </p:sp>
        <p:sp>
          <p:nvSpPr>
            <p:cNvPr id="49169" name="Freeform 16"/>
            <p:cNvSpPr>
              <a:spLocks/>
            </p:cNvSpPr>
            <p:nvPr/>
          </p:nvSpPr>
          <p:spPr bwMode="auto">
            <a:xfrm>
              <a:off x="2897" y="977"/>
              <a:ext cx="208" cy="263"/>
            </a:xfrm>
            <a:custGeom>
              <a:avLst/>
              <a:gdLst>
                <a:gd name="T0" fmla="*/ 0 w 416"/>
                <a:gd name="T1" fmla="*/ 0 h 790"/>
                <a:gd name="T2" fmla="*/ 20 w 416"/>
                <a:gd name="T3" fmla="*/ 13 h 790"/>
                <a:gd name="T4" fmla="*/ 39 w 416"/>
                <a:gd name="T5" fmla="*/ 27 h 790"/>
                <a:gd name="T6" fmla="*/ 63 w 416"/>
                <a:gd name="T7" fmla="*/ 45 h 790"/>
                <a:gd name="T8" fmla="*/ 75 w 416"/>
                <a:gd name="T9" fmla="*/ 56 h 790"/>
                <a:gd name="T10" fmla="*/ 87 w 416"/>
                <a:gd name="T11" fmla="*/ 67 h 790"/>
                <a:gd name="T12" fmla="*/ 98 w 416"/>
                <a:gd name="T13" fmla="*/ 78 h 790"/>
                <a:gd name="T14" fmla="*/ 110 w 416"/>
                <a:gd name="T15" fmla="*/ 90 h 790"/>
                <a:gd name="T16" fmla="*/ 119 w 416"/>
                <a:gd name="T17" fmla="*/ 102 h 790"/>
                <a:gd name="T18" fmla="*/ 128 w 416"/>
                <a:gd name="T19" fmla="*/ 114 h 790"/>
                <a:gd name="T20" fmla="*/ 140 w 416"/>
                <a:gd name="T21" fmla="*/ 139 h 790"/>
                <a:gd name="T22" fmla="*/ 145 w 416"/>
                <a:gd name="T23" fmla="*/ 186 h 790"/>
                <a:gd name="T24" fmla="*/ 141 w 416"/>
                <a:gd name="T25" fmla="*/ 207 h 790"/>
                <a:gd name="T26" fmla="*/ 138 w 416"/>
                <a:gd name="T27" fmla="*/ 217 h 790"/>
                <a:gd name="T28" fmla="*/ 134 w 416"/>
                <a:gd name="T29" fmla="*/ 225 h 790"/>
                <a:gd name="T30" fmla="*/ 126 w 416"/>
                <a:gd name="T31" fmla="*/ 241 h 790"/>
                <a:gd name="T32" fmla="*/ 120 w 416"/>
                <a:gd name="T33" fmla="*/ 253 h 790"/>
                <a:gd name="T34" fmla="*/ 113 w 416"/>
                <a:gd name="T35" fmla="*/ 263 h 790"/>
                <a:gd name="T36" fmla="*/ 131 w 416"/>
                <a:gd name="T37" fmla="*/ 249 h 790"/>
                <a:gd name="T38" fmla="*/ 149 w 416"/>
                <a:gd name="T39" fmla="*/ 233 h 790"/>
                <a:gd name="T40" fmla="*/ 169 w 416"/>
                <a:gd name="T41" fmla="*/ 213 h 790"/>
                <a:gd name="T42" fmla="*/ 179 w 416"/>
                <a:gd name="T43" fmla="*/ 203 h 790"/>
                <a:gd name="T44" fmla="*/ 187 w 416"/>
                <a:gd name="T45" fmla="*/ 191 h 790"/>
                <a:gd name="T46" fmla="*/ 202 w 416"/>
                <a:gd name="T47" fmla="*/ 168 h 790"/>
                <a:gd name="T48" fmla="*/ 208 w 416"/>
                <a:gd name="T49" fmla="*/ 145 h 790"/>
                <a:gd name="T50" fmla="*/ 205 w 416"/>
                <a:gd name="T51" fmla="*/ 125 h 790"/>
                <a:gd name="T52" fmla="*/ 198 w 416"/>
                <a:gd name="T53" fmla="*/ 114 h 790"/>
                <a:gd name="T54" fmla="*/ 189 w 416"/>
                <a:gd name="T55" fmla="*/ 104 h 790"/>
                <a:gd name="T56" fmla="*/ 176 w 416"/>
                <a:gd name="T57" fmla="*/ 93 h 790"/>
                <a:gd name="T58" fmla="*/ 162 w 416"/>
                <a:gd name="T59" fmla="*/ 83 h 790"/>
                <a:gd name="T60" fmla="*/ 128 w 416"/>
                <a:gd name="T61" fmla="*/ 62 h 790"/>
                <a:gd name="T62" fmla="*/ 110 w 416"/>
                <a:gd name="T63" fmla="*/ 52 h 790"/>
                <a:gd name="T64" fmla="*/ 93 w 416"/>
                <a:gd name="T65" fmla="*/ 43 h 790"/>
                <a:gd name="T66" fmla="*/ 58 w 416"/>
                <a:gd name="T67" fmla="*/ 25 h 790"/>
                <a:gd name="T68" fmla="*/ 29 w 416"/>
                <a:gd name="T69" fmla="*/ 12 h 790"/>
                <a:gd name="T70" fmla="*/ 0 w 416"/>
                <a:gd name="T71" fmla="*/ 0 h 790"/>
                <a:gd name="T72" fmla="*/ 0 w 416"/>
                <a:gd name="T73" fmla="*/ 0 h 79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416"/>
                <a:gd name="T112" fmla="*/ 0 h 790"/>
                <a:gd name="T113" fmla="*/ 416 w 416"/>
                <a:gd name="T114" fmla="*/ 790 h 790"/>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416" h="790">
                  <a:moveTo>
                    <a:pt x="0" y="0"/>
                  </a:moveTo>
                  <a:lnTo>
                    <a:pt x="40" y="38"/>
                  </a:lnTo>
                  <a:lnTo>
                    <a:pt x="78" y="81"/>
                  </a:lnTo>
                  <a:lnTo>
                    <a:pt x="126" y="135"/>
                  </a:lnTo>
                  <a:lnTo>
                    <a:pt x="149" y="168"/>
                  </a:lnTo>
                  <a:lnTo>
                    <a:pt x="174" y="200"/>
                  </a:lnTo>
                  <a:lnTo>
                    <a:pt x="196" y="235"/>
                  </a:lnTo>
                  <a:lnTo>
                    <a:pt x="220" y="269"/>
                  </a:lnTo>
                  <a:lnTo>
                    <a:pt x="239" y="307"/>
                  </a:lnTo>
                  <a:lnTo>
                    <a:pt x="256" y="342"/>
                  </a:lnTo>
                  <a:lnTo>
                    <a:pt x="280" y="418"/>
                  </a:lnTo>
                  <a:lnTo>
                    <a:pt x="289" y="558"/>
                  </a:lnTo>
                  <a:lnTo>
                    <a:pt x="281" y="622"/>
                  </a:lnTo>
                  <a:lnTo>
                    <a:pt x="275" y="651"/>
                  </a:lnTo>
                  <a:lnTo>
                    <a:pt x="268" y="677"/>
                  </a:lnTo>
                  <a:lnTo>
                    <a:pt x="253" y="723"/>
                  </a:lnTo>
                  <a:lnTo>
                    <a:pt x="240" y="759"/>
                  </a:lnTo>
                  <a:lnTo>
                    <a:pt x="226" y="790"/>
                  </a:lnTo>
                  <a:lnTo>
                    <a:pt x="262" y="747"/>
                  </a:lnTo>
                  <a:lnTo>
                    <a:pt x="298" y="699"/>
                  </a:lnTo>
                  <a:lnTo>
                    <a:pt x="337" y="640"/>
                  </a:lnTo>
                  <a:lnTo>
                    <a:pt x="357" y="609"/>
                  </a:lnTo>
                  <a:lnTo>
                    <a:pt x="374" y="575"/>
                  </a:lnTo>
                  <a:lnTo>
                    <a:pt x="403" y="505"/>
                  </a:lnTo>
                  <a:lnTo>
                    <a:pt x="416" y="436"/>
                  </a:lnTo>
                  <a:lnTo>
                    <a:pt x="409" y="374"/>
                  </a:lnTo>
                  <a:lnTo>
                    <a:pt x="396" y="342"/>
                  </a:lnTo>
                  <a:lnTo>
                    <a:pt x="377" y="311"/>
                  </a:lnTo>
                  <a:lnTo>
                    <a:pt x="352" y="280"/>
                  </a:lnTo>
                  <a:lnTo>
                    <a:pt x="323" y="249"/>
                  </a:lnTo>
                  <a:lnTo>
                    <a:pt x="256" y="187"/>
                  </a:lnTo>
                  <a:lnTo>
                    <a:pt x="221" y="156"/>
                  </a:lnTo>
                  <a:lnTo>
                    <a:pt x="186" y="128"/>
                  </a:lnTo>
                  <a:lnTo>
                    <a:pt x="116" y="76"/>
                  </a:lnTo>
                  <a:lnTo>
                    <a:pt x="58" y="36"/>
                  </a:lnTo>
                  <a:lnTo>
                    <a:pt x="0" y="0"/>
                  </a:lnTo>
                  <a:close/>
                </a:path>
              </a:pathLst>
            </a:custGeom>
            <a:solidFill>
              <a:srgbClr val="000000"/>
            </a:solidFill>
            <a:ln w="9525">
              <a:noFill/>
              <a:round/>
              <a:headEnd/>
              <a:tailEnd/>
            </a:ln>
          </p:spPr>
          <p:txBody>
            <a:bodyPr/>
            <a:lstStyle/>
            <a:p>
              <a:endParaRPr lang="en-US"/>
            </a:p>
          </p:txBody>
        </p:sp>
        <p:sp>
          <p:nvSpPr>
            <p:cNvPr id="49170" name="Freeform 17"/>
            <p:cNvSpPr>
              <a:spLocks/>
            </p:cNvSpPr>
            <p:nvPr/>
          </p:nvSpPr>
          <p:spPr bwMode="auto">
            <a:xfrm>
              <a:off x="2409" y="1102"/>
              <a:ext cx="111" cy="324"/>
            </a:xfrm>
            <a:custGeom>
              <a:avLst/>
              <a:gdLst>
                <a:gd name="T0" fmla="*/ 87 w 221"/>
                <a:gd name="T1" fmla="*/ 324 h 973"/>
                <a:gd name="T2" fmla="*/ 111 w 221"/>
                <a:gd name="T3" fmla="*/ 0 h 973"/>
                <a:gd name="T4" fmla="*/ 106 w 221"/>
                <a:gd name="T5" fmla="*/ 6 h 973"/>
                <a:gd name="T6" fmla="*/ 91 w 221"/>
                <a:gd name="T7" fmla="*/ 24 h 973"/>
                <a:gd name="T8" fmla="*/ 81 w 221"/>
                <a:gd name="T9" fmla="*/ 36 h 973"/>
                <a:gd name="T10" fmla="*/ 71 w 221"/>
                <a:gd name="T11" fmla="*/ 50 h 973"/>
                <a:gd name="T12" fmla="*/ 59 w 221"/>
                <a:gd name="T13" fmla="*/ 65 h 973"/>
                <a:gd name="T14" fmla="*/ 47 w 221"/>
                <a:gd name="T15" fmla="*/ 81 h 973"/>
                <a:gd name="T16" fmla="*/ 37 w 221"/>
                <a:gd name="T17" fmla="*/ 98 h 973"/>
                <a:gd name="T18" fmla="*/ 26 w 221"/>
                <a:gd name="T19" fmla="*/ 115 h 973"/>
                <a:gd name="T20" fmla="*/ 17 w 221"/>
                <a:gd name="T21" fmla="*/ 132 h 973"/>
                <a:gd name="T22" fmla="*/ 9 w 221"/>
                <a:gd name="T23" fmla="*/ 149 h 973"/>
                <a:gd name="T24" fmla="*/ 0 w 221"/>
                <a:gd name="T25" fmla="*/ 180 h 973"/>
                <a:gd name="T26" fmla="*/ 2 w 221"/>
                <a:gd name="T27" fmla="*/ 206 h 973"/>
                <a:gd name="T28" fmla="*/ 7 w 221"/>
                <a:gd name="T29" fmla="*/ 217 h 973"/>
                <a:gd name="T30" fmla="*/ 13 w 221"/>
                <a:gd name="T31" fmla="*/ 228 h 973"/>
                <a:gd name="T32" fmla="*/ 19 w 221"/>
                <a:gd name="T33" fmla="*/ 239 h 973"/>
                <a:gd name="T34" fmla="*/ 25 w 221"/>
                <a:gd name="T35" fmla="*/ 249 h 973"/>
                <a:gd name="T36" fmla="*/ 32 w 221"/>
                <a:gd name="T37" fmla="*/ 260 h 973"/>
                <a:gd name="T38" fmla="*/ 40 w 221"/>
                <a:gd name="T39" fmla="*/ 269 h 973"/>
                <a:gd name="T40" fmla="*/ 53 w 221"/>
                <a:gd name="T41" fmla="*/ 287 h 973"/>
                <a:gd name="T42" fmla="*/ 67 w 221"/>
                <a:gd name="T43" fmla="*/ 302 h 973"/>
                <a:gd name="T44" fmla="*/ 77 w 221"/>
                <a:gd name="T45" fmla="*/ 313 h 973"/>
                <a:gd name="T46" fmla="*/ 87 w 221"/>
                <a:gd name="T47" fmla="*/ 324 h 973"/>
                <a:gd name="T48" fmla="*/ 87 w 221"/>
                <a:gd name="T49" fmla="*/ 324 h 97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21"/>
                <a:gd name="T76" fmla="*/ 0 h 973"/>
                <a:gd name="T77" fmla="*/ 221 w 221"/>
                <a:gd name="T78" fmla="*/ 973 h 97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21" h="973">
                  <a:moveTo>
                    <a:pt x="173" y="973"/>
                  </a:moveTo>
                  <a:lnTo>
                    <a:pt x="221" y="0"/>
                  </a:lnTo>
                  <a:lnTo>
                    <a:pt x="211" y="18"/>
                  </a:lnTo>
                  <a:lnTo>
                    <a:pt x="181" y="71"/>
                  </a:lnTo>
                  <a:lnTo>
                    <a:pt x="161" y="108"/>
                  </a:lnTo>
                  <a:lnTo>
                    <a:pt x="141" y="149"/>
                  </a:lnTo>
                  <a:lnTo>
                    <a:pt x="118" y="195"/>
                  </a:lnTo>
                  <a:lnTo>
                    <a:pt x="94" y="242"/>
                  </a:lnTo>
                  <a:lnTo>
                    <a:pt x="73" y="294"/>
                  </a:lnTo>
                  <a:lnTo>
                    <a:pt x="52" y="345"/>
                  </a:lnTo>
                  <a:lnTo>
                    <a:pt x="33" y="397"/>
                  </a:lnTo>
                  <a:lnTo>
                    <a:pt x="18" y="446"/>
                  </a:lnTo>
                  <a:lnTo>
                    <a:pt x="0" y="540"/>
                  </a:lnTo>
                  <a:lnTo>
                    <a:pt x="3" y="619"/>
                  </a:lnTo>
                  <a:lnTo>
                    <a:pt x="13" y="652"/>
                  </a:lnTo>
                  <a:lnTo>
                    <a:pt x="25" y="685"/>
                  </a:lnTo>
                  <a:lnTo>
                    <a:pt x="38" y="717"/>
                  </a:lnTo>
                  <a:lnTo>
                    <a:pt x="50" y="747"/>
                  </a:lnTo>
                  <a:lnTo>
                    <a:pt x="64" y="780"/>
                  </a:lnTo>
                  <a:lnTo>
                    <a:pt x="79" y="808"/>
                  </a:lnTo>
                  <a:lnTo>
                    <a:pt x="106" y="862"/>
                  </a:lnTo>
                  <a:lnTo>
                    <a:pt x="133" y="907"/>
                  </a:lnTo>
                  <a:lnTo>
                    <a:pt x="153" y="941"/>
                  </a:lnTo>
                  <a:lnTo>
                    <a:pt x="173" y="973"/>
                  </a:lnTo>
                  <a:close/>
                </a:path>
              </a:pathLst>
            </a:custGeom>
            <a:solidFill>
              <a:srgbClr val="000000"/>
            </a:solidFill>
            <a:ln w="9525">
              <a:noFill/>
              <a:round/>
              <a:headEnd/>
              <a:tailEnd/>
            </a:ln>
          </p:spPr>
          <p:txBody>
            <a:bodyPr/>
            <a:lstStyle/>
            <a:p>
              <a:endParaRPr lang="en-US"/>
            </a:p>
          </p:txBody>
        </p:sp>
        <p:sp>
          <p:nvSpPr>
            <p:cNvPr id="49171" name="Freeform 18"/>
            <p:cNvSpPr>
              <a:spLocks/>
            </p:cNvSpPr>
            <p:nvPr/>
          </p:nvSpPr>
          <p:spPr bwMode="auto">
            <a:xfrm>
              <a:off x="2503" y="1116"/>
              <a:ext cx="187" cy="304"/>
            </a:xfrm>
            <a:custGeom>
              <a:avLst/>
              <a:gdLst>
                <a:gd name="T0" fmla="*/ 57 w 374"/>
                <a:gd name="T1" fmla="*/ 0 h 910"/>
                <a:gd name="T2" fmla="*/ 62 w 374"/>
                <a:gd name="T3" fmla="*/ 4 h 910"/>
                <a:gd name="T4" fmla="*/ 76 w 374"/>
                <a:gd name="T5" fmla="*/ 19 h 910"/>
                <a:gd name="T6" fmla="*/ 83 w 374"/>
                <a:gd name="T7" fmla="*/ 28 h 910"/>
                <a:gd name="T8" fmla="*/ 92 w 374"/>
                <a:gd name="T9" fmla="*/ 39 h 910"/>
                <a:gd name="T10" fmla="*/ 100 w 374"/>
                <a:gd name="T11" fmla="*/ 51 h 910"/>
                <a:gd name="T12" fmla="*/ 109 w 374"/>
                <a:gd name="T13" fmla="*/ 64 h 910"/>
                <a:gd name="T14" fmla="*/ 117 w 374"/>
                <a:gd name="T15" fmla="*/ 78 h 910"/>
                <a:gd name="T16" fmla="*/ 123 w 374"/>
                <a:gd name="T17" fmla="*/ 93 h 910"/>
                <a:gd name="T18" fmla="*/ 131 w 374"/>
                <a:gd name="T19" fmla="*/ 124 h 910"/>
                <a:gd name="T20" fmla="*/ 128 w 374"/>
                <a:gd name="T21" fmla="*/ 154 h 910"/>
                <a:gd name="T22" fmla="*/ 121 w 374"/>
                <a:gd name="T23" fmla="*/ 168 h 910"/>
                <a:gd name="T24" fmla="*/ 112 w 374"/>
                <a:gd name="T25" fmla="*/ 181 h 910"/>
                <a:gd name="T26" fmla="*/ 100 w 374"/>
                <a:gd name="T27" fmla="*/ 194 h 910"/>
                <a:gd name="T28" fmla="*/ 89 w 374"/>
                <a:gd name="T29" fmla="*/ 206 h 910"/>
                <a:gd name="T30" fmla="*/ 77 w 374"/>
                <a:gd name="T31" fmla="*/ 219 h 910"/>
                <a:gd name="T32" fmla="*/ 67 w 374"/>
                <a:gd name="T33" fmla="*/ 230 h 910"/>
                <a:gd name="T34" fmla="*/ 57 w 374"/>
                <a:gd name="T35" fmla="*/ 241 h 910"/>
                <a:gd name="T36" fmla="*/ 48 w 374"/>
                <a:gd name="T37" fmla="*/ 251 h 910"/>
                <a:gd name="T38" fmla="*/ 31 w 374"/>
                <a:gd name="T39" fmla="*/ 269 h 910"/>
                <a:gd name="T40" fmla="*/ 19 w 374"/>
                <a:gd name="T41" fmla="*/ 284 h 910"/>
                <a:gd name="T42" fmla="*/ 9 w 374"/>
                <a:gd name="T43" fmla="*/ 294 h 910"/>
                <a:gd name="T44" fmla="*/ 0 w 374"/>
                <a:gd name="T45" fmla="*/ 304 h 910"/>
                <a:gd name="T46" fmla="*/ 28 w 374"/>
                <a:gd name="T47" fmla="*/ 293 h 910"/>
                <a:gd name="T48" fmla="*/ 57 w 374"/>
                <a:gd name="T49" fmla="*/ 280 h 910"/>
                <a:gd name="T50" fmla="*/ 91 w 374"/>
                <a:gd name="T51" fmla="*/ 261 h 910"/>
                <a:gd name="T52" fmla="*/ 124 w 374"/>
                <a:gd name="T53" fmla="*/ 239 h 910"/>
                <a:gd name="T54" fmla="*/ 141 w 374"/>
                <a:gd name="T55" fmla="*/ 225 h 910"/>
                <a:gd name="T56" fmla="*/ 155 w 374"/>
                <a:gd name="T57" fmla="*/ 210 h 910"/>
                <a:gd name="T58" fmla="*/ 167 w 374"/>
                <a:gd name="T59" fmla="*/ 194 h 910"/>
                <a:gd name="T60" fmla="*/ 178 w 374"/>
                <a:gd name="T61" fmla="*/ 178 h 910"/>
                <a:gd name="T62" fmla="*/ 187 w 374"/>
                <a:gd name="T63" fmla="*/ 141 h 910"/>
                <a:gd name="T64" fmla="*/ 184 w 374"/>
                <a:gd name="T65" fmla="*/ 106 h 910"/>
                <a:gd name="T66" fmla="*/ 178 w 374"/>
                <a:gd name="T67" fmla="*/ 90 h 910"/>
                <a:gd name="T68" fmla="*/ 170 w 374"/>
                <a:gd name="T69" fmla="*/ 75 h 910"/>
                <a:gd name="T70" fmla="*/ 160 w 374"/>
                <a:gd name="T71" fmla="*/ 63 h 910"/>
                <a:gd name="T72" fmla="*/ 149 w 374"/>
                <a:gd name="T73" fmla="*/ 51 h 910"/>
                <a:gd name="T74" fmla="*/ 137 w 374"/>
                <a:gd name="T75" fmla="*/ 41 h 910"/>
                <a:gd name="T76" fmla="*/ 124 w 374"/>
                <a:gd name="T77" fmla="*/ 32 h 910"/>
                <a:gd name="T78" fmla="*/ 100 w 374"/>
                <a:gd name="T79" fmla="*/ 17 h 910"/>
                <a:gd name="T80" fmla="*/ 79 w 374"/>
                <a:gd name="T81" fmla="*/ 8 h 910"/>
                <a:gd name="T82" fmla="*/ 57 w 374"/>
                <a:gd name="T83" fmla="*/ 0 h 910"/>
                <a:gd name="T84" fmla="*/ 57 w 374"/>
                <a:gd name="T85" fmla="*/ 0 h 91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74"/>
                <a:gd name="T130" fmla="*/ 0 h 910"/>
                <a:gd name="T131" fmla="*/ 374 w 374"/>
                <a:gd name="T132" fmla="*/ 910 h 910"/>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74" h="910">
                  <a:moveTo>
                    <a:pt x="115" y="0"/>
                  </a:moveTo>
                  <a:lnTo>
                    <a:pt x="124" y="13"/>
                  </a:lnTo>
                  <a:lnTo>
                    <a:pt x="151" y="56"/>
                  </a:lnTo>
                  <a:lnTo>
                    <a:pt x="166" y="83"/>
                  </a:lnTo>
                  <a:lnTo>
                    <a:pt x="184" y="116"/>
                  </a:lnTo>
                  <a:lnTo>
                    <a:pt x="200" y="153"/>
                  </a:lnTo>
                  <a:lnTo>
                    <a:pt x="219" y="193"/>
                  </a:lnTo>
                  <a:lnTo>
                    <a:pt x="234" y="234"/>
                  </a:lnTo>
                  <a:lnTo>
                    <a:pt x="246" y="279"/>
                  </a:lnTo>
                  <a:lnTo>
                    <a:pt x="261" y="370"/>
                  </a:lnTo>
                  <a:lnTo>
                    <a:pt x="256" y="461"/>
                  </a:lnTo>
                  <a:lnTo>
                    <a:pt x="243" y="503"/>
                  </a:lnTo>
                  <a:lnTo>
                    <a:pt x="225" y="543"/>
                  </a:lnTo>
                  <a:lnTo>
                    <a:pt x="200" y="580"/>
                  </a:lnTo>
                  <a:lnTo>
                    <a:pt x="178" y="618"/>
                  </a:lnTo>
                  <a:lnTo>
                    <a:pt x="154" y="655"/>
                  </a:lnTo>
                  <a:lnTo>
                    <a:pt x="134" y="688"/>
                  </a:lnTo>
                  <a:lnTo>
                    <a:pt x="115" y="721"/>
                  </a:lnTo>
                  <a:lnTo>
                    <a:pt x="97" y="751"/>
                  </a:lnTo>
                  <a:lnTo>
                    <a:pt x="63" y="805"/>
                  </a:lnTo>
                  <a:lnTo>
                    <a:pt x="37" y="849"/>
                  </a:lnTo>
                  <a:lnTo>
                    <a:pt x="17" y="881"/>
                  </a:lnTo>
                  <a:lnTo>
                    <a:pt x="0" y="910"/>
                  </a:lnTo>
                  <a:lnTo>
                    <a:pt x="57" y="877"/>
                  </a:lnTo>
                  <a:lnTo>
                    <a:pt x="115" y="838"/>
                  </a:lnTo>
                  <a:lnTo>
                    <a:pt x="181" y="782"/>
                  </a:lnTo>
                  <a:lnTo>
                    <a:pt x="249" y="714"/>
                  </a:lnTo>
                  <a:lnTo>
                    <a:pt x="282" y="673"/>
                  </a:lnTo>
                  <a:lnTo>
                    <a:pt x="309" y="629"/>
                  </a:lnTo>
                  <a:lnTo>
                    <a:pt x="334" y="582"/>
                  </a:lnTo>
                  <a:lnTo>
                    <a:pt x="355" y="533"/>
                  </a:lnTo>
                  <a:lnTo>
                    <a:pt x="374" y="423"/>
                  </a:lnTo>
                  <a:lnTo>
                    <a:pt x="368" y="316"/>
                  </a:lnTo>
                  <a:lnTo>
                    <a:pt x="355" y="269"/>
                  </a:lnTo>
                  <a:lnTo>
                    <a:pt x="340" y="225"/>
                  </a:lnTo>
                  <a:lnTo>
                    <a:pt x="320" y="188"/>
                  </a:lnTo>
                  <a:lnTo>
                    <a:pt x="297" y="153"/>
                  </a:lnTo>
                  <a:lnTo>
                    <a:pt x="274" y="122"/>
                  </a:lnTo>
                  <a:lnTo>
                    <a:pt x="249" y="95"/>
                  </a:lnTo>
                  <a:lnTo>
                    <a:pt x="200" y="52"/>
                  </a:lnTo>
                  <a:lnTo>
                    <a:pt x="157" y="24"/>
                  </a:lnTo>
                  <a:lnTo>
                    <a:pt x="115" y="0"/>
                  </a:lnTo>
                  <a:close/>
                </a:path>
              </a:pathLst>
            </a:custGeom>
            <a:solidFill>
              <a:srgbClr val="000000"/>
            </a:solidFill>
            <a:ln w="9525">
              <a:noFill/>
              <a:round/>
              <a:headEnd/>
              <a:tailEnd/>
            </a:ln>
          </p:spPr>
          <p:txBody>
            <a:bodyPr/>
            <a:lstStyle/>
            <a:p>
              <a:endParaRPr lang="en-US"/>
            </a:p>
          </p:txBody>
        </p:sp>
        <p:sp>
          <p:nvSpPr>
            <p:cNvPr id="49172" name="Freeform 19"/>
            <p:cNvSpPr>
              <a:spLocks/>
            </p:cNvSpPr>
            <p:nvPr/>
          </p:nvSpPr>
          <p:spPr bwMode="auto">
            <a:xfrm>
              <a:off x="2525" y="1442"/>
              <a:ext cx="419" cy="150"/>
            </a:xfrm>
            <a:custGeom>
              <a:avLst/>
              <a:gdLst>
                <a:gd name="T0" fmla="*/ 15 w 838"/>
                <a:gd name="T1" fmla="*/ 0 h 449"/>
                <a:gd name="T2" fmla="*/ 419 w 838"/>
                <a:gd name="T3" fmla="*/ 144 h 449"/>
                <a:gd name="T4" fmla="*/ 375 w 838"/>
                <a:gd name="T5" fmla="*/ 148 h 449"/>
                <a:gd name="T6" fmla="*/ 271 w 838"/>
                <a:gd name="T7" fmla="*/ 150 h 449"/>
                <a:gd name="T8" fmla="*/ 149 w 838"/>
                <a:gd name="T9" fmla="*/ 139 h 449"/>
                <a:gd name="T10" fmla="*/ 95 w 838"/>
                <a:gd name="T11" fmla="*/ 123 h 449"/>
                <a:gd name="T12" fmla="*/ 52 w 838"/>
                <a:gd name="T13" fmla="*/ 99 h 449"/>
                <a:gd name="T14" fmla="*/ 37 w 838"/>
                <a:gd name="T15" fmla="*/ 86 h 449"/>
                <a:gd name="T16" fmla="*/ 25 w 838"/>
                <a:gd name="T17" fmla="*/ 73 h 449"/>
                <a:gd name="T18" fmla="*/ 8 w 838"/>
                <a:gd name="T19" fmla="*/ 52 h 449"/>
                <a:gd name="T20" fmla="*/ 0 w 838"/>
                <a:gd name="T21" fmla="*/ 22 h 449"/>
                <a:gd name="T22" fmla="*/ 8 w 838"/>
                <a:gd name="T23" fmla="*/ 5 h 449"/>
                <a:gd name="T24" fmla="*/ 15 w 838"/>
                <a:gd name="T25" fmla="*/ 0 h 449"/>
                <a:gd name="T26" fmla="*/ 15 w 838"/>
                <a:gd name="T27" fmla="*/ 0 h 44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838"/>
                <a:gd name="T43" fmla="*/ 0 h 449"/>
                <a:gd name="T44" fmla="*/ 838 w 838"/>
                <a:gd name="T45" fmla="*/ 449 h 449"/>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838" h="449">
                  <a:moveTo>
                    <a:pt x="30" y="0"/>
                  </a:moveTo>
                  <a:lnTo>
                    <a:pt x="838" y="430"/>
                  </a:lnTo>
                  <a:lnTo>
                    <a:pt x="749" y="442"/>
                  </a:lnTo>
                  <a:lnTo>
                    <a:pt x="541" y="449"/>
                  </a:lnTo>
                  <a:lnTo>
                    <a:pt x="297" y="415"/>
                  </a:lnTo>
                  <a:lnTo>
                    <a:pt x="190" y="368"/>
                  </a:lnTo>
                  <a:lnTo>
                    <a:pt x="104" y="297"/>
                  </a:lnTo>
                  <a:lnTo>
                    <a:pt x="74" y="256"/>
                  </a:lnTo>
                  <a:lnTo>
                    <a:pt x="49" y="219"/>
                  </a:lnTo>
                  <a:lnTo>
                    <a:pt x="16" y="156"/>
                  </a:lnTo>
                  <a:lnTo>
                    <a:pt x="0" y="65"/>
                  </a:lnTo>
                  <a:lnTo>
                    <a:pt x="16" y="14"/>
                  </a:lnTo>
                  <a:lnTo>
                    <a:pt x="30" y="0"/>
                  </a:lnTo>
                  <a:close/>
                </a:path>
              </a:pathLst>
            </a:custGeom>
            <a:solidFill>
              <a:srgbClr val="000000"/>
            </a:solidFill>
            <a:ln w="9525">
              <a:noFill/>
              <a:round/>
              <a:headEnd/>
              <a:tailEnd/>
            </a:ln>
          </p:spPr>
          <p:txBody>
            <a:bodyPr/>
            <a:lstStyle/>
            <a:p>
              <a:endParaRPr lang="en-US"/>
            </a:p>
          </p:txBody>
        </p:sp>
        <p:sp>
          <p:nvSpPr>
            <p:cNvPr id="49173" name="Freeform 20"/>
            <p:cNvSpPr>
              <a:spLocks/>
            </p:cNvSpPr>
            <p:nvPr/>
          </p:nvSpPr>
          <p:spPr bwMode="auto">
            <a:xfrm>
              <a:off x="2622" y="1405"/>
              <a:ext cx="368" cy="174"/>
            </a:xfrm>
            <a:custGeom>
              <a:avLst/>
              <a:gdLst>
                <a:gd name="T0" fmla="*/ 0 w 735"/>
                <a:gd name="T1" fmla="*/ 21 h 523"/>
                <a:gd name="T2" fmla="*/ 29 w 735"/>
                <a:gd name="T3" fmla="*/ 17 h 523"/>
                <a:gd name="T4" fmla="*/ 100 w 735"/>
                <a:gd name="T5" fmla="*/ 17 h 523"/>
                <a:gd name="T6" fmla="*/ 187 w 735"/>
                <a:gd name="T7" fmla="*/ 33 h 523"/>
                <a:gd name="T8" fmla="*/ 229 w 735"/>
                <a:gd name="T9" fmla="*/ 53 h 523"/>
                <a:gd name="T10" fmla="*/ 248 w 735"/>
                <a:gd name="T11" fmla="*/ 66 h 523"/>
                <a:gd name="T12" fmla="*/ 265 w 735"/>
                <a:gd name="T13" fmla="*/ 82 h 523"/>
                <a:gd name="T14" fmla="*/ 280 w 735"/>
                <a:gd name="T15" fmla="*/ 98 h 523"/>
                <a:gd name="T16" fmla="*/ 294 w 735"/>
                <a:gd name="T17" fmla="*/ 112 h 523"/>
                <a:gd name="T18" fmla="*/ 306 w 735"/>
                <a:gd name="T19" fmla="*/ 124 h 523"/>
                <a:gd name="T20" fmla="*/ 318 w 735"/>
                <a:gd name="T21" fmla="*/ 135 h 523"/>
                <a:gd name="T22" fmla="*/ 335 w 735"/>
                <a:gd name="T23" fmla="*/ 151 h 523"/>
                <a:gd name="T24" fmla="*/ 348 w 735"/>
                <a:gd name="T25" fmla="*/ 163 h 523"/>
                <a:gd name="T26" fmla="*/ 368 w 735"/>
                <a:gd name="T27" fmla="*/ 174 h 523"/>
                <a:gd name="T28" fmla="*/ 365 w 735"/>
                <a:gd name="T29" fmla="*/ 121 h 523"/>
                <a:gd name="T30" fmla="*/ 358 w 735"/>
                <a:gd name="T31" fmla="*/ 97 h 523"/>
                <a:gd name="T32" fmla="*/ 352 w 735"/>
                <a:gd name="T33" fmla="*/ 85 h 523"/>
                <a:gd name="T34" fmla="*/ 344 w 735"/>
                <a:gd name="T35" fmla="*/ 72 h 523"/>
                <a:gd name="T36" fmla="*/ 334 w 735"/>
                <a:gd name="T37" fmla="*/ 60 h 523"/>
                <a:gd name="T38" fmla="*/ 322 w 735"/>
                <a:gd name="T39" fmla="*/ 48 h 523"/>
                <a:gd name="T40" fmla="*/ 309 w 735"/>
                <a:gd name="T41" fmla="*/ 36 h 523"/>
                <a:gd name="T42" fmla="*/ 292 w 735"/>
                <a:gd name="T43" fmla="*/ 25 h 523"/>
                <a:gd name="T44" fmla="*/ 274 w 735"/>
                <a:gd name="T45" fmla="*/ 16 h 523"/>
                <a:gd name="T46" fmla="*/ 253 w 735"/>
                <a:gd name="T47" fmla="*/ 9 h 523"/>
                <a:gd name="T48" fmla="*/ 207 w 735"/>
                <a:gd name="T49" fmla="*/ 0 h 523"/>
                <a:gd name="T50" fmla="*/ 110 w 735"/>
                <a:gd name="T51" fmla="*/ 1 h 523"/>
                <a:gd name="T52" fmla="*/ 32 w 735"/>
                <a:gd name="T53" fmla="*/ 14 h 523"/>
                <a:gd name="T54" fmla="*/ 0 w 735"/>
                <a:gd name="T55" fmla="*/ 21 h 523"/>
                <a:gd name="T56" fmla="*/ 0 w 735"/>
                <a:gd name="T57" fmla="*/ 21 h 523"/>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735"/>
                <a:gd name="T88" fmla="*/ 0 h 523"/>
                <a:gd name="T89" fmla="*/ 735 w 735"/>
                <a:gd name="T90" fmla="*/ 523 h 523"/>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735" h="523">
                  <a:moveTo>
                    <a:pt x="0" y="63"/>
                  </a:moveTo>
                  <a:lnTo>
                    <a:pt x="58" y="52"/>
                  </a:lnTo>
                  <a:lnTo>
                    <a:pt x="199" y="50"/>
                  </a:lnTo>
                  <a:lnTo>
                    <a:pt x="374" y="99"/>
                  </a:lnTo>
                  <a:lnTo>
                    <a:pt x="458" y="159"/>
                  </a:lnTo>
                  <a:lnTo>
                    <a:pt x="495" y="198"/>
                  </a:lnTo>
                  <a:lnTo>
                    <a:pt x="530" y="245"/>
                  </a:lnTo>
                  <a:lnTo>
                    <a:pt x="560" y="295"/>
                  </a:lnTo>
                  <a:lnTo>
                    <a:pt x="588" y="338"/>
                  </a:lnTo>
                  <a:lnTo>
                    <a:pt x="611" y="374"/>
                  </a:lnTo>
                  <a:lnTo>
                    <a:pt x="635" y="407"/>
                  </a:lnTo>
                  <a:lnTo>
                    <a:pt x="669" y="455"/>
                  </a:lnTo>
                  <a:lnTo>
                    <a:pt x="696" y="489"/>
                  </a:lnTo>
                  <a:lnTo>
                    <a:pt x="735" y="523"/>
                  </a:lnTo>
                  <a:lnTo>
                    <a:pt x="730" y="363"/>
                  </a:lnTo>
                  <a:lnTo>
                    <a:pt x="715" y="293"/>
                  </a:lnTo>
                  <a:lnTo>
                    <a:pt x="703" y="255"/>
                  </a:lnTo>
                  <a:lnTo>
                    <a:pt x="687" y="217"/>
                  </a:lnTo>
                  <a:lnTo>
                    <a:pt x="668" y="179"/>
                  </a:lnTo>
                  <a:lnTo>
                    <a:pt x="644" y="144"/>
                  </a:lnTo>
                  <a:lnTo>
                    <a:pt x="618" y="109"/>
                  </a:lnTo>
                  <a:lnTo>
                    <a:pt x="583" y="76"/>
                  </a:lnTo>
                  <a:lnTo>
                    <a:pt x="547" y="47"/>
                  </a:lnTo>
                  <a:lnTo>
                    <a:pt x="505" y="26"/>
                  </a:lnTo>
                  <a:lnTo>
                    <a:pt x="413" y="0"/>
                  </a:lnTo>
                  <a:lnTo>
                    <a:pt x="220" y="4"/>
                  </a:lnTo>
                  <a:lnTo>
                    <a:pt x="64" y="41"/>
                  </a:lnTo>
                  <a:lnTo>
                    <a:pt x="0" y="63"/>
                  </a:lnTo>
                  <a:close/>
                </a:path>
              </a:pathLst>
            </a:custGeom>
            <a:solidFill>
              <a:srgbClr val="000000"/>
            </a:solidFill>
            <a:ln w="9525">
              <a:noFill/>
              <a:round/>
              <a:headEnd/>
              <a:tailEnd/>
            </a:ln>
          </p:spPr>
          <p:txBody>
            <a:bodyPr/>
            <a:lstStyle/>
            <a:p>
              <a:endParaRPr lang="en-US"/>
            </a:p>
          </p:txBody>
        </p:sp>
        <p:sp>
          <p:nvSpPr>
            <p:cNvPr id="49174" name="Freeform 21"/>
            <p:cNvSpPr>
              <a:spLocks/>
            </p:cNvSpPr>
            <p:nvPr/>
          </p:nvSpPr>
          <p:spPr bwMode="auto">
            <a:xfrm>
              <a:off x="2744" y="1230"/>
              <a:ext cx="60" cy="132"/>
            </a:xfrm>
            <a:custGeom>
              <a:avLst/>
              <a:gdLst>
                <a:gd name="T0" fmla="*/ 20 w 120"/>
                <a:gd name="T1" fmla="*/ 132 h 397"/>
                <a:gd name="T2" fmla="*/ 4 w 120"/>
                <a:gd name="T3" fmla="*/ 61 h 397"/>
                <a:gd name="T4" fmla="*/ 0 w 120"/>
                <a:gd name="T5" fmla="*/ 10 h 397"/>
                <a:gd name="T6" fmla="*/ 47 w 120"/>
                <a:gd name="T7" fmla="*/ 0 h 397"/>
                <a:gd name="T8" fmla="*/ 60 w 120"/>
                <a:gd name="T9" fmla="*/ 11 h 397"/>
                <a:gd name="T10" fmla="*/ 55 w 120"/>
                <a:gd name="T11" fmla="*/ 31 h 397"/>
                <a:gd name="T12" fmla="*/ 48 w 120"/>
                <a:gd name="T13" fmla="*/ 41 h 397"/>
                <a:gd name="T14" fmla="*/ 41 w 120"/>
                <a:gd name="T15" fmla="*/ 51 h 397"/>
                <a:gd name="T16" fmla="*/ 35 w 120"/>
                <a:gd name="T17" fmla="*/ 72 h 397"/>
                <a:gd name="T18" fmla="*/ 38 w 120"/>
                <a:gd name="T19" fmla="*/ 99 h 397"/>
                <a:gd name="T20" fmla="*/ 44 w 120"/>
                <a:gd name="T21" fmla="*/ 122 h 397"/>
                <a:gd name="T22" fmla="*/ 48 w 120"/>
                <a:gd name="T23" fmla="*/ 132 h 397"/>
                <a:gd name="T24" fmla="*/ 20 w 120"/>
                <a:gd name="T25" fmla="*/ 132 h 397"/>
                <a:gd name="T26" fmla="*/ 20 w 120"/>
                <a:gd name="T27" fmla="*/ 132 h 39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20"/>
                <a:gd name="T43" fmla="*/ 0 h 397"/>
                <a:gd name="T44" fmla="*/ 120 w 120"/>
                <a:gd name="T45" fmla="*/ 397 h 39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20" h="397">
                  <a:moveTo>
                    <a:pt x="40" y="397"/>
                  </a:moveTo>
                  <a:lnTo>
                    <a:pt x="7" y="182"/>
                  </a:lnTo>
                  <a:lnTo>
                    <a:pt x="0" y="31"/>
                  </a:lnTo>
                  <a:lnTo>
                    <a:pt x="93" y="0"/>
                  </a:lnTo>
                  <a:lnTo>
                    <a:pt x="120" y="32"/>
                  </a:lnTo>
                  <a:lnTo>
                    <a:pt x="109" y="93"/>
                  </a:lnTo>
                  <a:lnTo>
                    <a:pt x="96" y="124"/>
                  </a:lnTo>
                  <a:lnTo>
                    <a:pt x="82" y="152"/>
                  </a:lnTo>
                  <a:lnTo>
                    <a:pt x="69" y="217"/>
                  </a:lnTo>
                  <a:lnTo>
                    <a:pt x="76" y="299"/>
                  </a:lnTo>
                  <a:lnTo>
                    <a:pt x="88" y="368"/>
                  </a:lnTo>
                  <a:lnTo>
                    <a:pt x="96" y="397"/>
                  </a:lnTo>
                  <a:lnTo>
                    <a:pt x="40" y="397"/>
                  </a:lnTo>
                  <a:close/>
                </a:path>
              </a:pathLst>
            </a:custGeom>
            <a:solidFill>
              <a:srgbClr val="000000"/>
            </a:solidFill>
            <a:ln w="9525">
              <a:noFill/>
              <a:round/>
              <a:headEnd/>
              <a:tailEnd/>
            </a:ln>
          </p:spPr>
          <p:txBody>
            <a:bodyPr/>
            <a:lstStyle/>
            <a:p>
              <a:endParaRPr lang="en-US"/>
            </a:p>
          </p:txBody>
        </p:sp>
        <p:sp>
          <p:nvSpPr>
            <p:cNvPr id="49175" name="Freeform 22"/>
            <p:cNvSpPr>
              <a:spLocks/>
            </p:cNvSpPr>
            <p:nvPr/>
          </p:nvSpPr>
          <p:spPr bwMode="auto">
            <a:xfrm>
              <a:off x="2781" y="1357"/>
              <a:ext cx="347" cy="92"/>
            </a:xfrm>
            <a:custGeom>
              <a:avLst/>
              <a:gdLst>
                <a:gd name="T0" fmla="*/ 42 w 694"/>
                <a:gd name="T1" fmla="*/ 0 h 277"/>
                <a:gd name="T2" fmla="*/ 246 w 694"/>
                <a:gd name="T3" fmla="*/ 29 h 277"/>
                <a:gd name="T4" fmla="*/ 260 w 694"/>
                <a:gd name="T5" fmla="*/ 25 h 277"/>
                <a:gd name="T6" fmla="*/ 292 w 694"/>
                <a:gd name="T7" fmla="*/ 20 h 277"/>
                <a:gd name="T8" fmla="*/ 326 w 694"/>
                <a:gd name="T9" fmla="*/ 21 h 277"/>
                <a:gd name="T10" fmla="*/ 347 w 694"/>
                <a:gd name="T11" fmla="*/ 38 h 277"/>
                <a:gd name="T12" fmla="*/ 347 w 694"/>
                <a:gd name="T13" fmla="*/ 51 h 277"/>
                <a:gd name="T14" fmla="*/ 340 w 694"/>
                <a:gd name="T15" fmla="*/ 64 h 277"/>
                <a:gd name="T16" fmla="*/ 327 w 694"/>
                <a:gd name="T17" fmla="*/ 75 h 277"/>
                <a:gd name="T18" fmla="*/ 308 w 694"/>
                <a:gd name="T19" fmla="*/ 84 h 277"/>
                <a:gd name="T20" fmla="*/ 269 w 694"/>
                <a:gd name="T21" fmla="*/ 92 h 277"/>
                <a:gd name="T22" fmla="*/ 238 w 694"/>
                <a:gd name="T23" fmla="*/ 79 h 277"/>
                <a:gd name="T24" fmla="*/ 226 w 694"/>
                <a:gd name="T25" fmla="*/ 61 h 277"/>
                <a:gd name="T26" fmla="*/ 226 w 694"/>
                <a:gd name="T27" fmla="*/ 53 h 277"/>
                <a:gd name="T28" fmla="*/ 235 w 694"/>
                <a:gd name="T29" fmla="*/ 52 h 277"/>
                <a:gd name="T30" fmla="*/ 0 w 694"/>
                <a:gd name="T31" fmla="*/ 10 h 277"/>
                <a:gd name="T32" fmla="*/ 42 w 694"/>
                <a:gd name="T33" fmla="*/ 0 h 277"/>
                <a:gd name="T34" fmla="*/ 42 w 694"/>
                <a:gd name="T35" fmla="*/ 0 h 27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94"/>
                <a:gd name="T55" fmla="*/ 0 h 277"/>
                <a:gd name="T56" fmla="*/ 694 w 694"/>
                <a:gd name="T57" fmla="*/ 277 h 27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94" h="277">
                  <a:moveTo>
                    <a:pt x="83" y="0"/>
                  </a:moveTo>
                  <a:lnTo>
                    <a:pt x="492" y="87"/>
                  </a:lnTo>
                  <a:lnTo>
                    <a:pt x="519" y="76"/>
                  </a:lnTo>
                  <a:lnTo>
                    <a:pt x="583" y="60"/>
                  </a:lnTo>
                  <a:lnTo>
                    <a:pt x="651" y="62"/>
                  </a:lnTo>
                  <a:lnTo>
                    <a:pt x="694" y="113"/>
                  </a:lnTo>
                  <a:lnTo>
                    <a:pt x="694" y="154"/>
                  </a:lnTo>
                  <a:lnTo>
                    <a:pt x="680" y="192"/>
                  </a:lnTo>
                  <a:lnTo>
                    <a:pt x="653" y="227"/>
                  </a:lnTo>
                  <a:lnTo>
                    <a:pt x="616" y="254"/>
                  </a:lnTo>
                  <a:lnTo>
                    <a:pt x="538" y="277"/>
                  </a:lnTo>
                  <a:lnTo>
                    <a:pt x="477" y="238"/>
                  </a:lnTo>
                  <a:lnTo>
                    <a:pt x="453" y="183"/>
                  </a:lnTo>
                  <a:lnTo>
                    <a:pt x="453" y="160"/>
                  </a:lnTo>
                  <a:lnTo>
                    <a:pt x="470" y="157"/>
                  </a:lnTo>
                  <a:lnTo>
                    <a:pt x="0" y="31"/>
                  </a:lnTo>
                  <a:lnTo>
                    <a:pt x="83" y="0"/>
                  </a:lnTo>
                  <a:close/>
                </a:path>
              </a:pathLst>
            </a:custGeom>
            <a:solidFill>
              <a:srgbClr val="000000"/>
            </a:solidFill>
            <a:ln w="9525">
              <a:noFill/>
              <a:round/>
              <a:headEnd/>
              <a:tailEnd/>
            </a:ln>
          </p:spPr>
          <p:txBody>
            <a:bodyPr/>
            <a:lstStyle/>
            <a:p>
              <a:endParaRPr lang="en-US"/>
            </a:p>
          </p:txBody>
        </p:sp>
        <p:sp>
          <p:nvSpPr>
            <p:cNvPr id="49176" name="Freeform 23"/>
            <p:cNvSpPr>
              <a:spLocks/>
            </p:cNvSpPr>
            <p:nvPr/>
          </p:nvSpPr>
          <p:spPr bwMode="auto">
            <a:xfrm>
              <a:off x="3087" y="1002"/>
              <a:ext cx="114" cy="183"/>
            </a:xfrm>
            <a:custGeom>
              <a:avLst/>
              <a:gdLst>
                <a:gd name="T0" fmla="*/ 61 w 227"/>
                <a:gd name="T1" fmla="*/ 183 h 549"/>
                <a:gd name="T2" fmla="*/ 61 w 227"/>
                <a:gd name="T3" fmla="*/ 59 h 549"/>
                <a:gd name="T4" fmla="*/ 22 w 227"/>
                <a:gd name="T5" fmla="*/ 49 h 549"/>
                <a:gd name="T6" fmla="*/ 1 w 227"/>
                <a:gd name="T7" fmla="*/ 35 h 549"/>
                <a:gd name="T8" fmla="*/ 0 w 227"/>
                <a:gd name="T9" fmla="*/ 27 h 549"/>
                <a:gd name="T10" fmla="*/ 7 w 227"/>
                <a:gd name="T11" fmla="*/ 17 h 549"/>
                <a:gd name="T12" fmla="*/ 22 w 227"/>
                <a:gd name="T13" fmla="*/ 8 h 549"/>
                <a:gd name="T14" fmla="*/ 41 w 227"/>
                <a:gd name="T15" fmla="*/ 3 h 549"/>
                <a:gd name="T16" fmla="*/ 81 w 227"/>
                <a:gd name="T17" fmla="*/ 0 h 549"/>
                <a:gd name="T18" fmla="*/ 109 w 227"/>
                <a:gd name="T19" fmla="*/ 10 h 549"/>
                <a:gd name="T20" fmla="*/ 114 w 227"/>
                <a:gd name="T21" fmla="*/ 18 h 549"/>
                <a:gd name="T22" fmla="*/ 113 w 227"/>
                <a:gd name="T23" fmla="*/ 24 h 549"/>
                <a:gd name="T24" fmla="*/ 109 w 227"/>
                <a:gd name="T25" fmla="*/ 30 h 549"/>
                <a:gd name="T26" fmla="*/ 100 w 227"/>
                <a:gd name="T27" fmla="*/ 40 h 549"/>
                <a:gd name="T28" fmla="*/ 94 w 227"/>
                <a:gd name="T29" fmla="*/ 47 h 549"/>
                <a:gd name="T30" fmla="*/ 85 w 227"/>
                <a:gd name="T31" fmla="*/ 54 h 549"/>
                <a:gd name="T32" fmla="*/ 82 w 227"/>
                <a:gd name="T33" fmla="*/ 53 h 549"/>
                <a:gd name="T34" fmla="*/ 89 w 227"/>
                <a:gd name="T35" fmla="*/ 174 h 549"/>
                <a:gd name="T36" fmla="*/ 61 w 227"/>
                <a:gd name="T37" fmla="*/ 183 h 549"/>
                <a:gd name="T38" fmla="*/ 61 w 227"/>
                <a:gd name="T39" fmla="*/ 183 h 549"/>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27"/>
                <a:gd name="T61" fmla="*/ 0 h 549"/>
                <a:gd name="T62" fmla="*/ 227 w 227"/>
                <a:gd name="T63" fmla="*/ 549 h 549"/>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27" h="549">
                  <a:moveTo>
                    <a:pt x="122" y="549"/>
                  </a:moveTo>
                  <a:lnTo>
                    <a:pt x="122" y="177"/>
                  </a:lnTo>
                  <a:lnTo>
                    <a:pt x="43" y="146"/>
                  </a:lnTo>
                  <a:lnTo>
                    <a:pt x="2" y="106"/>
                  </a:lnTo>
                  <a:lnTo>
                    <a:pt x="0" y="80"/>
                  </a:lnTo>
                  <a:lnTo>
                    <a:pt x="14" y="51"/>
                  </a:lnTo>
                  <a:lnTo>
                    <a:pt x="44" y="25"/>
                  </a:lnTo>
                  <a:lnTo>
                    <a:pt x="81" y="9"/>
                  </a:lnTo>
                  <a:lnTo>
                    <a:pt x="162" y="0"/>
                  </a:lnTo>
                  <a:lnTo>
                    <a:pt x="218" y="30"/>
                  </a:lnTo>
                  <a:lnTo>
                    <a:pt x="227" y="54"/>
                  </a:lnTo>
                  <a:lnTo>
                    <a:pt x="225" y="71"/>
                  </a:lnTo>
                  <a:lnTo>
                    <a:pt x="218" y="90"/>
                  </a:lnTo>
                  <a:lnTo>
                    <a:pt x="200" y="121"/>
                  </a:lnTo>
                  <a:lnTo>
                    <a:pt x="188" y="141"/>
                  </a:lnTo>
                  <a:lnTo>
                    <a:pt x="170" y="161"/>
                  </a:lnTo>
                  <a:lnTo>
                    <a:pt x="163" y="159"/>
                  </a:lnTo>
                  <a:lnTo>
                    <a:pt x="177" y="523"/>
                  </a:lnTo>
                  <a:lnTo>
                    <a:pt x="122" y="549"/>
                  </a:lnTo>
                  <a:close/>
                </a:path>
              </a:pathLst>
            </a:custGeom>
            <a:solidFill>
              <a:srgbClr val="000000"/>
            </a:solidFill>
            <a:ln w="9525">
              <a:noFill/>
              <a:round/>
              <a:headEnd/>
              <a:tailEnd/>
            </a:ln>
          </p:spPr>
          <p:txBody>
            <a:bodyPr/>
            <a:lstStyle/>
            <a:p>
              <a:endParaRPr lang="en-US"/>
            </a:p>
          </p:txBody>
        </p:sp>
        <p:sp>
          <p:nvSpPr>
            <p:cNvPr id="49177" name="Freeform 24"/>
            <p:cNvSpPr>
              <a:spLocks/>
            </p:cNvSpPr>
            <p:nvPr/>
          </p:nvSpPr>
          <p:spPr bwMode="auto">
            <a:xfrm>
              <a:off x="3156" y="1093"/>
              <a:ext cx="427" cy="99"/>
            </a:xfrm>
            <a:custGeom>
              <a:avLst/>
              <a:gdLst>
                <a:gd name="T0" fmla="*/ 37 w 855"/>
                <a:gd name="T1" fmla="*/ 78 h 295"/>
                <a:gd name="T2" fmla="*/ 330 w 855"/>
                <a:gd name="T3" fmla="*/ 47 h 295"/>
                <a:gd name="T4" fmla="*/ 334 w 855"/>
                <a:gd name="T5" fmla="*/ 36 h 295"/>
                <a:gd name="T6" fmla="*/ 340 w 855"/>
                <a:gd name="T7" fmla="*/ 27 h 295"/>
                <a:gd name="T8" fmla="*/ 348 w 855"/>
                <a:gd name="T9" fmla="*/ 16 h 295"/>
                <a:gd name="T10" fmla="*/ 357 w 855"/>
                <a:gd name="T11" fmla="*/ 6 h 295"/>
                <a:gd name="T12" fmla="*/ 369 w 855"/>
                <a:gd name="T13" fmla="*/ 0 h 295"/>
                <a:gd name="T14" fmla="*/ 394 w 855"/>
                <a:gd name="T15" fmla="*/ 2 h 295"/>
                <a:gd name="T16" fmla="*/ 417 w 855"/>
                <a:gd name="T17" fmla="*/ 21 h 295"/>
                <a:gd name="T18" fmla="*/ 427 w 855"/>
                <a:gd name="T19" fmla="*/ 45 h 295"/>
                <a:gd name="T20" fmla="*/ 423 w 855"/>
                <a:gd name="T21" fmla="*/ 68 h 295"/>
                <a:gd name="T22" fmla="*/ 413 w 855"/>
                <a:gd name="T23" fmla="*/ 79 h 295"/>
                <a:gd name="T24" fmla="*/ 397 w 855"/>
                <a:gd name="T25" fmla="*/ 89 h 295"/>
                <a:gd name="T26" fmla="*/ 366 w 855"/>
                <a:gd name="T27" fmla="*/ 97 h 295"/>
                <a:gd name="T28" fmla="*/ 342 w 855"/>
                <a:gd name="T29" fmla="*/ 92 h 295"/>
                <a:gd name="T30" fmla="*/ 323 w 855"/>
                <a:gd name="T31" fmla="*/ 78 h 295"/>
                <a:gd name="T32" fmla="*/ 0 w 855"/>
                <a:gd name="T33" fmla="*/ 99 h 295"/>
                <a:gd name="T34" fmla="*/ 37 w 855"/>
                <a:gd name="T35" fmla="*/ 78 h 295"/>
                <a:gd name="T36" fmla="*/ 37 w 855"/>
                <a:gd name="T37" fmla="*/ 78 h 29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855"/>
                <a:gd name="T58" fmla="*/ 0 h 295"/>
                <a:gd name="T59" fmla="*/ 855 w 855"/>
                <a:gd name="T60" fmla="*/ 295 h 29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855" h="295">
                  <a:moveTo>
                    <a:pt x="75" y="233"/>
                  </a:moveTo>
                  <a:lnTo>
                    <a:pt x="660" y="139"/>
                  </a:lnTo>
                  <a:lnTo>
                    <a:pt x="668" y="108"/>
                  </a:lnTo>
                  <a:lnTo>
                    <a:pt x="680" y="80"/>
                  </a:lnTo>
                  <a:lnTo>
                    <a:pt x="697" y="47"/>
                  </a:lnTo>
                  <a:lnTo>
                    <a:pt x="714" y="19"/>
                  </a:lnTo>
                  <a:lnTo>
                    <a:pt x="738" y="0"/>
                  </a:lnTo>
                  <a:lnTo>
                    <a:pt x="788" y="6"/>
                  </a:lnTo>
                  <a:lnTo>
                    <a:pt x="835" y="63"/>
                  </a:lnTo>
                  <a:lnTo>
                    <a:pt x="855" y="133"/>
                  </a:lnTo>
                  <a:lnTo>
                    <a:pt x="846" y="203"/>
                  </a:lnTo>
                  <a:lnTo>
                    <a:pt x="826" y="236"/>
                  </a:lnTo>
                  <a:lnTo>
                    <a:pt x="795" y="264"/>
                  </a:lnTo>
                  <a:lnTo>
                    <a:pt x="733" y="289"/>
                  </a:lnTo>
                  <a:lnTo>
                    <a:pt x="685" y="275"/>
                  </a:lnTo>
                  <a:lnTo>
                    <a:pt x="647" y="233"/>
                  </a:lnTo>
                  <a:lnTo>
                    <a:pt x="0" y="295"/>
                  </a:lnTo>
                  <a:lnTo>
                    <a:pt x="75" y="233"/>
                  </a:lnTo>
                  <a:close/>
                </a:path>
              </a:pathLst>
            </a:custGeom>
            <a:solidFill>
              <a:srgbClr val="000000"/>
            </a:solidFill>
            <a:ln w="9525">
              <a:noFill/>
              <a:round/>
              <a:headEnd/>
              <a:tailEnd/>
            </a:ln>
          </p:spPr>
          <p:txBody>
            <a:bodyPr/>
            <a:lstStyle/>
            <a:p>
              <a:endParaRPr lang="en-US"/>
            </a:p>
          </p:txBody>
        </p:sp>
      </p:grpSp>
      <p:sp>
        <p:nvSpPr>
          <p:cNvPr id="49158" name="Text Box 25"/>
          <p:cNvSpPr txBox="1">
            <a:spLocks noChangeArrowheads="1"/>
          </p:cNvSpPr>
          <p:nvPr/>
        </p:nvSpPr>
        <p:spPr bwMode="auto">
          <a:xfrm>
            <a:off x="892175" y="2314575"/>
            <a:ext cx="6886575" cy="738188"/>
          </a:xfrm>
          <a:prstGeom prst="rect">
            <a:avLst/>
          </a:prstGeom>
          <a:noFill/>
          <a:ln w="9525">
            <a:noFill/>
            <a:miter lim="800000"/>
            <a:headEnd/>
            <a:tailEnd/>
          </a:ln>
        </p:spPr>
        <p:txBody>
          <a:bodyPr>
            <a:spAutoFit/>
          </a:bodyPr>
          <a:lstStyle/>
          <a:p>
            <a:pPr>
              <a:buFontTx/>
              <a:buChar char="•"/>
            </a:pPr>
            <a:endParaRPr lang="en-US" sz="1000"/>
          </a:p>
          <a:p>
            <a:pPr>
              <a:buFontTx/>
              <a:buChar char="•"/>
            </a:pPr>
            <a:endParaRPr lang="en-US" sz="320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hangingPunct="1"/>
            <a:endParaRPr lang="en-US" sz="4000">
              <a:solidFill>
                <a:srgbClr val="FFFF00"/>
              </a:solidFill>
            </a:endParaRPr>
          </a:p>
        </p:txBody>
      </p:sp>
      <p:sp>
        <p:nvSpPr>
          <p:cNvPr id="52227" name="Rectangle 3"/>
          <p:cNvSpPr>
            <a:spLocks noGrp="1" noChangeArrowheads="1"/>
          </p:cNvSpPr>
          <p:nvPr>
            <p:ph type="body" idx="1"/>
          </p:nvPr>
        </p:nvSpPr>
        <p:spPr>
          <a:xfrm>
            <a:off x="557213" y="2038350"/>
            <a:ext cx="7997825" cy="4114800"/>
          </a:xfrm>
        </p:spPr>
        <p:txBody>
          <a:bodyPr/>
          <a:lstStyle/>
          <a:p>
            <a:pPr eaLnBrk="1" hangingPunct="1">
              <a:lnSpc>
                <a:spcPct val="90000"/>
              </a:lnSpc>
              <a:buFontTx/>
              <a:buNone/>
            </a:pPr>
            <a:br>
              <a:rPr lang="en-US" sz="3600">
                <a:solidFill>
                  <a:schemeClr val="bg1"/>
                </a:solidFill>
              </a:rPr>
            </a:br>
            <a:r>
              <a:rPr lang="en-US" sz="2800" b="1">
                <a:solidFill>
                  <a:schemeClr val="bg1"/>
                </a:solidFill>
              </a:rPr>
              <a:t> </a:t>
            </a:r>
          </a:p>
        </p:txBody>
      </p:sp>
      <p:sp>
        <p:nvSpPr>
          <p:cNvPr id="52228" name="Line 4"/>
          <p:cNvSpPr>
            <a:spLocks noChangeShapeType="1"/>
          </p:cNvSpPr>
          <p:nvPr/>
        </p:nvSpPr>
        <p:spPr bwMode="auto">
          <a:xfrm>
            <a:off x="0" y="1828800"/>
            <a:ext cx="7391400" cy="0"/>
          </a:xfrm>
          <a:prstGeom prst="line">
            <a:avLst/>
          </a:prstGeom>
          <a:noFill/>
          <a:ln w="127000">
            <a:solidFill>
              <a:srgbClr val="CC00CC"/>
            </a:solidFill>
            <a:round/>
            <a:headEnd/>
            <a:tailEnd/>
          </a:ln>
        </p:spPr>
        <p:txBody>
          <a:bodyPr wrap="none" anchor="ctr"/>
          <a:lstStyle/>
          <a:p>
            <a:endParaRPr lang="en-US"/>
          </a:p>
        </p:txBody>
      </p:sp>
      <p:grpSp>
        <p:nvGrpSpPr>
          <p:cNvPr id="52229" name="Group 5"/>
          <p:cNvGrpSpPr>
            <a:grpSpLocks/>
          </p:cNvGrpSpPr>
          <p:nvPr/>
        </p:nvGrpSpPr>
        <p:grpSpPr bwMode="auto">
          <a:xfrm>
            <a:off x="287338" y="363538"/>
            <a:ext cx="1306512" cy="749300"/>
            <a:chOff x="2203" y="852"/>
            <a:chExt cx="1404" cy="740"/>
          </a:xfrm>
        </p:grpSpPr>
        <p:sp>
          <p:nvSpPr>
            <p:cNvPr id="52231" name="Freeform 6"/>
            <p:cNvSpPr>
              <a:spLocks/>
            </p:cNvSpPr>
            <p:nvPr/>
          </p:nvSpPr>
          <p:spPr bwMode="auto">
            <a:xfrm>
              <a:off x="2529" y="1410"/>
              <a:ext cx="469" cy="179"/>
            </a:xfrm>
            <a:custGeom>
              <a:avLst/>
              <a:gdLst>
                <a:gd name="T0" fmla="*/ 0 w 937"/>
                <a:gd name="T1" fmla="*/ 25 h 536"/>
                <a:gd name="T2" fmla="*/ 195 w 937"/>
                <a:gd name="T3" fmla="*/ 0 h 536"/>
                <a:gd name="T4" fmla="*/ 351 w 937"/>
                <a:gd name="T5" fmla="*/ 29 h 536"/>
                <a:gd name="T6" fmla="*/ 469 w 937"/>
                <a:gd name="T7" fmla="*/ 179 h 536"/>
                <a:gd name="T8" fmla="*/ 279 w 937"/>
                <a:gd name="T9" fmla="*/ 164 h 536"/>
                <a:gd name="T10" fmla="*/ 25 w 937"/>
                <a:gd name="T11" fmla="*/ 57 h 536"/>
                <a:gd name="T12" fmla="*/ 0 w 937"/>
                <a:gd name="T13" fmla="*/ 25 h 536"/>
                <a:gd name="T14" fmla="*/ 0 w 937"/>
                <a:gd name="T15" fmla="*/ 25 h 536"/>
                <a:gd name="T16" fmla="*/ 0 60000 65536"/>
                <a:gd name="T17" fmla="*/ 0 60000 65536"/>
                <a:gd name="T18" fmla="*/ 0 60000 65536"/>
                <a:gd name="T19" fmla="*/ 0 60000 65536"/>
                <a:gd name="T20" fmla="*/ 0 60000 65536"/>
                <a:gd name="T21" fmla="*/ 0 60000 65536"/>
                <a:gd name="T22" fmla="*/ 0 60000 65536"/>
                <a:gd name="T23" fmla="*/ 0 60000 65536"/>
                <a:gd name="T24" fmla="*/ 0 w 937"/>
                <a:gd name="T25" fmla="*/ 0 h 536"/>
                <a:gd name="T26" fmla="*/ 937 w 937"/>
                <a:gd name="T27" fmla="*/ 536 h 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37" h="536">
                  <a:moveTo>
                    <a:pt x="0" y="74"/>
                  </a:moveTo>
                  <a:lnTo>
                    <a:pt x="390" y="0"/>
                  </a:lnTo>
                  <a:lnTo>
                    <a:pt x="702" y="86"/>
                  </a:lnTo>
                  <a:lnTo>
                    <a:pt x="937" y="536"/>
                  </a:lnTo>
                  <a:lnTo>
                    <a:pt x="558" y="492"/>
                  </a:lnTo>
                  <a:lnTo>
                    <a:pt x="49" y="170"/>
                  </a:lnTo>
                  <a:lnTo>
                    <a:pt x="0" y="74"/>
                  </a:lnTo>
                  <a:close/>
                </a:path>
              </a:pathLst>
            </a:custGeom>
            <a:solidFill>
              <a:srgbClr val="84D184"/>
            </a:solidFill>
            <a:ln w="9525">
              <a:noFill/>
              <a:round/>
              <a:headEnd/>
              <a:tailEnd/>
            </a:ln>
          </p:spPr>
          <p:txBody>
            <a:bodyPr/>
            <a:lstStyle/>
            <a:p>
              <a:endParaRPr lang="en-US"/>
            </a:p>
          </p:txBody>
        </p:sp>
        <p:sp>
          <p:nvSpPr>
            <p:cNvPr id="52232" name="Freeform 7"/>
            <p:cNvSpPr>
              <a:spLocks/>
            </p:cNvSpPr>
            <p:nvPr/>
          </p:nvSpPr>
          <p:spPr bwMode="auto">
            <a:xfrm>
              <a:off x="2964" y="1250"/>
              <a:ext cx="610" cy="123"/>
            </a:xfrm>
            <a:custGeom>
              <a:avLst/>
              <a:gdLst>
                <a:gd name="T0" fmla="*/ 0 w 1219"/>
                <a:gd name="T1" fmla="*/ 35 h 369"/>
                <a:gd name="T2" fmla="*/ 72 w 1219"/>
                <a:gd name="T3" fmla="*/ 82 h 369"/>
                <a:gd name="T4" fmla="*/ 214 w 1219"/>
                <a:gd name="T5" fmla="*/ 123 h 369"/>
                <a:gd name="T6" fmla="*/ 336 w 1219"/>
                <a:gd name="T7" fmla="*/ 114 h 369"/>
                <a:gd name="T8" fmla="*/ 463 w 1219"/>
                <a:gd name="T9" fmla="*/ 99 h 369"/>
                <a:gd name="T10" fmla="*/ 585 w 1219"/>
                <a:gd name="T11" fmla="*/ 32 h 369"/>
                <a:gd name="T12" fmla="*/ 610 w 1219"/>
                <a:gd name="T13" fmla="*/ 0 h 369"/>
                <a:gd name="T14" fmla="*/ 216 w 1219"/>
                <a:gd name="T15" fmla="*/ 6 h 369"/>
                <a:gd name="T16" fmla="*/ 0 w 1219"/>
                <a:gd name="T17" fmla="*/ 35 h 369"/>
                <a:gd name="T18" fmla="*/ 0 w 1219"/>
                <a:gd name="T19" fmla="*/ 35 h 36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219"/>
                <a:gd name="T31" fmla="*/ 0 h 369"/>
                <a:gd name="T32" fmla="*/ 1219 w 1219"/>
                <a:gd name="T33" fmla="*/ 369 h 36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219" h="369">
                  <a:moveTo>
                    <a:pt x="0" y="106"/>
                  </a:moveTo>
                  <a:lnTo>
                    <a:pt x="144" y="246"/>
                  </a:lnTo>
                  <a:lnTo>
                    <a:pt x="427" y="369"/>
                  </a:lnTo>
                  <a:lnTo>
                    <a:pt x="672" y="341"/>
                  </a:lnTo>
                  <a:lnTo>
                    <a:pt x="925" y="297"/>
                  </a:lnTo>
                  <a:lnTo>
                    <a:pt x="1170" y="95"/>
                  </a:lnTo>
                  <a:lnTo>
                    <a:pt x="1219" y="0"/>
                  </a:lnTo>
                  <a:lnTo>
                    <a:pt x="432" y="18"/>
                  </a:lnTo>
                  <a:lnTo>
                    <a:pt x="0" y="106"/>
                  </a:lnTo>
                  <a:close/>
                </a:path>
              </a:pathLst>
            </a:custGeom>
            <a:solidFill>
              <a:srgbClr val="84D184"/>
            </a:solidFill>
            <a:ln w="9525">
              <a:noFill/>
              <a:round/>
              <a:headEnd/>
              <a:tailEnd/>
            </a:ln>
          </p:spPr>
          <p:txBody>
            <a:bodyPr/>
            <a:lstStyle/>
            <a:p>
              <a:endParaRPr lang="en-US"/>
            </a:p>
          </p:txBody>
        </p:sp>
        <p:sp>
          <p:nvSpPr>
            <p:cNvPr id="52233" name="Freeform 8"/>
            <p:cNvSpPr>
              <a:spLocks/>
            </p:cNvSpPr>
            <p:nvPr/>
          </p:nvSpPr>
          <p:spPr bwMode="auto">
            <a:xfrm>
              <a:off x="3261" y="852"/>
              <a:ext cx="346" cy="226"/>
            </a:xfrm>
            <a:custGeom>
              <a:avLst/>
              <a:gdLst>
                <a:gd name="T0" fmla="*/ 61 w 692"/>
                <a:gd name="T1" fmla="*/ 226 h 677"/>
                <a:gd name="T2" fmla="*/ 25 w 692"/>
                <a:gd name="T3" fmla="*/ 190 h 677"/>
                <a:gd name="T4" fmla="*/ 0 w 692"/>
                <a:gd name="T5" fmla="*/ 138 h 677"/>
                <a:gd name="T6" fmla="*/ 34 w 692"/>
                <a:gd name="T7" fmla="*/ 97 h 677"/>
                <a:gd name="T8" fmla="*/ 99 w 692"/>
                <a:gd name="T9" fmla="*/ 65 h 677"/>
                <a:gd name="T10" fmla="*/ 198 w 692"/>
                <a:gd name="T11" fmla="*/ 41 h 677"/>
                <a:gd name="T12" fmla="*/ 346 w 692"/>
                <a:gd name="T13" fmla="*/ 0 h 677"/>
                <a:gd name="T14" fmla="*/ 241 w 692"/>
                <a:gd name="T15" fmla="*/ 129 h 677"/>
                <a:gd name="T16" fmla="*/ 61 w 692"/>
                <a:gd name="T17" fmla="*/ 226 h 677"/>
                <a:gd name="T18" fmla="*/ 61 w 692"/>
                <a:gd name="T19" fmla="*/ 226 h 67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92"/>
                <a:gd name="T31" fmla="*/ 0 h 677"/>
                <a:gd name="T32" fmla="*/ 692 w 692"/>
                <a:gd name="T33" fmla="*/ 677 h 67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92" h="677">
                  <a:moveTo>
                    <a:pt x="123" y="677"/>
                  </a:moveTo>
                  <a:lnTo>
                    <a:pt x="50" y="570"/>
                  </a:lnTo>
                  <a:lnTo>
                    <a:pt x="0" y="413"/>
                  </a:lnTo>
                  <a:lnTo>
                    <a:pt x="67" y="290"/>
                  </a:lnTo>
                  <a:lnTo>
                    <a:pt x="199" y="195"/>
                  </a:lnTo>
                  <a:lnTo>
                    <a:pt x="397" y="123"/>
                  </a:lnTo>
                  <a:lnTo>
                    <a:pt x="692" y="0"/>
                  </a:lnTo>
                  <a:lnTo>
                    <a:pt x="482" y="386"/>
                  </a:lnTo>
                  <a:lnTo>
                    <a:pt x="123" y="677"/>
                  </a:lnTo>
                  <a:close/>
                </a:path>
              </a:pathLst>
            </a:custGeom>
            <a:solidFill>
              <a:srgbClr val="84D184"/>
            </a:solidFill>
            <a:ln w="9525">
              <a:noFill/>
              <a:round/>
              <a:headEnd/>
              <a:tailEnd/>
            </a:ln>
          </p:spPr>
          <p:txBody>
            <a:bodyPr/>
            <a:lstStyle/>
            <a:p>
              <a:endParaRPr lang="en-US"/>
            </a:p>
          </p:txBody>
        </p:sp>
        <p:sp>
          <p:nvSpPr>
            <p:cNvPr id="52234" name="Freeform 9"/>
            <p:cNvSpPr>
              <a:spLocks/>
            </p:cNvSpPr>
            <p:nvPr/>
          </p:nvSpPr>
          <p:spPr bwMode="auto">
            <a:xfrm>
              <a:off x="2851" y="973"/>
              <a:ext cx="203" cy="308"/>
            </a:xfrm>
            <a:custGeom>
              <a:avLst/>
              <a:gdLst>
                <a:gd name="T0" fmla="*/ 0 w 408"/>
                <a:gd name="T1" fmla="*/ 0 h 922"/>
                <a:gd name="T2" fmla="*/ 104 w 408"/>
                <a:gd name="T3" fmla="*/ 308 h 922"/>
                <a:gd name="T4" fmla="*/ 185 w 408"/>
                <a:gd name="T5" fmla="*/ 241 h 922"/>
                <a:gd name="T6" fmla="*/ 203 w 408"/>
                <a:gd name="T7" fmla="*/ 140 h 922"/>
                <a:gd name="T8" fmla="*/ 155 w 408"/>
                <a:gd name="T9" fmla="*/ 69 h 922"/>
                <a:gd name="T10" fmla="*/ 96 w 408"/>
                <a:gd name="T11" fmla="*/ 26 h 922"/>
                <a:gd name="T12" fmla="*/ 0 w 408"/>
                <a:gd name="T13" fmla="*/ 0 h 922"/>
                <a:gd name="T14" fmla="*/ 0 w 408"/>
                <a:gd name="T15" fmla="*/ 0 h 922"/>
                <a:gd name="T16" fmla="*/ 0 60000 65536"/>
                <a:gd name="T17" fmla="*/ 0 60000 65536"/>
                <a:gd name="T18" fmla="*/ 0 60000 65536"/>
                <a:gd name="T19" fmla="*/ 0 60000 65536"/>
                <a:gd name="T20" fmla="*/ 0 60000 65536"/>
                <a:gd name="T21" fmla="*/ 0 60000 65536"/>
                <a:gd name="T22" fmla="*/ 0 60000 65536"/>
                <a:gd name="T23" fmla="*/ 0 60000 65536"/>
                <a:gd name="T24" fmla="*/ 0 w 408"/>
                <a:gd name="T25" fmla="*/ 0 h 922"/>
                <a:gd name="T26" fmla="*/ 408 w 408"/>
                <a:gd name="T27" fmla="*/ 922 h 92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08" h="922">
                  <a:moveTo>
                    <a:pt x="0" y="0"/>
                  </a:moveTo>
                  <a:lnTo>
                    <a:pt x="210" y="922"/>
                  </a:lnTo>
                  <a:lnTo>
                    <a:pt x="372" y="720"/>
                  </a:lnTo>
                  <a:lnTo>
                    <a:pt x="408" y="419"/>
                  </a:lnTo>
                  <a:lnTo>
                    <a:pt x="312" y="207"/>
                  </a:lnTo>
                  <a:lnTo>
                    <a:pt x="192" y="78"/>
                  </a:lnTo>
                  <a:lnTo>
                    <a:pt x="0" y="0"/>
                  </a:lnTo>
                  <a:close/>
                </a:path>
              </a:pathLst>
            </a:custGeom>
            <a:solidFill>
              <a:srgbClr val="84D184"/>
            </a:solidFill>
            <a:ln w="9525">
              <a:noFill/>
              <a:round/>
              <a:headEnd/>
              <a:tailEnd/>
            </a:ln>
          </p:spPr>
          <p:txBody>
            <a:bodyPr/>
            <a:lstStyle/>
            <a:p>
              <a:endParaRPr lang="en-US"/>
            </a:p>
          </p:txBody>
        </p:sp>
        <p:sp>
          <p:nvSpPr>
            <p:cNvPr id="52235" name="Freeform 10"/>
            <p:cNvSpPr>
              <a:spLocks/>
            </p:cNvSpPr>
            <p:nvPr/>
          </p:nvSpPr>
          <p:spPr bwMode="auto">
            <a:xfrm>
              <a:off x="2499" y="1093"/>
              <a:ext cx="154" cy="342"/>
            </a:xfrm>
            <a:custGeom>
              <a:avLst/>
              <a:gdLst>
                <a:gd name="T0" fmla="*/ 0 w 306"/>
                <a:gd name="T1" fmla="*/ 342 h 1026"/>
                <a:gd name="T2" fmla="*/ 21 w 306"/>
                <a:gd name="T3" fmla="*/ 0 h 1026"/>
                <a:gd name="T4" fmla="*/ 126 w 306"/>
                <a:gd name="T5" fmla="*/ 70 h 1026"/>
                <a:gd name="T6" fmla="*/ 154 w 306"/>
                <a:gd name="T7" fmla="*/ 162 h 1026"/>
                <a:gd name="T8" fmla="*/ 111 w 306"/>
                <a:gd name="T9" fmla="*/ 269 h 1026"/>
                <a:gd name="T10" fmla="*/ 0 w 306"/>
                <a:gd name="T11" fmla="*/ 342 h 1026"/>
                <a:gd name="T12" fmla="*/ 0 w 306"/>
                <a:gd name="T13" fmla="*/ 342 h 1026"/>
                <a:gd name="T14" fmla="*/ 0 60000 65536"/>
                <a:gd name="T15" fmla="*/ 0 60000 65536"/>
                <a:gd name="T16" fmla="*/ 0 60000 65536"/>
                <a:gd name="T17" fmla="*/ 0 60000 65536"/>
                <a:gd name="T18" fmla="*/ 0 60000 65536"/>
                <a:gd name="T19" fmla="*/ 0 60000 65536"/>
                <a:gd name="T20" fmla="*/ 0 60000 65536"/>
                <a:gd name="T21" fmla="*/ 0 w 306"/>
                <a:gd name="T22" fmla="*/ 0 h 1026"/>
                <a:gd name="T23" fmla="*/ 306 w 306"/>
                <a:gd name="T24" fmla="*/ 1026 h 102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06" h="1026">
                  <a:moveTo>
                    <a:pt x="0" y="1026"/>
                  </a:moveTo>
                  <a:lnTo>
                    <a:pt x="42" y="0"/>
                  </a:lnTo>
                  <a:lnTo>
                    <a:pt x="251" y="211"/>
                  </a:lnTo>
                  <a:lnTo>
                    <a:pt x="306" y="485"/>
                  </a:lnTo>
                  <a:lnTo>
                    <a:pt x="221" y="808"/>
                  </a:lnTo>
                  <a:lnTo>
                    <a:pt x="0" y="1026"/>
                  </a:lnTo>
                  <a:close/>
                </a:path>
              </a:pathLst>
            </a:custGeom>
            <a:solidFill>
              <a:srgbClr val="84D184"/>
            </a:solidFill>
            <a:ln w="9525">
              <a:noFill/>
              <a:round/>
              <a:headEnd/>
              <a:tailEnd/>
            </a:ln>
          </p:spPr>
          <p:txBody>
            <a:bodyPr/>
            <a:lstStyle/>
            <a:p>
              <a:endParaRPr lang="en-US"/>
            </a:p>
          </p:txBody>
        </p:sp>
        <p:sp>
          <p:nvSpPr>
            <p:cNvPr id="52236" name="Freeform 11"/>
            <p:cNvSpPr>
              <a:spLocks/>
            </p:cNvSpPr>
            <p:nvPr/>
          </p:nvSpPr>
          <p:spPr bwMode="auto">
            <a:xfrm>
              <a:off x="2203" y="876"/>
              <a:ext cx="1385" cy="636"/>
            </a:xfrm>
            <a:custGeom>
              <a:avLst/>
              <a:gdLst>
                <a:gd name="T0" fmla="*/ 246 w 2771"/>
                <a:gd name="T1" fmla="*/ 555 h 1909"/>
                <a:gd name="T2" fmla="*/ 362 w 2771"/>
                <a:gd name="T3" fmla="*/ 531 h 1909"/>
                <a:gd name="T4" fmla="*/ 491 w 2771"/>
                <a:gd name="T5" fmla="*/ 497 h 1909"/>
                <a:gd name="T6" fmla="*/ 559 w 2771"/>
                <a:gd name="T7" fmla="*/ 474 h 1909"/>
                <a:gd name="T8" fmla="*/ 631 w 2771"/>
                <a:gd name="T9" fmla="*/ 450 h 1909"/>
                <a:gd name="T10" fmla="*/ 702 w 2771"/>
                <a:gd name="T11" fmla="*/ 420 h 1909"/>
                <a:gd name="T12" fmla="*/ 776 w 2771"/>
                <a:gd name="T13" fmla="*/ 388 h 1909"/>
                <a:gd name="T14" fmla="*/ 847 w 2771"/>
                <a:gd name="T15" fmla="*/ 353 h 1909"/>
                <a:gd name="T16" fmla="*/ 914 w 2771"/>
                <a:gd name="T17" fmla="*/ 318 h 1909"/>
                <a:gd name="T18" fmla="*/ 976 w 2771"/>
                <a:gd name="T19" fmla="*/ 283 h 1909"/>
                <a:gd name="T20" fmla="*/ 1035 w 2771"/>
                <a:gd name="T21" fmla="*/ 249 h 1909"/>
                <a:gd name="T22" fmla="*/ 1090 w 2771"/>
                <a:gd name="T23" fmla="*/ 215 h 1909"/>
                <a:gd name="T24" fmla="*/ 1139 w 2771"/>
                <a:gd name="T25" fmla="*/ 183 h 1909"/>
                <a:gd name="T26" fmla="*/ 1186 w 2771"/>
                <a:gd name="T27" fmla="*/ 153 h 1909"/>
                <a:gd name="T28" fmla="*/ 1226 w 2771"/>
                <a:gd name="T29" fmla="*/ 124 h 1909"/>
                <a:gd name="T30" fmla="*/ 1262 w 2771"/>
                <a:gd name="T31" fmla="*/ 98 h 1909"/>
                <a:gd name="T32" fmla="*/ 1295 w 2771"/>
                <a:gd name="T33" fmla="*/ 74 h 1909"/>
                <a:gd name="T34" fmla="*/ 1322 w 2771"/>
                <a:gd name="T35" fmla="*/ 53 h 1909"/>
                <a:gd name="T36" fmla="*/ 1362 w 2771"/>
                <a:gd name="T37" fmla="*/ 20 h 1909"/>
                <a:gd name="T38" fmla="*/ 1383 w 2771"/>
                <a:gd name="T39" fmla="*/ 0 h 1909"/>
                <a:gd name="T40" fmla="*/ 1377 w 2771"/>
                <a:gd name="T41" fmla="*/ 115 h 1909"/>
                <a:gd name="T42" fmla="*/ 1364 w 2771"/>
                <a:gd name="T43" fmla="*/ 146 h 1909"/>
                <a:gd name="T44" fmla="*/ 1342 w 2771"/>
                <a:gd name="T45" fmla="*/ 172 h 1909"/>
                <a:gd name="T46" fmla="*/ 1309 w 2771"/>
                <a:gd name="T47" fmla="*/ 190 h 1909"/>
                <a:gd name="T48" fmla="*/ 1238 w 2771"/>
                <a:gd name="T49" fmla="*/ 206 h 1909"/>
                <a:gd name="T50" fmla="*/ 1129 w 2771"/>
                <a:gd name="T51" fmla="*/ 206 h 1909"/>
                <a:gd name="T52" fmla="*/ 1106 w 2771"/>
                <a:gd name="T53" fmla="*/ 224 h 1909"/>
                <a:gd name="T54" fmla="*/ 1069 w 2771"/>
                <a:gd name="T55" fmla="*/ 253 h 1909"/>
                <a:gd name="T56" fmla="*/ 1030 w 2771"/>
                <a:gd name="T57" fmla="*/ 281 h 1909"/>
                <a:gd name="T58" fmla="*/ 999 w 2771"/>
                <a:gd name="T59" fmla="*/ 302 h 1909"/>
                <a:gd name="T60" fmla="*/ 965 w 2771"/>
                <a:gd name="T61" fmla="*/ 324 h 1909"/>
                <a:gd name="T62" fmla="*/ 928 w 2771"/>
                <a:gd name="T63" fmla="*/ 347 h 1909"/>
                <a:gd name="T64" fmla="*/ 887 w 2771"/>
                <a:gd name="T65" fmla="*/ 370 h 1909"/>
                <a:gd name="T66" fmla="*/ 843 w 2771"/>
                <a:gd name="T67" fmla="*/ 394 h 1909"/>
                <a:gd name="T68" fmla="*/ 797 w 2771"/>
                <a:gd name="T69" fmla="*/ 417 h 1909"/>
                <a:gd name="T70" fmla="*/ 749 w 2771"/>
                <a:gd name="T71" fmla="*/ 440 h 1909"/>
                <a:gd name="T72" fmla="*/ 699 w 2771"/>
                <a:gd name="T73" fmla="*/ 461 h 1909"/>
                <a:gd name="T74" fmla="*/ 646 w 2771"/>
                <a:gd name="T75" fmla="*/ 482 h 1909"/>
                <a:gd name="T76" fmla="*/ 565 w 2771"/>
                <a:gd name="T77" fmla="*/ 509 h 1909"/>
                <a:gd name="T78" fmla="*/ 455 w 2771"/>
                <a:gd name="T79" fmla="*/ 540 h 1909"/>
                <a:gd name="T80" fmla="*/ 347 w 2771"/>
                <a:gd name="T81" fmla="*/ 567 h 1909"/>
                <a:gd name="T82" fmla="*/ 247 w 2771"/>
                <a:gd name="T83" fmla="*/ 591 h 1909"/>
                <a:gd name="T84" fmla="*/ 120 w 2771"/>
                <a:gd name="T85" fmla="*/ 616 h 1909"/>
                <a:gd name="T86" fmla="*/ 0 w 2771"/>
                <a:gd name="T87" fmla="*/ 636 h 1909"/>
                <a:gd name="T88" fmla="*/ 11 w 2771"/>
                <a:gd name="T89" fmla="*/ 583 h 1909"/>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2771"/>
                <a:gd name="T136" fmla="*/ 0 h 1909"/>
                <a:gd name="T137" fmla="*/ 2771 w 2771"/>
                <a:gd name="T138" fmla="*/ 1909 h 1909"/>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2771" h="1909">
                  <a:moveTo>
                    <a:pt x="22" y="1751"/>
                  </a:moveTo>
                  <a:lnTo>
                    <a:pt x="492" y="1667"/>
                  </a:lnTo>
                  <a:lnTo>
                    <a:pt x="605" y="1633"/>
                  </a:lnTo>
                  <a:lnTo>
                    <a:pt x="724" y="1594"/>
                  </a:lnTo>
                  <a:lnTo>
                    <a:pt x="850" y="1546"/>
                  </a:lnTo>
                  <a:lnTo>
                    <a:pt x="983" y="1491"/>
                  </a:lnTo>
                  <a:lnTo>
                    <a:pt x="1051" y="1459"/>
                  </a:lnTo>
                  <a:lnTo>
                    <a:pt x="1119" y="1424"/>
                  </a:lnTo>
                  <a:lnTo>
                    <a:pt x="1191" y="1389"/>
                  </a:lnTo>
                  <a:lnTo>
                    <a:pt x="1263" y="1350"/>
                  </a:lnTo>
                  <a:lnTo>
                    <a:pt x="1332" y="1308"/>
                  </a:lnTo>
                  <a:lnTo>
                    <a:pt x="1405" y="1262"/>
                  </a:lnTo>
                  <a:lnTo>
                    <a:pt x="1479" y="1215"/>
                  </a:lnTo>
                  <a:lnTo>
                    <a:pt x="1552" y="1164"/>
                  </a:lnTo>
                  <a:lnTo>
                    <a:pt x="1624" y="1111"/>
                  </a:lnTo>
                  <a:lnTo>
                    <a:pt x="1694" y="1060"/>
                  </a:lnTo>
                  <a:lnTo>
                    <a:pt x="1761" y="1007"/>
                  </a:lnTo>
                  <a:lnTo>
                    <a:pt x="1829" y="954"/>
                  </a:lnTo>
                  <a:lnTo>
                    <a:pt x="1892" y="902"/>
                  </a:lnTo>
                  <a:lnTo>
                    <a:pt x="1953" y="849"/>
                  </a:lnTo>
                  <a:lnTo>
                    <a:pt x="2013" y="800"/>
                  </a:lnTo>
                  <a:lnTo>
                    <a:pt x="2071" y="748"/>
                  </a:lnTo>
                  <a:lnTo>
                    <a:pt x="2127" y="696"/>
                  </a:lnTo>
                  <a:lnTo>
                    <a:pt x="2181" y="646"/>
                  </a:lnTo>
                  <a:lnTo>
                    <a:pt x="2230" y="599"/>
                  </a:lnTo>
                  <a:lnTo>
                    <a:pt x="2279" y="550"/>
                  </a:lnTo>
                  <a:lnTo>
                    <a:pt x="2327" y="505"/>
                  </a:lnTo>
                  <a:lnTo>
                    <a:pt x="2372" y="460"/>
                  </a:lnTo>
                  <a:lnTo>
                    <a:pt x="2415" y="416"/>
                  </a:lnTo>
                  <a:lnTo>
                    <a:pt x="2452" y="372"/>
                  </a:lnTo>
                  <a:lnTo>
                    <a:pt x="2490" y="333"/>
                  </a:lnTo>
                  <a:lnTo>
                    <a:pt x="2525" y="293"/>
                  </a:lnTo>
                  <a:lnTo>
                    <a:pt x="2559" y="257"/>
                  </a:lnTo>
                  <a:lnTo>
                    <a:pt x="2590" y="221"/>
                  </a:lnTo>
                  <a:lnTo>
                    <a:pt x="2617" y="190"/>
                  </a:lnTo>
                  <a:lnTo>
                    <a:pt x="2644" y="158"/>
                  </a:lnTo>
                  <a:lnTo>
                    <a:pt x="2689" y="104"/>
                  </a:lnTo>
                  <a:lnTo>
                    <a:pt x="2724" y="61"/>
                  </a:lnTo>
                  <a:lnTo>
                    <a:pt x="2748" y="27"/>
                  </a:lnTo>
                  <a:lnTo>
                    <a:pt x="2767" y="0"/>
                  </a:lnTo>
                  <a:lnTo>
                    <a:pt x="2771" y="246"/>
                  </a:lnTo>
                  <a:lnTo>
                    <a:pt x="2755" y="344"/>
                  </a:lnTo>
                  <a:lnTo>
                    <a:pt x="2745" y="393"/>
                  </a:lnTo>
                  <a:lnTo>
                    <a:pt x="2728" y="438"/>
                  </a:lnTo>
                  <a:lnTo>
                    <a:pt x="2707" y="479"/>
                  </a:lnTo>
                  <a:lnTo>
                    <a:pt x="2685" y="517"/>
                  </a:lnTo>
                  <a:lnTo>
                    <a:pt x="2653" y="546"/>
                  </a:lnTo>
                  <a:lnTo>
                    <a:pt x="2619" y="571"/>
                  </a:lnTo>
                  <a:lnTo>
                    <a:pt x="2544" y="601"/>
                  </a:lnTo>
                  <a:lnTo>
                    <a:pt x="2477" y="619"/>
                  </a:lnTo>
                  <a:lnTo>
                    <a:pt x="2362" y="633"/>
                  </a:lnTo>
                  <a:lnTo>
                    <a:pt x="2259" y="619"/>
                  </a:lnTo>
                  <a:lnTo>
                    <a:pt x="2240" y="645"/>
                  </a:lnTo>
                  <a:lnTo>
                    <a:pt x="2213" y="673"/>
                  </a:lnTo>
                  <a:lnTo>
                    <a:pt x="2181" y="713"/>
                  </a:lnTo>
                  <a:lnTo>
                    <a:pt x="2139" y="760"/>
                  </a:lnTo>
                  <a:lnTo>
                    <a:pt x="2088" y="814"/>
                  </a:lnTo>
                  <a:lnTo>
                    <a:pt x="2060" y="842"/>
                  </a:lnTo>
                  <a:lnTo>
                    <a:pt x="2031" y="874"/>
                  </a:lnTo>
                  <a:lnTo>
                    <a:pt x="1998" y="906"/>
                  </a:lnTo>
                  <a:lnTo>
                    <a:pt x="1965" y="937"/>
                  </a:lnTo>
                  <a:lnTo>
                    <a:pt x="1931" y="972"/>
                  </a:lnTo>
                  <a:lnTo>
                    <a:pt x="1892" y="1007"/>
                  </a:lnTo>
                  <a:lnTo>
                    <a:pt x="1856" y="1041"/>
                  </a:lnTo>
                  <a:lnTo>
                    <a:pt x="1815" y="1076"/>
                  </a:lnTo>
                  <a:lnTo>
                    <a:pt x="1775" y="1111"/>
                  </a:lnTo>
                  <a:lnTo>
                    <a:pt x="1730" y="1147"/>
                  </a:lnTo>
                  <a:lnTo>
                    <a:pt x="1687" y="1183"/>
                  </a:lnTo>
                  <a:lnTo>
                    <a:pt x="1642" y="1217"/>
                  </a:lnTo>
                  <a:lnTo>
                    <a:pt x="1595" y="1253"/>
                  </a:lnTo>
                  <a:lnTo>
                    <a:pt x="1548" y="1286"/>
                  </a:lnTo>
                  <a:lnTo>
                    <a:pt x="1499" y="1322"/>
                  </a:lnTo>
                  <a:lnTo>
                    <a:pt x="1447" y="1353"/>
                  </a:lnTo>
                  <a:lnTo>
                    <a:pt x="1398" y="1385"/>
                  </a:lnTo>
                  <a:lnTo>
                    <a:pt x="1345" y="1416"/>
                  </a:lnTo>
                  <a:lnTo>
                    <a:pt x="1293" y="1446"/>
                  </a:lnTo>
                  <a:lnTo>
                    <a:pt x="1239" y="1474"/>
                  </a:lnTo>
                  <a:lnTo>
                    <a:pt x="1130" y="1527"/>
                  </a:lnTo>
                  <a:lnTo>
                    <a:pt x="1018" y="1574"/>
                  </a:lnTo>
                  <a:lnTo>
                    <a:pt x="910" y="1622"/>
                  </a:lnTo>
                  <a:lnTo>
                    <a:pt x="801" y="1664"/>
                  </a:lnTo>
                  <a:lnTo>
                    <a:pt x="694" y="1702"/>
                  </a:lnTo>
                  <a:lnTo>
                    <a:pt x="593" y="1739"/>
                  </a:lnTo>
                  <a:lnTo>
                    <a:pt x="495" y="1773"/>
                  </a:lnTo>
                  <a:lnTo>
                    <a:pt x="403" y="1801"/>
                  </a:lnTo>
                  <a:lnTo>
                    <a:pt x="240" y="1848"/>
                  </a:lnTo>
                  <a:lnTo>
                    <a:pt x="113" y="1882"/>
                  </a:lnTo>
                  <a:lnTo>
                    <a:pt x="0" y="1909"/>
                  </a:lnTo>
                  <a:lnTo>
                    <a:pt x="22" y="1751"/>
                  </a:lnTo>
                  <a:close/>
                </a:path>
              </a:pathLst>
            </a:custGeom>
            <a:solidFill>
              <a:srgbClr val="000000"/>
            </a:solidFill>
            <a:ln w="9525">
              <a:noFill/>
              <a:round/>
              <a:headEnd/>
              <a:tailEnd/>
            </a:ln>
          </p:spPr>
          <p:txBody>
            <a:bodyPr/>
            <a:lstStyle/>
            <a:p>
              <a:endParaRPr lang="en-US"/>
            </a:p>
          </p:txBody>
        </p:sp>
        <p:sp>
          <p:nvSpPr>
            <p:cNvPr id="52237" name="Freeform 12"/>
            <p:cNvSpPr>
              <a:spLocks/>
            </p:cNvSpPr>
            <p:nvPr/>
          </p:nvSpPr>
          <p:spPr bwMode="auto">
            <a:xfrm>
              <a:off x="3245" y="876"/>
              <a:ext cx="288" cy="190"/>
            </a:xfrm>
            <a:custGeom>
              <a:avLst/>
              <a:gdLst>
                <a:gd name="T0" fmla="*/ 288 w 575"/>
                <a:gd name="T1" fmla="*/ 0 h 571"/>
                <a:gd name="T2" fmla="*/ 260 w 575"/>
                <a:gd name="T3" fmla="*/ 8 h 571"/>
                <a:gd name="T4" fmla="*/ 196 w 575"/>
                <a:gd name="T5" fmla="*/ 27 h 571"/>
                <a:gd name="T6" fmla="*/ 159 w 575"/>
                <a:gd name="T7" fmla="*/ 40 h 571"/>
                <a:gd name="T8" fmla="*/ 123 w 575"/>
                <a:gd name="T9" fmla="*/ 55 h 571"/>
                <a:gd name="T10" fmla="*/ 93 w 575"/>
                <a:gd name="T11" fmla="*/ 70 h 571"/>
                <a:gd name="T12" fmla="*/ 71 w 575"/>
                <a:gd name="T13" fmla="*/ 87 h 571"/>
                <a:gd name="T14" fmla="*/ 58 w 575"/>
                <a:gd name="T15" fmla="*/ 103 h 571"/>
                <a:gd name="T16" fmla="*/ 51 w 575"/>
                <a:gd name="T17" fmla="*/ 121 h 571"/>
                <a:gd name="T18" fmla="*/ 49 w 575"/>
                <a:gd name="T19" fmla="*/ 155 h 571"/>
                <a:gd name="T20" fmla="*/ 56 w 575"/>
                <a:gd name="T21" fmla="*/ 180 h 571"/>
                <a:gd name="T22" fmla="*/ 60 w 575"/>
                <a:gd name="T23" fmla="*/ 190 h 571"/>
                <a:gd name="T24" fmla="*/ 46 w 575"/>
                <a:gd name="T25" fmla="*/ 178 h 571"/>
                <a:gd name="T26" fmla="*/ 33 w 575"/>
                <a:gd name="T27" fmla="*/ 165 h 571"/>
                <a:gd name="T28" fmla="*/ 19 w 575"/>
                <a:gd name="T29" fmla="*/ 149 h 571"/>
                <a:gd name="T30" fmla="*/ 7 w 575"/>
                <a:gd name="T31" fmla="*/ 131 h 571"/>
                <a:gd name="T32" fmla="*/ 0 w 575"/>
                <a:gd name="T33" fmla="*/ 112 h 571"/>
                <a:gd name="T34" fmla="*/ 1 w 575"/>
                <a:gd name="T35" fmla="*/ 92 h 571"/>
                <a:gd name="T36" fmla="*/ 13 w 575"/>
                <a:gd name="T37" fmla="*/ 74 h 571"/>
                <a:gd name="T38" fmla="*/ 24 w 575"/>
                <a:gd name="T39" fmla="*/ 66 h 571"/>
                <a:gd name="T40" fmla="*/ 38 w 575"/>
                <a:gd name="T41" fmla="*/ 58 h 571"/>
                <a:gd name="T42" fmla="*/ 76 w 575"/>
                <a:gd name="T43" fmla="*/ 43 h 571"/>
                <a:gd name="T44" fmla="*/ 120 w 575"/>
                <a:gd name="T45" fmla="*/ 30 h 571"/>
                <a:gd name="T46" fmla="*/ 169 w 575"/>
                <a:gd name="T47" fmla="*/ 19 h 571"/>
                <a:gd name="T48" fmla="*/ 251 w 575"/>
                <a:gd name="T49" fmla="*/ 5 h 571"/>
                <a:gd name="T50" fmla="*/ 288 w 575"/>
                <a:gd name="T51" fmla="*/ 0 h 571"/>
                <a:gd name="T52" fmla="*/ 288 w 575"/>
                <a:gd name="T53" fmla="*/ 0 h 57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575"/>
                <a:gd name="T82" fmla="*/ 0 h 571"/>
                <a:gd name="T83" fmla="*/ 575 w 575"/>
                <a:gd name="T84" fmla="*/ 571 h 571"/>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575" h="571">
                  <a:moveTo>
                    <a:pt x="575" y="0"/>
                  </a:moveTo>
                  <a:lnTo>
                    <a:pt x="520" y="23"/>
                  </a:lnTo>
                  <a:lnTo>
                    <a:pt x="392" y="80"/>
                  </a:lnTo>
                  <a:lnTo>
                    <a:pt x="318" y="119"/>
                  </a:lnTo>
                  <a:lnTo>
                    <a:pt x="246" y="164"/>
                  </a:lnTo>
                  <a:lnTo>
                    <a:pt x="185" y="211"/>
                  </a:lnTo>
                  <a:lnTo>
                    <a:pt x="141" y="260"/>
                  </a:lnTo>
                  <a:lnTo>
                    <a:pt x="115" y="311"/>
                  </a:lnTo>
                  <a:lnTo>
                    <a:pt x="101" y="364"/>
                  </a:lnTo>
                  <a:lnTo>
                    <a:pt x="97" y="465"/>
                  </a:lnTo>
                  <a:lnTo>
                    <a:pt x="111" y="540"/>
                  </a:lnTo>
                  <a:lnTo>
                    <a:pt x="119" y="571"/>
                  </a:lnTo>
                  <a:lnTo>
                    <a:pt x="91" y="535"/>
                  </a:lnTo>
                  <a:lnTo>
                    <a:pt x="65" y="497"/>
                  </a:lnTo>
                  <a:lnTo>
                    <a:pt x="37" y="448"/>
                  </a:lnTo>
                  <a:lnTo>
                    <a:pt x="13" y="393"/>
                  </a:lnTo>
                  <a:lnTo>
                    <a:pt x="0" y="336"/>
                  </a:lnTo>
                  <a:lnTo>
                    <a:pt x="1" y="276"/>
                  </a:lnTo>
                  <a:lnTo>
                    <a:pt x="25" y="223"/>
                  </a:lnTo>
                  <a:lnTo>
                    <a:pt x="47" y="198"/>
                  </a:lnTo>
                  <a:lnTo>
                    <a:pt x="76" y="173"/>
                  </a:lnTo>
                  <a:lnTo>
                    <a:pt x="151" y="130"/>
                  </a:lnTo>
                  <a:lnTo>
                    <a:pt x="240" y="90"/>
                  </a:lnTo>
                  <a:lnTo>
                    <a:pt x="337" y="58"/>
                  </a:lnTo>
                  <a:lnTo>
                    <a:pt x="502" y="15"/>
                  </a:lnTo>
                  <a:lnTo>
                    <a:pt x="575" y="0"/>
                  </a:lnTo>
                  <a:close/>
                </a:path>
              </a:pathLst>
            </a:custGeom>
            <a:solidFill>
              <a:srgbClr val="000000"/>
            </a:solidFill>
            <a:ln w="9525">
              <a:noFill/>
              <a:round/>
              <a:headEnd/>
              <a:tailEnd/>
            </a:ln>
          </p:spPr>
          <p:txBody>
            <a:bodyPr/>
            <a:lstStyle/>
            <a:p>
              <a:endParaRPr lang="en-US"/>
            </a:p>
          </p:txBody>
        </p:sp>
        <p:sp>
          <p:nvSpPr>
            <p:cNvPr id="52238" name="Freeform 13"/>
            <p:cNvSpPr>
              <a:spLocks/>
            </p:cNvSpPr>
            <p:nvPr/>
          </p:nvSpPr>
          <p:spPr bwMode="auto">
            <a:xfrm>
              <a:off x="2990" y="1219"/>
              <a:ext cx="570" cy="68"/>
            </a:xfrm>
            <a:custGeom>
              <a:avLst/>
              <a:gdLst>
                <a:gd name="T0" fmla="*/ 0 w 1140"/>
                <a:gd name="T1" fmla="*/ 68 h 204"/>
                <a:gd name="T2" fmla="*/ 570 w 1140"/>
                <a:gd name="T3" fmla="*/ 31 h 204"/>
                <a:gd name="T4" fmla="*/ 540 w 1140"/>
                <a:gd name="T5" fmla="*/ 25 h 204"/>
                <a:gd name="T6" fmla="*/ 464 w 1140"/>
                <a:gd name="T7" fmla="*/ 11 h 204"/>
                <a:gd name="T8" fmla="*/ 364 w 1140"/>
                <a:gd name="T9" fmla="*/ 0 h 204"/>
                <a:gd name="T10" fmla="*/ 261 w 1140"/>
                <a:gd name="T11" fmla="*/ 3 h 204"/>
                <a:gd name="T12" fmla="*/ 165 w 1140"/>
                <a:gd name="T13" fmla="*/ 20 h 204"/>
                <a:gd name="T14" fmla="*/ 122 w 1140"/>
                <a:gd name="T15" fmla="*/ 31 h 204"/>
                <a:gd name="T16" fmla="*/ 82 w 1140"/>
                <a:gd name="T17" fmla="*/ 41 h 204"/>
                <a:gd name="T18" fmla="*/ 22 w 1140"/>
                <a:gd name="T19" fmla="*/ 60 h 204"/>
                <a:gd name="T20" fmla="*/ 0 w 1140"/>
                <a:gd name="T21" fmla="*/ 68 h 204"/>
                <a:gd name="T22" fmla="*/ 0 w 1140"/>
                <a:gd name="T23" fmla="*/ 68 h 20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140"/>
                <a:gd name="T37" fmla="*/ 0 h 204"/>
                <a:gd name="T38" fmla="*/ 1140 w 1140"/>
                <a:gd name="T39" fmla="*/ 204 h 20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140" h="204">
                  <a:moveTo>
                    <a:pt x="0" y="204"/>
                  </a:moveTo>
                  <a:lnTo>
                    <a:pt x="1140" y="94"/>
                  </a:lnTo>
                  <a:lnTo>
                    <a:pt x="1080" y="75"/>
                  </a:lnTo>
                  <a:lnTo>
                    <a:pt x="928" y="32"/>
                  </a:lnTo>
                  <a:lnTo>
                    <a:pt x="728" y="0"/>
                  </a:lnTo>
                  <a:lnTo>
                    <a:pt x="522" y="8"/>
                  </a:lnTo>
                  <a:lnTo>
                    <a:pt x="331" y="59"/>
                  </a:lnTo>
                  <a:lnTo>
                    <a:pt x="244" y="92"/>
                  </a:lnTo>
                  <a:lnTo>
                    <a:pt x="165" y="124"/>
                  </a:lnTo>
                  <a:lnTo>
                    <a:pt x="45" y="180"/>
                  </a:lnTo>
                  <a:lnTo>
                    <a:pt x="0" y="204"/>
                  </a:lnTo>
                  <a:close/>
                </a:path>
              </a:pathLst>
            </a:custGeom>
            <a:solidFill>
              <a:srgbClr val="000000"/>
            </a:solidFill>
            <a:ln w="9525">
              <a:noFill/>
              <a:round/>
              <a:headEnd/>
              <a:tailEnd/>
            </a:ln>
          </p:spPr>
          <p:txBody>
            <a:bodyPr/>
            <a:lstStyle/>
            <a:p>
              <a:endParaRPr lang="en-US"/>
            </a:p>
          </p:txBody>
        </p:sp>
        <p:sp>
          <p:nvSpPr>
            <p:cNvPr id="52239" name="Freeform 14"/>
            <p:cNvSpPr>
              <a:spLocks/>
            </p:cNvSpPr>
            <p:nvPr/>
          </p:nvSpPr>
          <p:spPr bwMode="auto">
            <a:xfrm>
              <a:off x="3016" y="1264"/>
              <a:ext cx="544" cy="130"/>
            </a:xfrm>
            <a:custGeom>
              <a:avLst/>
              <a:gdLst>
                <a:gd name="T0" fmla="*/ 0 w 1087"/>
                <a:gd name="T1" fmla="*/ 63 h 392"/>
                <a:gd name="T2" fmla="*/ 31 w 1087"/>
                <a:gd name="T3" fmla="*/ 71 h 392"/>
                <a:gd name="T4" fmla="*/ 66 w 1087"/>
                <a:gd name="T5" fmla="*/ 79 h 392"/>
                <a:gd name="T6" fmla="*/ 111 w 1087"/>
                <a:gd name="T7" fmla="*/ 87 h 392"/>
                <a:gd name="T8" fmla="*/ 217 w 1087"/>
                <a:gd name="T9" fmla="*/ 97 h 392"/>
                <a:gd name="T10" fmla="*/ 327 w 1087"/>
                <a:gd name="T11" fmla="*/ 86 h 392"/>
                <a:gd name="T12" fmla="*/ 376 w 1087"/>
                <a:gd name="T13" fmla="*/ 73 h 392"/>
                <a:gd name="T14" fmla="*/ 419 w 1087"/>
                <a:gd name="T15" fmla="*/ 58 h 392"/>
                <a:gd name="T16" fmla="*/ 456 w 1087"/>
                <a:gd name="T17" fmla="*/ 44 h 392"/>
                <a:gd name="T18" fmla="*/ 488 w 1087"/>
                <a:gd name="T19" fmla="*/ 31 h 392"/>
                <a:gd name="T20" fmla="*/ 513 w 1087"/>
                <a:gd name="T21" fmla="*/ 18 h 392"/>
                <a:gd name="T22" fmla="*/ 530 w 1087"/>
                <a:gd name="T23" fmla="*/ 9 h 392"/>
                <a:gd name="T24" fmla="*/ 544 w 1087"/>
                <a:gd name="T25" fmla="*/ 0 h 392"/>
                <a:gd name="T26" fmla="*/ 540 w 1087"/>
                <a:gd name="T27" fmla="*/ 5 h 392"/>
                <a:gd name="T28" fmla="*/ 530 w 1087"/>
                <a:gd name="T29" fmla="*/ 19 h 392"/>
                <a:gd name="T30" fmla="*/ 522 w 1087"/>
                <a:gd name="T31" fmla="*/ 28 h 392"/>
                <a:gd name="T32" fmla="*/ 513 w 1087"/>
                <a:gd name="T33" fmla="*/ 37 h 392"/>
                <a:gd name="T34" fmla="*/ 501 w 1087"/>
                <a:gd name="T35" fmla="*/ 48 h 392"/>
                <a:gd name="T36" fmla="*/ 488 w 1087"/>
                <a:gd name="T37" fmla="*/ 60 h 392"/>
                <a:gd name="T38" fmla="*/ 473 w 1087"/>
                <a:gd name="T39" fmla="*/ 72 h 392"/>
                <a:gd name="T40" fmla="*/ 456 w 1087"/>
                <a:gd name="T41" fmla="*/ 84 h 392"/>
                <a:gd name="T42" fmla="*/ 438 w 1087"/>
                <a:gd name="T43" fmla="*/ 95 h 392"/>
                <a:gd name="T44" fmla="*/ 419 w 1087"/>
                <a:gd name="T45" fmla="*/ 104 h 392"/>
                <a:gd name="T46" fmla="*/ 396 w 1087"/>
                <a:gd name="T47" fmla="*/ 113 h 392"/>
                <a:gd name="T48" fmla="*/ 373 w 1087"/>
                <a:gd name="T49" fmla="*/ 121 h 392"/>
                <a:gd name="T50" fmla="*/ 320 w 1087"/>
                <a:gd name="T51" fmla="*/ 130 h 392"/>
                <a:gd name="T52" fmla="*/ 207 w 1087"/>
                <a:gd name="T53" fmla="*/ 125 h 392"/>
                <a:gd name="T54" fmla="*/ 103 w 1087"/>
                <a:gd name="T55" fmla="*/ 101 h 392"/>
                <a:gd name="T56" fmla="*/ 61 w 1087"/>
                <a:gd name="T57" fmla="*/ 87 h 392"/>
                <a:gd name="T58" fmla="*/ 29 w 1087"/>
                <a:gd name="T59" fmla="*/ 75 h 392"/>
                <a:gd name="T60" fmla="*/ 0 w 1087"/>
                <a:gd name="T61" fmla="*/ 63 h 392"/>
                <a:gd name="T62" fmla="*/ 0 w 1087"/>
                <a:gd name="T63" fmla="*/ 63 h 39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87"/>
                <a:gd name="T97" fmla="*/ 0 h 392"/>
                <a:gd name="T98" fmla="*/ 1087 w 1087"/>
                <a:gd name="T99" fmla="*/ 392 h 392"/>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87" h="392">
                  <a:moveTo>
                    <a:pt x="0" y="189"/>
                  </a:moveTo>
                  <a:lnTo>
                    <a:pt x="62" y="214"/>
                  </a:lnTo>
                  <a:lnTo>
                    <a:pt x="132" y="239"/>
                  </a:lnTo>
                  <a:lnTo>
                    <a:pt x="222" y="261"/>
                  </a:lnTo>
                  <a:lnTo>
                    <a:pt x="434" y="291"/>
                  </a:lnTo>
                  <a:lnTo>
                    <a:pt x="653" y="259"/>
                  </a:lnTo>
                  <a:lnTo>
                    <a:pt x="752" y="219"/>
                  </a:lnTo>
                  <a:lnTo>
                    <a:pt x="838" y="176"/>
                  </a:lnTo>
                  <a:lnTo>
                    <a:pt x="912" y="133"/>
                  </a:lnTo>
                  <a:lnTo>
                    <a:pt x="976" y="92"/>
                  </a:lnTo>
                  <a:lnTo>
                    <a:pt x="1025" y="54"/>
                  </a:lnTo>
                  <a:lnTo>
                    <a:pt x="1060" y="26"/>
                  </a:lnTo>
                  <a:lnTo>
                    <a:pt x="1087" y="0"/>
                  </a:lnTo>
                  <a:lnTo>
                    <a:pt x="1080" y="14"/>
                  </a:lnTo>
                  <a:lnTo>
                    <a:pt x="1060" y="56"/>
                  </a:lnTo>
                  <a:lnTo>
                    <a:pt x="1044" y="83"/>
                  </a:lnTo>
                  <a:lnTo>
                    <a:pt x="1025" y="113"/>
                  </a:lnTo>
                  <a:lnTo>
                    <a:pt x="1001" y="146"/>
                  </a:lnTo>
                  <a:lnTo>
                    <a:pt x="976" y="180"/>
                  </a:lnTo>
                  <a:lnTo>
                    <a:pt x="946" y="217"/>
                  </a:lnTo>
                  <a:lnTo>
                    <a:pt x="912" y="252"/>
                  </a:lnTo>
                  <a:lnTo>
                    <a:pt x="875" y="285"/>
                  </a:lnTo>
                  <a:lnTo>
                    <a:pt x="837" y="314"/>
                  </a:lnTo>
                  <a:lnTo>
                    <a:pt x="791" y="341"/>
                  </a:lnTo>
                  <a:lnTo>
                    <a:pt x="745" y="364"/>
                  </a:lnTo>
                  <a:lnTo>
                    <a:pt x="639" y="392"/>
                  </a:lnTo>
                  <a:lnTo>
                    <a:pt x="414" y="376"/>
                  </a:lnTo>
                  <a:lnTo>
                    <a:pt x="206" y="304"/>
                  </a:lnTo>
                  <a:lnTo>
                    <a:pt x="122" y="262"/>
                  </a:lnTo>
                  <a:lnTo>
                    <a:pt x="58" y="226"/>
                  </a:lnTo>
                  <a:lnTo>
                    <a:pt x="0" y="189"/>
                  </a:lnTo>
                  <a:close/>
                </a:path>
              </a:pathLst>
            </a:custGeom>
            <a:solidFill>
              <a:srgbClr val="000000"/>
            </a:solidFill>
            <a:ln w="9525">
              <a:noFill/>
              <a:round/>
              <a:headEnd/>
              <a:tailEnd/>
            </a:ln>
          </p:spPr>
          <p:txBody>
            <a:bodyPr/>
            <a:lstStyle/>
            <a:p>
              <a:endParaRPr lang="en-US"/>
            </a:p>
          </p:txBody>
        </p:sp>
        <p:sp>
          <p:nvSpPr>
            <p:cNvPr id="52240" name="Freeform 15"/>
            <p:cNvSpPr>
              <a:spLocks/>
            </p:cNvSpPr>
            <p:nvPr/>
          </p:nvSpPr>
          <p:spPr bwMode="auto">
            <a:xfrm>
              <a:off x="2798" y="979"/>
              <a:ext cx="163" cy="306"/>
            </a:xfrm>
            <a:custGeom>
              <a:avLst/>
              <a:gdLst>
                <a:gd name="T0" fmla="*/ 163 w 327"/>
                <a:gd name="T1" fmla="*/ 306 h 917"/>
                <a:gd name="T2" fmla="*/ 58 w 327"/>
                <a:gd name="T3" fmla="*/ 0 h 917"/>
                <a:gd name="T4" fmla="*/ 54 w 327"/>
                <a:gd name="T5" fmla="*/ 8 h 917"/>
                <a:gd name="T6" fmla="*/ 43 w 327"/>
                <a:gd name="T7" fmla="*/ 28 h 917"/>
                <a:gd name="T8" fmla="*/ 37 w 327"/>
                <a:gd name="T9" fmla="*/ 42 h 917"/>
                <a:gd name="T10" fmla="*/ 30 w 327"/>
                <a:gd name="T11" fmla="*/ 58 h 917"/>
                <a:gd name="T12" fmla="*/ 22 w 327"/>
                <a:gd name="T13" fmla="*/ 75 h 917"/>
                <a:gd name="T14" fmla="*/ 15 w 327"/>
                <a:gd name="T15" fmla="*/ 93 h 917"/>
                <a:gd name="T16" fmla="*/ 0 w 327"/>
                <a:gd name="T17" fmla="*/ 169 h 917"/>
                <a:gd name="T18" fmla="*/ 4 w 327"/>
                <a:gd name="T19" fmla="*/ 202 h 917"/>
                <a:gd name="T20" fmla="*/ 10 w 327"/>
                <a:gd name="T21" fmla="*/ 215 h 917"/>
                <a:gd name="T22" fmla="*/ 21 w 327"/>
                <a:gd name="T23" fmla="*/ 226 h 917"/>
                <a:gd name="T24" fmla="*/ 45 w 327"/>
                <a:gd name="T25" fmla="*/ 244 h 917"/>
                <a:gd name="T26" fmla="*/ 70 w 327"/>
                <a:gd name="T27" fmla="*/ 260 h 917"/>
                <a:gd name="T28" fmla="*/ 95 w 327"/>
                <a:gd name="T29" fmla="*/ 273 h 917"/>
                <a:gd name="T30" fmla="*/ 117 w 327"/>
                <a:gd name="T31" fmla="*/ 285 h 917"/>
                <a:gd name="T32" fmla="*/ 151 w 327"/>
                <a:gd name="T33" fmla="*/ 300 h 917"/>
                <a:gd name="T34" fmla="*/ 163 w 327"/>
                <a:gd name="T35" fmla="*/ 306 h 917"/>
                <a:gd name="T36" fmla="*/ 163 w 327"/>
                <a:gd name="T37" fmla="*/ 306 h 91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27"/>
                <a:gd name="T58" fmla="*/ 0 h 917"/>
                <a:gd name="T59" fmla="*/ 327 w 327"/>
                <a:gd name="T60" fmla="*/ 917 h 91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27" h="917">
                  <a:moveTo>
                    <a:pt x="327" y="917"/>
                  </a:moveTo>
                  <a:lnTo>
                    <a:pt x="117" y="0"/>
                  </a:lnTo>
                  <a:lnTo>
                    <a:pt x="109" y="23"/>
                  </a:lnTo>
                  <a:lnTo>
                    <a:pt x="87" y="85"/>
                  </a:lnTo>
                  <a:lnTo>
                    <a:pt x="74" y="126"/>
                  </a:lnTo>
                  <a:lnTo>
                    <a:pt x="60" y="174"/>
                  </a:lnTo>
                  <a:lnTo>
                    <a:pt x="44" y="226"/>
                  </a:lnTo>
                  <a:lnTo>
                    <a:pt x="31" y="280"/>
                  </a:lnTo>
                  <a:lnTo>
                    <a:pt x="0" y="506"/>
                  </a:lnTo>
                  <a:lnTo>
                    <a:pt x="8" y="604"/>
                  </a:lnTo>
                  <a:lnTo>
                    <a:pt x="21" y="643"/>
                  </a:lnTo>
                  <a:lnTo>
                    <a:pt x="42" y="676"/>
                  </a:lnTo>
                  <a:lnTo>
                    <a:pt x="91" y="730"/>
                  </a:lnTo>
                  <a:lnTo>
                    <a:pt x="141" y="778"/>
                  </a:lnTo>
                  <a:lnTo>
                    <a:pt x="190" y="819"/>
                  </a:lnTo>
                  <a:lnTo>
                    <a:pt x="235" y="853"/>
                  </a:lnTo>
                  <a:lnTo>
                    <a:pt x="302" y="900"/>
                  </a:lnTo>
                  <a:lnTo>
                    <a:pt x="327" y="917"/>
                  </a:lnTo>
                  <a:close/>
                </a:path>
              </a:pathLst>
            </a:custGeom>
            <a:solidFill>
              <a:srgbClr val="000000"/>
            </a:solidFill>
            <a:ln w="9525">
              <a:noFill/>
              <a:round/>
              <a:headEnd/>
              <a:tailEnd/>
            </a:ln>
          </p:spPr>
          <p:txBody>
            <a:bodyPr/>
            <a:lstStyle/>
            <a:p>
              <a:endParaRPr lang="en-US"/>
            </a:p>
          </p:txBody>
        </p:sp>
        <p:sp>
          <p:nvSpPr>
            <p:cNvPr id="52241" name="Freeform 16"/>
            <p:cNvSpPr>
              <a:spLocks/>
            </p:cNvSpPr>
            <p:nvPr/>
          </p:nvSpPr>
          <p:spPr bwMode="auto">
            <a:xfrm>
              <a:off x="2897" y="977"/>
              <a:ext cx="208" cy="263"/>
            </a:xfrm>
            <a:custGeom>
              <a:avLst/>
              <a:gdLst>
                <a:gd name="T0" fmla="*/ 0 w 416"/>
                <a:gd name="T1" fmla="*/ 0 h 790"/>
                <a:gd name="T2" fmla="*/ 20 w 416"/>
                <a:gd name="T3" fmla="*/ 13 h 790"/>
                <a:gd name="T4" fmla="*/ 39 w 416"/>
                <a:gd name="T5" fmla="*/ 27 h 790"/>
                <a:gd name="T6" fmla="*/ 63 w 416"/>
                <a:gd name="T7" fmla="*/ 45 h 790"/>
                <a:gd name="T8" fmla="*/ 75 w 416"/>
                <a:gd name="T9" fmla="*/ 56 h 790"/>
                <a:gd name="T10" fmla="*/ 87 w 416"/>
                <a:gd name="T11" fmla="*/ 67 h 790"/>
                <a:gd name="T12" fmla="*/ 98 w 416"/>
                <a:gd name="T13" fmla="*/ 78 h 790"/>
                <a:gd name="T14" fmla="*/ 110 w 416"/>
                <a:gd name="T15" fmla="*/ 90 h 790"/>
                <a:gd name="T16" fmla="*/ 119 w 416"/>
                <a:gd name="T17" fmla="*/ 102 h 790"/>
                <a:gd name="T18" fmla="*/ 128 w 416"/>
                <a:gd name="T19" fmla="*/ 114 h 790"/>
                <a:gd name="T20" fmla="*/ 140 w 416"/>
                <a:gd name="T21" fmla="*/ 139 h 790"/>
                <a:gd name="T22" fmla="*/ 145 w 416"/>
                <a:gd name="T23" fmla="*/ 186 h 790"/>
                <a:gd name="T24" fmla="*/ 141 w 416"/>
                <a:gd name="T25" fmla="*/ 207 h 790"/>
                <a:gd name="T26" fmla="*/ 138 w 416"/>
                <a:gd name="T27" fmla="*/ 217 h 790"/>
                <a:gd name="T28" fmla="*/ 134 w 416"/>
                <a:gd name="T29" fmla="*/ 225 h 790"/>
                <a:gd name="T30" fmla="*/ 126 w 416"/>
                <a:gd name="T31" fmla="*/ 241 h 790"/>
                <a:gd name="T32" fmla="*/ 120 w 416"/>
                <a:gd name="T33" fmla="*/ 253 h 790"/>
                <a:gd name="T34" fmla="*/ 113 w 416"/>
                <a:gd name="T35" fmla="*/ 263 h 790"/>
                <a:gd name="T36" fmla="*/ 131 w 416"/>
                <a:gd name="T37" fmla="*/ 249 h 790"/>
                <a:gd name="T38" fmla="*/ 149 w 416"/>
                <a:gd name="T39" fmla="*/ 233 h 790"/>
                <a:gd name="T40" fmla="*/ 169 w 416"/>
                <a:gd name="T41" fmla="*/ 213 h 790"/>
                <a:gd name="T42" fmla="*/ 179 w 416"/>
                <a:gd name="T43" fmla="*/ 203 h 790"/>
                <a:gd name="T44" fmla="*/ 187 w 416"/>
                <a:gd name="T45" fmla="*/ 191 h 790"/>
                <a:gd name="T46" fmla="*/ 202 w 416"/>
                <a:gd name="T47" fmla="*/ 168 h 790"/>
                <a:gd name="T48" fmla="*/ 208 w 416"/>
                <a:gd name="T49" fmla="*/ 145 h 790"/>
                <a:gd name="T50" fmla="*/ 205 w 416"/>
                <a:gd name="T51" fmla="*/ 125 h 790"/>
                <a:gd name="T52" fmla="*/ 198 w 416"/>
                <a:gd name="T53" fmla="*/ 114 h 790"/>
                <a:gd name="T54" fmla="*/ 189 w 416"/>
                <a:gd name="T55" fmla="*/ 104 h 790"/>
                <a:gd name="T56" fmla="*/ 176 w 416"/>
                <a:gd name="T57" fmla="*/ 93 h 790"/>
                <a:gd name="T58" fmla="*/ 162 w 416"/>
                <a:gd name="T59" fmla="*/ 83 h 790"/>
                <a:gd name="T60" fmla="*/ 128 w 416"/>
                <a:gd name="T61" fmla="*/ 62 h 790"/>
                <a:gd name="T62" fmla="*/ 110 w 416"/>
                <a:gd name="T63" fmla="*/ 52 h 790"/>
                <a:gd name="T64" fmla="*/ 93 w 416"/>
                <a:gd name="T65" fmla="*/ 43 h 790"/>
                <a:gd name="T66" fmla="*/ 58 w 416"/>
                <a:gd name="T67" fmla="*/ 25 h 790"/>
                <a:gd name="T68" fmla="*/ 29 w 416"/>
                <a:gd name="T69" fmla="*/ 12 h 790"/>
                <a:gd name="T70" fmla="*/ 0 w 416"/>
                <a:gd name="T71" fmla="*/ 0 h 790"/>
                <a:gd name="T72" fmla="*/ 0 w 416"/>
                <a:gd name="T73" fmla="*/ 0 h 79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416"/>
                <a:gd name="T112" fmla="*/ 0 h 790"/>
                <a:gd name="T113" fmla="*/ 416 w 416"/>
                <a:gd name="T114" fmla="*/ 790 h 790"/>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416" h="790">
                  <a:moveTo>
                    <a:pt x="0" y="0"/>
                  </a:moveTo>
                  <a:lnTo>
                    <a:pt x="40" y="38"/>
                  </a:lnTo>
                  <a:lnTo>
                    <a:pt x="78" y="81"/>
                  </a:lnTo>
                  <a:lnTo>
                    <a:pt x="126" y="135"/>
                  </a:lnTo>
                  <a:lnTo>
                    <a:pt x="149" y="168"/>
                  </a:lnTo>
                  <a:lnTo>
                    <a:pt x="174" y="200"/>
                  </a:lnTo>
                  <a:lnTo>
                    <a:pt x="196" y="235"/>
                  </a:lnTo>
                  <a:lnTo>
                    <a:pt x="220" y="269"/>
                  </a:lnTo>
                  <a:lnTo>
                    <a:pt x="239" y="307"/>
                  </a:lnTo>
                  <a:lnTo>
                    <a:pt x="256" y="342"/>
                  </a:lnTo>
                  <a:lnTo>
                    <a:pt x="280" y="418"/>
                  </a:lnTo>
                  <a:lnTo>
                    <a:pt x="289" y="558"/>
                  </a:lnTo>
                  <a:lnTo>
                    <a:pt x="281" y="622"/>
                  </a:lnTo>
                  <a:lnTo>
                    <a:pt x="275" y="651"/>
                  </a:lnTo>
                  <a:lnTo>
                    <a:pt x="268" y="677"/>
                  </a:lnTo>
                  <a:lnTo>
                    <a:pt x="253" y="723"/>
                  </a:lnTo>
                  <a:lnTo>
                    <a:pt x="240" y="759"/>
                  </a:lnTo>
                  <a:lnTo>
                    <a:pt x="226" y="790"/>
                  </a:lnTo>
                  <a:lnTo>
                    <a:pt x="262" y="747"/>
                  </a:lnTo>
                  <a:lnTo>
                    <a:pt x="298" y="699"/>
                  </a:lnTo>
                  <a:lnTo>
                    <a:pt x="337" y="640"/>
                  </a:lnTo>
                  <a:lnTo>
                    <a:pt x="357" y="609"/>
                  </a:lnTo>
                  <a:lnTo>
                    <a:pt x="374" y="575"/>
                  </a:lnTo>
                  <a:lnTo>
                    <a:pt x="403" y="505"/>
                  </a:lnTo>
                  <a:lnTo>
                    <a:pt x="416" y="436"/>
                  </a:lnTo>
                  <a:lnTo>
                    <a:pt x="409" y="374"/>
                  </a:lnTo>
                  <a:lnTo>
                    <a:pt x="396" y="342"/>
                  </a:lnTo>
                  <a:lnTo>
                    <a:pt x="377" y="311"/>
                  </a:lnTo>
                  <a:lnTo>
                    <a:pt x="352" y="280"/>
                  </a:lnTo>
                  <a:lnTo>
                    <a:pt x="323" y="249"/>
                  </a:lnTo>
                  <a:lnTo>
                    <a:pt x="256" y="187"/>
                  </a:lnTo>
                  <a:lnTo>
                    <a:pt x="221" y="156"/>
                  </a:lnTo>
                  <a:lnTo>
                    <a:pt x="186" y="128"/>
                  </a:lnTo>
                  <a:lnTo>
                    <a:pt x="116" y="76"/>
                  </a:lnTo>
                  <a:lnTo>
                    <a:pt x="58" y="36"/>
                  </a:lnTo>
                  <a:lnTo>
                    <a:pt x="0" y="0"/>
                  </a:lnTo>
                  <a:close/>
                </a:path>
              </a:pathLst>
            </a:custGeom>
            <a:solidFill>
              <a:srgbClr val="000000"/>
            </a:solidFill>
            <a:ln w="9525">
              <a:noFill/>
              <a:round/>
              <a:headEnd/>
              <a:tailEnd/>
            </a:ln>
          </p:spPr>
          <p:txBody>
            <a:bodyPr/>
            <a:lstStyle/>
            <a:p>
              <a:endParaRPr lang="en-US"/>
            </a:p>
          </p:txBody>
        </p:sp>
        <p:sp>
          <p:nvSpPr>
            <p:cNvPr id="52242" name="Freeform 17"/>
            <p:cNvSpPr>
              <a:spLocks/>
            </p:cNvSpPr>
            <p:nvPr/>
          </p:nvSpPr>
          <p:spPr bwMode="auto">
            <a:xfrm>
              <a:off x="2409" y="1102"/>
              <a:ext cx="111" cy="324"/>
            </a:xfrm>
            <a:custGeom>
              <a:avLst/>
              <a:gdLst>
                <a:gd name="T0" fmla="*/ 87 w 221"/>
                <a:gd name="T1" fmla="*/ 324 h 973"/>
                <a:gd name="T2" fmla="*/ 111 w 221"/>
                <a:gd name="T3" fmla="*/ 0 h 973"/>
                <a:gd name="T4" fmla="*/ 106 w 221"/>
                <a:gd name="T5" fmla="*/ 6 h 973"/>
                <a:gd name="T6" fmla="*/ 91 w 221"/>
                <a:gd name="T7" fmla="*/ 24 h 973"/>
                <a:gd name="T8" fmla="*/ 81 w 221"/>
                <a:gd name="T9" fmla="*/ 36 h 973"/>
                <a:gd name="T10" fmla="*/ 71 w 221"/>
                <a:gd name="T11" fmla="*/ 50 h 973"/>
                <a:gd name="T12" fmla="*/ 59 w 221"/>
                <a:gd name="T13" fmla="*/ 65 h 973"/>
                <a:gd name="T14" fmla="*/ 47 w 221"/>
                <a:gd name="T15" fmla="*/ 81 h 973"/>
                <a:gd name="T16" fmla="*/ 37 w 221"/>
                <a:gd name="T17" fmla="*/ 98 h 973"/>
                <a:gd name="T18" fmla="*/ 26 w 221"/>
                <a:gd name="T19" fmla="*/ 115 h 973"/>
                <a:gd name="T20" fmla="*/ 17 w 221"/>
                <a:gd name="T21" fmla="*/ 132 h 973"/>
                <a:gd name="T22" fmla="*/ 9 w 221"/>
                <a:gd name="T23" fmla="*/ 149 h 973"/>
                <a:gd name="T24" fmla="*/ 0 w 221"/>
                <a:gd name="T25" fmla="*/ 180 h 973"/>
                <a:gd name="T26" fmla="*/ 2 w 221"/>
                <a:gd name="T27" fmla="*/ 206 h 973"/>
                <a:gd name="T28" fmla="*/ 7 w 221"/>
                <a:gd name="T29" fmla="*/ 217 h 973"/>
                <a:gd name="T30" fmla="*/ 13 w 221"/>
                <a:gd name="T31" fmla="*/ 228 h 973"/>
                <a:gd name="T32" fmla="*/ 19 w 221"/>
                <a:gd name="T33" fmla="*/ 239 h 973"/>
                <a:gd name="T34" fmla="*/ 25 w 221"/>
                <a:gd name="T35" fmla="*/ 249 h 973"/>
                <a:gd name="T36" fmla="*/ 32 w 221"/>
                <a:gd name="T37" fmla="*/ 260 h 973"/>
                <a:gd name="T38" fmla="*/ 40 w 221"/>
                <a:gd name="T39" fmla="*/ 269 h 973"/>
                <a:gd name="T40" fmla="*/ 53 w 221"/>
                <a:gd name="T41" fmla="*/ 287 h 973"/>
                <a:gd name="T42" fmla="*/ 67 w 221"/>
                <a:gd name="T43" fmla="*/ 302 h 973"/>
                <a:gd name="T44" fmla="*/ 77 w 221"/>
                <a:gd name="T45" fmla="*/ 313 h 973"/>
                <a:gd name="T46" fmla="*/ 87 w 221"/>
                <a:gd name="T47" fmla="*/ 324 h 973"/>
                <a:gd name="T48" fmla="*/ 87 w 221"/>
                <a:gd name="T49" fmla="*/ 324 h 97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21"/>
                <a:gd name="T76" fmla="*/ 0 h 973"/>
                <a:gd name="T77" fmla="*/ 221 w 221"/>
                <a:gd name="T78" fmla="*/ 973 h 97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21" h="973">
                  <a:moveTo>
                    <a:pt x="173" y="973"/>
                  </a:moveTo>
                  <a:lnTo>
                    <a:pt x="221" y="0"/>
                  </a:lnTo>
                  <a:lnTo>
                    <a:pt x="211" y="18"/>
                  </a:lnTo>
                  <a:lnTo>
                    <a:pt x="181" y="71"/>
                  </a:lnTo>
                  <a:lnTo>
                    <a:pt x="161" y="108"/>
                  </a:lnTo>
                  <a:lnTo>
                    <a:pt x="141" y="149"/>
                  </a:lnTo>
                  <a:lnTo>
                    <a:pt x="118" y="195"/>
                  </a:lnTo>
                  <a:lnTo>
                    <a:pt x="94" y="242"/>
                  </a:lnTo>
                  <a:lnTo>
                    <a:pt x="73" y="294"/>
                  </a:lnTo>
                  <a:lnTo>
                    <a:pt x="52" y="345"/>
                  </a:lnTo>
                  <a:lnTo>
                    <a:pt x="33" y="397"/>
                  </a:lnTo>
                  <a:lnTo>
                    <a:pt x="18" y="446"/>
                  </a:lnTo>
                  <a:lnTo>
                    <a:pt x="0" y="540"/>
                  </a:lnTo>
                  <a:lnTo>
                    <a:pt x="3" y="619"/>
                  </a:lnTo>
                  <a:lnTo>
                    <a:pt x="13" y="652"/>
                  </a:lnTo>
                  <a:lnTo>
                    <a:pt x="25" y="685"/>
                  </a:lnTo>
                  <a:lnTo>
                    <a:pt x="38" y="717"/>
                  </a:lnTo>
                  <a:lnTo>
                    <a:pt x="50" y="747"/>
                  </a:lnTo>
                  <a:lnTo>
                    <a:pt x="64" y="780"/>
                  </a:lnTo>
                  <a:lnTo>
                    <a:pt x="79" y="808"/>
                  </a:lnTo>
                  <a:lnTo>
                    <a:pt x="106" y="862"/>
                  </a:lnTo>
                  <a:lnTo>
                    <a:pt x="133" y="907"/>
                  </a:lnTo>
                  <a:lnTo>
                    <a:pt x="153" y="941"/>
                  </a:lnTo>
                  <a:lnTo>
                    <a:pt x="173" y="973"/>
                  </a:lnTo>
                  <a:close/>
                </a:path>
              </a:pathLst>
            </a:custGeom>
            <a:solidFill>
              <a:srgbClr val="000000"/>
            </a:solidFill>
            <a:ln w="9525">
              <a:noFill/>
              <a:round/>
              <a:headEnd/>
              <a:tailEnd/>
            </a:ln>
          </p:spPr>
          <p:txBody>
            <a:bodyPr/>
            <a:lstStyle/>
            <a:p>
              <a:endParaRPr lang="en-US"/>
            </a:p>
          </p:txBody>
        </p:sp>
        <p:sp>
          <p:nvSpPr>
            <p:cNvPr id="52243" name="Freeform 18"/>
            <p:cNvSpPr>
              <a:spLocks/>
            </p:cNvSpPr>
            <p:nvPr/>
          </p:nvSpPr>
          <p:spPr bwMode="auto">
            <a:xfrm>
              <a:off x="2503" y="1116"/>
              <a:ext cx="187" cy="304"/>
            </a:xfrm>
            <a:custGeom>
              <a:avLst/>
              <a:gdLst>
                <a:gd name="T0" fmla="*/ 57 w 374"/>
                <a:gd name="T1" fmla="*/ 0 h 910"/>
                <a:gd name="T2" fmla="*/ 62 w 374"/>
                <a:gd name="T3" fmla="*/ 4 h 910"/>
                <a:gd name="T4" fmla="*/ 76 w 374"/>
                <a:gd name="T5" fmla="*/ 19 h 910"/>
                <a:gd name="T6" fmla="*/ 83 w 374"/>
                <a:gd name="T7" fmla="*/ 28 h 910"/>
                <a:gd name="T8" fmla="*/ 92 w 374"/>
                <a:gd name="T9" fmla="*/ 39 h 910"/>
                <a:gd name="T10" fmla="*/ 100 w 374"/>
                <a:gd name="T11" fmla="*/ 51 h 910"/>
                <a:gd name="T12" fmla="*/ 109 w 374"/>
                <a:gd name="T13" fmla="*/ 64 h 910"/>
                <a:gd name="T14" fmla="*/ 117 w 374"/>
                <a:gd name="T15" fmla="*/ 78 h 910"/>
                <a:gd name="T16" fmla="*/ 123 w 374"/>
                <a:gd name="T17" fmla="*/ 93 h 910"/>
                <a:gd name="T18" fmla="*/ 131 w 374"/>
                <a:gd name="T19" fmla="*/ 124 h 910"/>
                <a:gd name="T20" fmla="*/ 128 w 374"/>
                <a:gd name="T21" fmla="*/ 154 h 910"/>
                <a:gd name="T22" fmla="*/ 121 w 374"/>
                <a:gd name="T23" fmla="*/ 168 h 910"/>
                <a:gd name="T24" fmla="*/ 112 w 374"/>
                <a:gd name="T25" fmla="*/ 181 h 910"/>
                <a:gd name="T26" fmla="*/ 100 w 374"/>
                <a:gd name="T27" fmla="*/ 194 h 910"/>
                <a:gd name="T28" fmla="*/ 89 w 374"/>
                <a:gd name="T29" fmla="*/ 206 h 910"/>
                <a:gd name="T30" fmla="*/ 77 w 374"/>
                <a:gd name="T31" fmla="*/ 219 h 910"/>
                <a:gd name="T32" fmla="*/ 67 w 374"/>
                <a:gd name="T33" fmla="*/ 230 h 910"/>
                <a:gd name="T34" fmla="*/ 57 w 374"/>
                <a:gd name="T35" fmla="*/ 241 h 910"/>
                <a:gd name="T36" fmla="*/ 48 w 374"/>
                <a:gd name="T37" fmla="*/ 251 h 910"/>
                <a:gd name="T38" fmla="*/ 31 w 374"/>
                <a:gd name="T39" fmla="*/ 269 h 910"/>
                <a:gd name="T40" fmla="*/ 19 w 374"/>
                <a:gd name="T41" fmla="*/ 284 h 910"/>
                <a:gd name="T42" fmla="*/ 9 w 374"/>
                <a:gd name="T43" fmla="*/ 294 h 910"/>
                <a:gd name="T44" fmla="*/ 0 w 374"/>
                <a:gd name="T45" fmla="*/ 304 h 910"/>
                <a:gd name="T46" fmla="*/ 28 w 374"/>
                <a:gd name="T47" fmla="*/ 293 h 910"/>
                <a:gd name="T48" fmla="*/ 57 w 374"/>
                <a:gd name="T49" fmla="*/ 280 h 910"/>
                <a:gd name="T50" fmla="*/ 91 w 374"/>
                <a:gd name="T51" fmla="*/ 261 h 910"/>
                <a:gd name="T52" fmla="*/ 124 w 374"/>
                <a:gd name="T53" fmla="*/ 239 h 910"/>
                <a:gd name="T54" fmla="*/ 141 w 374"/>
                <a:gd name="T55" fmla="*/ 225 h 910"/>
                <a:gd name="T56" fmla="*/ 155 w 374"/>
                <a:gd name="T57" fmla="*/ 210 h 910"/>
                <a:gd name="T58" fmla="*/ 167 w 374"/>
                <a:gd name="T59" fmla="*/ 194 h 910"/>
                <a:gd name="T60" fmla="*/ 178 w 374"/>
                <a:gd name="T61" fmla="*/ 178 h 910"/>
                <a:gd name="T62" fmla="*/ 187 w 374"/>
                <a:gd name="T63" fmla="*/ 141 h 910"/>
                <a:gd name="T64" fmla="*/ 184 w 374"/>
                <a:gd name="T65" fmla="*/ 106 h 910"/>
                <a:gd name="T66" fmla="*/ 178 w 374"/>
                <a:gd name="T67" fmla="*/ 90 h 910"/>
                <a:gd name="T68" fmla="*/ 170 w 374"/>
                <a:gd name="T69" fmla="*/ 75 h 910"/>
                <a:gd name="T70" fmla="*/ 160 w 374"/>
                <a:gd name="T71" fmla="*/ 63 h 910"/>
                <a:gd name="T72" fmla="*/ 149 w 374"/>
                <a:gd name="T73" fmla="*/ 51 h 910"/>
                <a:gd name="T74" fmla="*/ 137 w 374"/>
                <a:gd name="T75" fmla="*/ 41 h 910"/>
                <a:gd name="T76" fmla="*/ 124 w 374"/>
                <a:gd name="T77" fmla="*/ 32 h 910"/>
                <a:gd name="T78" fmla="*/ 100 w 374"/>
                <a:gd name="T79" fmla="*/ 17 h 910"/>
                <a:gd name="T80" fmla="*/ 79 w 374"/>
                <a:gd name="T81" fmla="*/ 8 h 910"/>
                <a:gd name="T82" fmla="*/ 57 w 374"/>
                <a:gd name="T83" fmla="*/ 0 h 910"/>
                <a:gd name="T84" fmla="*/ 57 w 374"/>
                <a:gd name="T85" fmla="*/ 0 h 91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74"/>
                <a:gd name="T130" fmla="*/ 0 h 910"/>
                <a:gd name="T131" fmla="*/ 374 w 374"/>
                <a:gd name="T132" fmla="*/ 910 h 910"/>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74" h="910">
                  <a:moveTo>
                    <a:pt x="115" y="0"/>
                  </a:moveTo>
                  <a:lnTo>
                    <a:pt x="124" y="13"/>
                  </a:lnTo>
                  <a:lnTo>
                    <a:pt x="151" y="56"/>
                  </a:lnTo>
                  <a:lnTo>
                    <a:pt x="166" y="83"/>
                  </a:lnTo>
                  <a:lnTo>
                    <a:pt x="184" y="116"/>
                  </a:lnTo>
                  <a:lnTo>
                    <a:pt x="200" y="153"/>
                  </a:lnTo>
                  <a:lnTo>
                    <a:pt x="219" y="193"/>
                  </a:lnTo>
                  <a:lnTo>
                    <a:pt x="234" y="234"/>
                  </a:lnTo>
                  <a:lnTo>
                    <a:pt x="246" y="279"/>
                  </a:lnTo>
                  <a:lnTo>
                    <a:pt x="261" y="370"/>
                  </a:lnTo>
                  <a:lnTo>
                    <a:pt x="256" y="461"/>
                  </a:lnTo>
                  <a:lnTo>
                    <a:pt x="243" y="503"/>
                  </a:lnTo>
                  <a:lnTo>
                    <a:pt x="225" y="543"/>
                  </a:lnTo>
                  <a:lnTo>
                    <a:pt x="200" y="580"/>
                  </a:lnTo>
                  <a:lnTo>
                    <a:pt x="178" y="618"/>
                  </a:lnTo>
                  <a:lnTo>
                    <a:pt x="154" y="655"/>
                  </a:lnTo>
                  <a:lnTo>
                    <a:pt x="134" y="688"/>
                  </a:lnTo>
                  <a:lnTo>
                    <a:pt x="115" y="721"/>
                  </a:lnTo>
                  <a:lnTo>
                    <a:pt x="97" y="751"/>
                  </a:lnTo>
                  <a:lnTo>
                    <a:pt x="63" y="805"/>
                  </a:lnTo>
                  <a:lnTo>
                    <a:pt x="37" y="849"/>
                  </a:lnTo>
                  <a:lnTo>
                    <a:pt x="17" y="881"/>
                  </a:lnTo>
                  <a:lnTo>
                    <a:pt x="0" y="910"/>
                  </a:lnTo>
                  <a:lnTo>
                    <a:pt x="57" y="877"/>
                  </a:lnTo>
                  <a:lnTo>
                    <a:pt x="115" y="838"/>
                  </a:lnTo>
                  <a:lnTo>
                    <a:pt x="181" y="782"/>
                  </a:lnTo>
                  <a:lnTo>
                    <a:pt x="249" y="714"/>
                  </a:lnTo>
                  <a:lnTo>
                    <a:pt x="282" y="673"/>
                  </a:lnTo>
                  <a:lnTo>
                    <a:pt x="309" y="629"/>
                  </a:lnTo>
                  <a:lnTo>
                    <a:pt x="334" y="582"/>
                  </a:lnTo>
                  <a:lnTo>
                    <a:pt x="355" y="533"/>
                  </a:lnTo>
                  <a:lnTo>
                    <a:pt x="374" y="423"/>
                  </a:lnTo>
                  <a:lnTo>
                    <a:pt x="368" y="316"/>
                  </a:lnTo>
                  <a:lnTo>
                    <a:pt x="355" y="269"/>
                  </a:lnTo>
                  <a:lnTo>
                    <a:pt x="340" y="225"/>
                  </a:lnTo>
                  <a:lnTo>
                    <a:pt x="320" y="188"/>
                  </a:lnTo>
                  <a:lnTo>
                    <a:pt x="297" y="153"/>
                  </a:lnTo>
                  <a:lnTo>
                    <a:pt x="274" y="122"/>
                  </a:lnTo>
                  <a:lnTo>
                    <a:pt x="249" y="95"/>
                  </a:lnTo>
                  <a:lnTo>
                    <a:pt x="200" y="52"/>
                  </a:lnTo>
                  <a:lnTo>
                    <a:pt x="157" y="24"/>
                  </a:lnTo>
                  <a:lnTo>
                    <a:pt x="115" y="0"/>
                  </a:lnTo>
                  <a:close/>
                </a:path>
              </a:pathLst>
            </a:custGeom>
            <a:solidFill>
              <a:srgbClr val="000000"/>
            </a:solidFill>
            <a:ln w="9525">
              <a:noFill/>
              <a:round/>
              <a:headEnd/>
              <a:tailEnd/>
            </a:ln>
          </p:spPr>
          <p:txBody>
            <a:bodyPr/>
            <a:lstStyle/>
            <a:p>
              <a:endParaRPr lang="en-US"/>
            </a:p>
          </p:txBody>
        </p:sp>
        <p:sp>
          <p:nvSpPr>
            <p:cNvPr id="52244" name="Freeform 19"/>
            <p:cNvSpPr>
              <a:spLocks/>
            </p:cNvSpPr>
            <p:nvPr/>
          </p:nvSpPr>
          <p:spPr bwMode="auto">
            <a:xfrm>
              <a:off x="2525" y="1442"/>
              <a:ext cx="419" cy="150"/>
            </a:xfrm>
            <a:custGeom>
              <a:avLst/>
              <a:gdLst>
                <a:gd name="T0" fmla="*/ 15 w 838"/>
                <a:gd name="T1" fmla="*/ 0 h 449"/>
                <a:gd name="T2" fmla="*/ 419 w 838"/>
                <a:gd name="T3" fmla="*/ 144 h 449"/>
                <a:gd name="T4" fmla="*/ 375 w 838"/>
                <a:gd name="T5" fmla="*/ 148 h 449"/>
                <a:gd name="T6" fmla="*/ 271 w 838"/>
                <a:gd name="T7" fmla="*/ 150 h 449"/>
                <a:gd name="T8" fmla="*/ 149 w 838"/>
                <a:gd name="T9" fmla="*/ 139 h 449"/>
                <a:gd name="T10" fmla="*/ 95 w 838"/>
                <a:gd name="T11" fmla="*/ 123 h 449"/>
                <a:gd name="T12" fmla="*/ 52 w 838"/>
                <a:gd name="T13" fmla="*/ 99 h 449"/>
                <a:gd name="T14" fmla="*/ 37 w 838"/>
                <a:gd name="T15" fmla="*/ 86 h 449"/>
                <a:gd name="T16" fmla="*/ 25 w 838"/>
                <a:gd name="T17" fmla="*/ 73 h 449"/>
                <a:gd name="T18" fmla="*/ 8 w 838"/>
                <a:gd name="T19" fmla="*/ 52 h 449"/>
                <a:gd name="T20" fmla="*/ 0 w 838"/>
                <a:gd name="T21" fmla="*/ 22 h 449"/>
                <a:gd name="T22" fmla="*/ 8 w 838"/>
                <a:gd name="T23" fmla="*/ 5 h 449"/>
                <a:gd name="T24" fmla="*/ 15 w 838"/>
                <a:gd name="T25" fmla="*/ 0 h 449"/>
                <a:gd name="T26" fmla="*/ 15 w 838"/>
                <a:gd name="T27" fmla="*/ 0 h 44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838"/>
                <a:gd name="T43" fmla="*/ 0 h 449"/>
                <a:gd name="T44" fmla="*/ 838 w 838"/>
                <a:gd name="T45" fmla="*/ 449 h 449"/>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838" h="449">
                  <a:moveTo>
                    <a:pt x="30" y="0"/>
                  </a:moveTo>
                  <a:lnTo>
                    <a:pt x="838" y="430"/>
                  </a:lnTo>
                  <a:lnTo>
                    <a:pt x="749" y="442"/>
                  </a:lnTo>
                  <a:lnTo>
                    <a:pt x="541" y="449"/>
                  </a:lnTo>
                  <a:lnTo>
                    <a:pt x="297" y="415"/>
                  </a:lnTo>
                  <a:lnTo>
                    <a:pt x="190" y="368"/>
                  </a:lnTo>
                  <a:lnTo>
                    <a:pt x="104" y="297"/>
                  </a:lnTo>
                  <a:lnTo>
                    <a:pt x="74" y="256"/>
                  </a:lnTo>
                  <a:lnTo>
                    <a:pt x="49" y="219"/>
                  </a:lnTo>
                  <a:lnTo>
                    <a:pt x="16" y="156"/>
                  </a:lnTo>
                  <a:lnTo>
                    <a:pt x="0" y="65"/>
                  </a:lnTo>
                  <a:lnTo>
                    <a:pt x="16" y="14"/>
                  </a:lnTo>
                  <a:lnTo>
                    <a:pt x="30" y="0"/>
                  </a:lnTo>
                  <a:close/>
                </a:path>
              </a:pathLst>
            </a:custGeom>
            <a:solidFill>
              <a:srgbClr val="000000"/>
            </a:solidFill>
            <a:ln w="9525">
              <a:noFill/>
              <a:round/>
              <a:headEnd/>
              <a:tailEnd/>
            </a:ln>
          </p:spPr>
          <p:txBody>
            <a:bodyPr/>
            <a:lstStyle/>
            <a:p>
              <a:endParaRPr lang="en-US"/>
            </a:p>
          </p:txBody>
        </p:sp>
        <p:sp>
          <p:nvSpPr>
            <p:cNvPr id="52245" name="Freeform 20"/>
            <p:cNvSpPr>
              <a:spLocks/>
            </p:cNvSpPr>
            <p:nvPr/>
          </p:nvSpPr>
          <p:spPr bwMode="auto">
            <a:xfrm>
              <a:off x="2622" y="1405"/>
              <a:ext cx="368" cy="174"/>
            </a:xfrm>
            <a:custGeom>
              <a:avLst/>
              <a:gdLst>
                <a:gd name="T0" fmla="*/ 0 w 735"/>
                <a:gd name="T1" fmla="*/ 21 h 523"/>
                <a:gd name="T2" fmla="*/ 29 w 735"/>
                <a:gd name="T3" fmla="*/ 17 h 523"/>
                <a:gd name="T4" fmla="*/ 100 w 735"/>
                <a:gd name="T5" fmla="*/ 17 h 523"/>
                <a:gd name="T6" fmla="*/ 187 w 735"/>
                <a:gd name="T7" fmla="*/ 33 h 523"/>
                <a:gd name="T8" fmla="*/ 229 w 735"/>
                <a:gd name="T9" fmla="*/ 53 h 523"/>
                <a:gd name="T10" fmla="*/ 248 w 735"/>
                <a:gd name="T11" fmla="*/ 66 h 523"/>
                <a:gd name="T12" fmla="*/ 265 w 735"/>
                <a:gd name="T13" fmla="*/ 82 h 523"/>
                <a:gd name="T14" fmla="*/ 280 w 735"/>
                <a:gd name="T15" fmla="*/ 98 h 523"/>
                <a:gd name="T16" fmla="*/ 294 w 735"/>
                <a:gd name="T17" fmla="*/ 112 h 523"/>
                <a:gd name="T18" fmla="*/ 306 w 735"/>
                <a:gd name="T19" fmla="*/ 124 h 523"/>
                <a:gd name="T20" fmla="*/ 318 w 735"/>
                <a:gd name="T21" fmla="*/ 135 h 523"/>
                <a:gd name="T22" fmla="*/ 335 w 735"/>
                <a:gd name="T23" fmla="*/ 151 h 523"/>
                <a:gd name="T24" fmla="*/ 348 w 735"/>
                <a:gd name="T25" fmla="*/ 163 h 523"/>
                <a:gd name="T26" fmla="*/ 368 w 735"/>
                <a:gd name="T27" fmla="*/ 174 h 523"/>
                <a:gd name="T28" fmla="*/ 365 w 735"/>
                <a:gd name="T29" fmla="*/ 121 h 523"/>
                <a:gd name="T30" fmla="*/ 358 w 735"/>
                <a:gd name="T31" fmla="*/ 97 h 523"/>
                <a:gd name="T32" fmla="*/ 352 w 735"/>
                <a:gd name="T33" fmla="*/ 85 h 523"/>
                <a:gd name="T34" fmla="*/ 344 w 735"/>
                <a:gd name="T35" fmla="*/ 72 h 523"/>
                <a:gd name="T36" fmla="*/ 334 w 735"/>
                <a:gd name="T37" fmla="*/ 60 h 523"/>
                <a:gd name="T38" fmla="*/ 322 w 735"/>
                <a:gd name="T39" fmla="*/ 48 h 523"/>
                <a:gd name="T40" fmla="*/ 309 w 735"/>
                <a:gd name="T41" fmla="*/ 36 h 523"/>
                <a:gd name="T42" fmla="*/ 292 w 735"/>
                <a:gd name="T43" fmla="*/ 25 h 523"/>
                <a:gd name="T44" fmla="*/ 274 w 735"/>
                <a:gd name="T45" fmla="*/ 16 h 523"/>
                <a:gd name="T46" fmla="*/ 253 w 735"/>
                <a:gd name="T47" fmla="*/ 9 h 523"/>
                <a:gd name="T48" fmla="*/ 207 w 735"/>
                <a:gd name="T49" fmla="*/ 0 h 523"/>
                <a:gd name="T50" fmla="*/ 110 w 735"/>
                <a:gd name="T51" fmla="*/ 1 h 523"/>
                <a:gd name="T52" fmla="*/ 32 w 735"/>
                <a:gd name="T53" fmla="*/ 14 h 523"/>
                <a:gd name="T54" fmla="*/ 0 w 735"/>
                <a:gd name="T55" fmla="*/ 21 h 523"/>
                <a:gd name="T56" fmla="*/ 0 w 735"/>
                <a:gd name="T57" fmla="*/ 21 h 523"/>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735"/>
                <a:gd name="T88" fmla="*/ 0 h 523"/>
                <a:gd name="T89" fmla="*/ 735 w 735"/>
                <a:gd name="T90" fmla="*/ 523 h 523"/>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735" h="523">
                  <a:moveTo>
                    <a:pt x="0" y="63"/>
                  </a:moveTo>
                  <a:lnTo>
                    <a:pt x="58" y="52"/>
                  </a:lnTo>
                  <a:lnTo>
                    <a:pt x="199" y="50"/>
                  </a:lnTo>
                  <a:lnTo>
                    <a:pt x="374" y="99"/>
                  </a:lnTo>
                  <a:lnTo>
                    <a:pt x="458" y="159"/>
                  </a:lnTo>
                  <a:lnTo>
                    <a:pt x="495" y="198"/>
                  </a:lnTo>
                  <a:lnTo>
                    <a:pt x="530" y="245"/>
                  </a:lnTo>
                  <a:lnTo>
                    <a:pt x="560" y="295"/>
                  </a:lnTo>
                  <a:lnTo>
                    <a:pt x="588" y="338"/>
                  </a:lnTo>
                  <a:lnTo>
                    <a:pt x="611" y="374"/>
                  </a:lnTo>
                  <a:lnTo>
                    <a:pt x="635" y="407"/>
                  </a:lnTo>
                  <a:lnTo>
                    <a:pt x="669" y="455"/>
                  </a:lnTo>
                  <a:lnTo>
                    <a:pt x="696" y="489"/>
                  </a:lnTo>
                  <a:lnTo>
                    <a:pt x="735" y="523"/>
                  </a:lnTo>
                  <a:lnTo>
                    <a:pt x="730" y="363"/>
                  </a:lnTo>
                  <a:lnTo>
                    <a:pt x="715" y="293"/>
                  </a:lnTo>
                  <a:lnTo>
                    <a:pt x="703" y="255"/>
                  </a:lnTo>
                  <a:lnTo>
                    <a:pt x="687" y="217"/>
                  </a:lnTo>
                  <a:lnTo>
                    <a:pt x="668" y="179"/>
                  </a:lnTo>
                  <a:lnTo>
                    <a:pt x="644" y="144"/>
                  </a:lnTo>
                  <a:lnTo>
                    <a:pt x="618" y="109"/>
                  </a:lnTo>
                  <a:lnTo>
                    <a:pt x="583" y="76"/>
                  </a:lnTo>
                  <a:lnTo>
                    <a:pt x="547" y="47"/>
                  </a:lnTo>
                  <a:lnTo>
                    <a:pt x="505" y="26"/>
                  </a:lnTo>
                  <a:lnTo>
                    <a:pt x="413" y="0"/>
                  </a:lnTo>
                  <a:lnTo>
                    <a:pt x="220" y="4"/>
                  </a:lnTo>
                  <a:lnTo>
                    <a:pt x="64" y="41"/>
                  </a:lnTo>
                  <a:lnTo>
                    <a:pt x="0" y="63"/>
                  </a:lnTo>
                  <a:close/>
                </a:path>
              </a:pathLst>
            </a:custGeom>
            <a:solidFill>
              <a:srgbClr val="000000"/>
            </a:solidFill>
            <a:ln w="9525">
              <a:noFill/>
              <a:round/>
              <a:headEnd/>
              <a:tailEnd/>
            </a:ln>
          </p:spPr>
          <p:txBody>
            <a:bodyPr/>
            <a:lstStyle/>
            <a:p>
              <a:endParaRPr lang="en-US"/>
            </a:p>
          </p:txBody>
        </p:sp>
        <p:sp>
          <p:nvSpPr>
            <p:cNvPr id="52246" name="Freeform 21"/>
            <p:cNvSpPr>
              <a:spLocks/>
            </p:cNvSpPr>
            <p:nvPr/>
          </p:nvSpPr>
          <p:spPr bwMode="auto">
            <a:xfrm>
              <a:off x="2744" y="1230"/>
              <a:ext cx="60" cy="132"/>
            </a:xfrm>
            <a:custGeom>
              <a:avLst/>
              <a:gdLst>
                <a:gd name="T0" fmla="*/ 20 w 120"/>
                <a:gd name="T1" fmla="*/ 132 h 397"/>
                <a:gd name="T2" fmla="*/ 4 w 120"/>
                <a:gd name="T3" fmla="*/ 61 h 397"/>
                <a:gd name="T4" fmla="*/ 0 w 120"/>
                <a:gd name="T5" fmla="*/ 10 h 397"/>
                <a:gd name="T6" fmla="*/ 47 w 120"/>
                <a:gd name="T7" fmla="*/ 0 h 397"/>
                <a:gd name="T8" fmla="*/ 60 w 120"/>
                <a:gd name="T9" fmla="*/ 11 h 397"/>
                <a:gd name="T10" fmla="*/ 55 w 120"/>
                <a:gd name="T11" fmla="*/ 31 h 397"/>
                <a:gd name="T12" fmla="*/ 48 w 120"/>
                <a:gd name="T13" fmla="*/ 41 h 397"/>
                <a:gd name="T14" fmla="*/ 41 w 120"/>
                <a:gd name="T15" fmla="*/ 51 h 397"/>
                <a:gd name="T16" fmla="*/ 35 w 120"/>
                <a:gd name="T17" fmla="*/ 72 h 397"/>
                <a:gd name="T18" fmla="*/ 38 w 120"/>
                <a:gd name="T19" fmla="*/ 99 h 397"/>
                <a:gd name="T20" fmla="*/ 44 w 120"/>
                <a:gd name="T21" fmla="*/ 122 h 397"/>
                <a:gd name="T22" fmla="*/ 48 w 120"/>
                <a:gd name="T23" fmla="*/ 132 h 397"/>
                <a:gd name="T24" fmla="*/ 20 w 120"/>
                <a:gd name="T25" fmla="*/ 132 h 397"/>
                <a:gd name="T26" fmla="*/ 20 w 120"/>
                <a:gd name="T27" fmla="*/ 132 h 39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20"/>
                <a:gd name="T43" fmla="*/ 0 h 397"/>
                <a:gd name="T44" fmla="*/ 120 w 120"/>
                <a:gd name="T45" fmla="*/ 397 h 39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20" h="397">
                  <a:moveTo>
                    <a:pt x="40" y="397"/>
                  </a:moveTo>
                  <a:lnTo>
                    <a:pt x="7" y="182"/>
                  </a:lnTo>
                  <a:lnTo>
                    <a:pt x="0" y="31"/>
                  </a:lnTo>
                  <a:lnTo>
                    <a:pt x="93" y="0"/>
                  </a:lnTo>
                  <a:lnTo>
                    <a:pt x="120" y="32"/>
                  </a:lnTo>
                  <a:lnTo>
                    <a:pt x="109" y="93"/>
                  </a:lnTo>
                  <a:lnTo>
                    <a:pt x="96" y="124"/>
                  </a:lnTo>
                  <a:lnTo>
                    <a:pt x="82" y="152"/>
                  </a:lnTo>
                  <a:lnTo>
                    <a:pt x="69" y="217"/>
                  </a:lnTo>
                  <a:lnTo>
                    <a:pt x="76" y="299"/>
                  </a:lnTo>
                  <a:lnTo>
                    <a:pt x="88" y="368"/>
                  </a:lnTo>
                  <a:lnTo>
                    <a:pt x="96" y="397"/>
                  </a:lnTo>
                  <a:lnTo>
                    <a:pt x="40" y="397"/>
                  </a:lnTo>
                  <a:close/>
                </a:path>
              </a:pathLst>
            </a:custGeom>
            <a:solidFill>
              <a:srgbClr val="000000"/>
            </a:solidFill>
            <a:ln w="9525">
              <a:noFill/>
              <a:round/>
              <a:headEnd/>
              <a:tailEnd/>
            </a:ln>
          </p:spPr>
          <p:txBody>
            <a:bodyPr/>
            <a:lstStyle/>
            <a:p>
              <a:endParaRPr lang="en-US"/>
            </a:p>
          </p:txBody>
        </p:sp>
        <p:sp>
          <p:nvSpPr>
            <p:cNvPr id="52247" name="Freeform 22"/>
            <p:cNvSpPr>
              <a:spLocks/>
            </p:cNvSpPr>
            <p:nvPr/>
          </p:nvSpPr>
          <p:spPr bwMode="auto">
            <a:xfrm>
              <a:off x="2781" y="1357"/>
              <a:ext cx="347" cy="92"/>
            </a:xfrm>
            <a:custGeom>
              <a:avLst/>
              <a:gdLst>
                <a:gd name="T0" fmla="*/ 42 w 694"/>
                <a:gd name="T1" fmla="*/ 0 h 277"/>
                <a:gd name="T2" fmla="*/ 246 w 694"/>
                <a:gd name="T3" fmla="*/ 29 h 277"/>
                <a:gd name="T4" fmla="*/ 260 w 694"/>
                <a:gd name="T5" fmla="*/ 25 h 277"/>
                <a:gd name="T6" fmla="*/ 292 w 694"/>
                <a:gd name="T7" fmla="*/ 20 h 277"/>
                <a:gd name="T8" fmla="*/ 326 w 694"/>
                <a:gd name="T9" fmla="*/ 21 h 277"/>
                <a:gd name="T10" fmla="*/ 347 w 694"/>
                <a:gd name="T11" fmla="*/ 38 h 277"/>
                <a:gd name="T12" fmla="*/ 347 w 694"/>
                <a:gd name="T13" fmla="*/ 51 h 277"/>
                <a:gd name="T14" fmla="*/ 340 w 694"/>
                <a:gd name="T15" fmla="*/ 64 h 277"/>
                <a:gd name="T16" fmla="*/ 327 w 694"/>
                <a:gd name="T17" fmla="*/ 75 h 277"/>
                <a:gd name="T18" fmla="*/ 308 w 694"/>
                <a:gd name="T19" fmla="*/ 84 h 277"/>
                <a:gd name="T20" fmla="*/ 269 w 694"/>
                <a:gd name="T21" fmla="*/ 92 h 277"/>
                <a:gd name="T22" fmla="*/ 238 w 694"/>
                <a:gd name="T23" fmla="*/ 79 h 277"/>
                <a:gd name="T24" fmla="*/ 226 w 694"/>
                <a:gd name="T25" fmla="*/ 61 h 277"/>
                <a:gd name="T26" fmla="*/ 226 w 694"/>
                <a:gd name="T27" fmla="*/ 53 h 277"/>
                <a:gd name="T28" fmla="*/ 235 w 694"/>
                <a:gd name="T29" fmla="*/ 52 h 277"/>
                <a:gd name="T30" fmla="*/ 0 w 694"/>
                <a:gd name="T31" fmla="*/ 10 h 277"/>
                <a:gd name="T32" fmla="*/ 42 w 694"/>
                <a:gd name="T33" fmla="*/ 0 h 277"/>
                <a:gd name="T34" fmla="*/ 42 w 694"/>
                <a:gd name="T35" fmla="*/ 0 h 27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94"/>
                <a:gd name="T55" fmla="*/ 0 h 277"/>
                <a:gd name="T56" fmla="*/ 694 w 694"/>
                <a:gd name="T57" fmla="*/ 277 h 27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94" h="277">
                  <a:moveTo>
                    <a:pt x="83" y="0"/>
                  </a:moveTo>
                  <a:lnTo>
                    <a:pt x="492" y="87"/>
                  </a:lnTo>
                  <a:lnTo>
                    <a:pt x="519" y="76"/>
                  </a:lnTo>
                  <a:lnTo>
                    <a:pt x="583" y="60"/>
                  </a:lnTo>
                  <a:lnTo>
                    <a:pt x="651" y="62"/>
                  </a:lnTo>
                  <a:lnTo>
                    <a:pt x="694" y="113"/>
                  </a:lnTo>
                  <a:lnTo>
                    <a:pt x="694" y="154"/>
                  </a:lnTo>
                  <a:lnTo>
                    <a:pt x="680" y="192"/>
                  </a:lnTo>
                  <a:lnTo>
                    <a:pt x="653" y="227"/>
                  </a:lnTo>
                  <a:lnTo>
                    <a:pt x="616" y="254"/>
                  </a:lnTo>
                  <a:lnTo>
                    <a:pt x="538" y="277"/>
                  </a:lnTo>
                  <a:lnTo>
                    <a:pt x="477" y="238"/>
                  </a:lnTo>
                  <a:lnTo>
                    <a:pt x="453" y="183"/>
                  </a:lnTo>
                  <a:lnTo>
                    <a:pt x="453" y="160"/>
                  </a:lnTo>
                  <a:lnTo>
                    <a:pt x="470" y="157"/>
                  </a:lnTo>
                  <a:lnTo>
                    <a:pt x="0" y="31"/>
                  </a:lnTo>
                  <a:lnTo>
                    <a:pt x="83" y="0"/>
                  </a:lnTo>
                  <a:close/>
                </a:path>
              </a:pathLst>
            </a:custGeom>
            <a:solidFill>
              <a:srgbClr val="000000"/>
            </a:solidFill>
            <a:ln w="9525">
              <a:noFill/>
              <a:round/>
              <a:headEnd/>
              <a:tailEnd/>
            </a:ln>
          </p:spPr>
          <p:txBody>
            <a:bodyPr/>
            <a:lstStyle/>
            <a:p>
              <a:endParaRPr lang="en-US"/>
            </a:p>
          </p:txBody>
        </p:sp>
        <p:sp>
          <p:nvSpPr>
            <p:cNvPr id="52248" name="Freeform 23"/>
            <p:cNvSpPr>
              <a:spLocks/>
            </p:cNvSpPr>
            <p:nvPr/>
          </p:nvSpPr>
          <p:spPr bwMode="auto">
            <a:xfrm>
              <a:off x="3087" y="1002"/>
              <a:ext cx="114" cy="183"/>
            </a:xfrm>
            <a:custGeom>
              <a:avLst/>
              <a:gdLst>
                <a:gd name="T0" fmla="*/ 61 w 227"/>
                <a:gd name="T1" fmla="*/ 183 h 549"/>
                <a:gd name="T2" fmla="*/ 61 w 227"/>
                <a:gd name="T3" fmla="*/ 59 h 549"/>
                <a:gd name="T4" fmla="*/ 22 w 227"/>
                <a:gd name="T5" fmla="*/ 49 h 549"/>
                <a:gd name="T6" fmla="*/ 1 w 227"/>
                <a:gd name="T7" fmla="*/ 35 h 549"/>
                <a:gd name="T8" fmla="*/ 0 w 227"/>
                <a:gd name="T9" fmla="*/ 27 h 549"/>
                <a:gd name="T10" fmla="*/ 7 w 227"/>
                <a:gd name="T11" fmla="*/ 17 h 549"/>
                <a:gd name="T12" fmla="*/ 22 w 227"/>
                <a:gd name="T13" fmla="*/ 8 h 549"/>
                <a:gd name="T14" fmla="*/ 41 w 227"/>
                <a:gd name="T15" fmla="*/ 3 h 549"/>
                <a:gd name="T16" fmla="*/ 81 w 227"/>
                <a:gd name="T17" fmla="*/ 0 h 549"/>
                <a:gd name="T18" fmla="*/ 109 w 227"/>
                <a:gd name="T19" fmla="*/ 10 h 549"/>
                <a:gd name="T20" fmla="*/ 114 w 227"/>
                <a:gd name="T21" fmla="*/ 18 h 549"/>
                <a:gd name="T22" fmla="*/ 113 w 227"/>
                <a:gd name="T23" fmla="*/ 24 h 549"/>
                <a:gd name="T24" fmla="*/ 109 w 227"/>
                <a:gd name="T25" fmla="*/ 30 h 549"/>
                <a:gd name="T26" fmla="*/ 100 w 227"/>
                <a:gd name="T27" fmla="*/ 40 h 549"/>
                <a:gd name="T28" fmla="*/ 94 w 227"/>
                <a:gd name="T29" fmla="*/ 47 h 549"/>
                <a:gd name="T30" fmla="*/ 85 w 227"/>
                <a:gd name="T31" fmla="*/ 54 h 549"/>
                <a:gd name="T32" fmla="*/ 82 w 227"/>
                <a:gd name="T33" fmla="*/ 53 h 549"/>
                <a:gd name="T34" fmla="*/ 89 w 227"/>
                <a:gd name="T35" fmla="*/ 174 h 549"/>
                <a:gd name="T36" fmla="*/ 61 w 227"/>
                <a:gd name="T37" fmla="*/ 183 h 549"/>
                <a:gd name="T38" fmla="*/ 61 w 227"/>
                <a:gd name="T39" fmla="*/ 183 h 549"/>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27"/>
                <a:gd name="T61" fmla="*/ 0 h 549"/>
                <a:gd name="T62" fmla="*/ 227 w 227"/>
                <a:gd name="T63" fmla="*/ 549 h 549"/>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27" h="549">
                  <a:moveTo>
                    <a:pt x="122" y="549"/>
                  </a:moveTo>
                  <a:lnTo>
                    <a:pt x="122" y="177"/>
                  </a:lnTo>
                  <a:lnTo>
                    <a:pt x="43" y="146"/>
                  </a:lnTo>
                  <a:lnTo>
                    <a:pt x="2" y="106"/>
                  </a:lnTo>
                  <a:lnTo>
                    <a:pt x="0" y="80"/>
                  </a:lnTo>
                  <a:lnTo>
                    <a:pt x="14" y="51"/>
                  </a:lnTo>
                  <a:lnTo>
                    <a:pt x="44" y="25"/>
                  </a:lnTo>
                  <a:lnTo>
                    <a:pt x="81" y="9"/>
                  </a:lnTo>
                  <a:lnTo>
                    <a:pt x="162" y="0"/>
                  </a:lnTo>
                  <a:lnTo>
                    <a:pt x="218" y="30"/>
                  </a:lnTo>
                  <a:lnTo>
                    <a:pt x="227" y="54"/>
                  </a:lnTo>
                  <a:lnTo>
                    <a:pt x="225" y="71"/>
                  </a:lnTo>
                  <a:lnTo>
                    <a:pt x="218" y="90"/>
                  </a:lnTo>
                  <a:lnTo>
                    <a:pt x="200" y="121"/>
                  </a:lnTo>
                  <a:lnTo>
                    <a:pt x="188" y="141"/>
                  </a:lnTo>
                  <a:lnTo>
                    <a:pt x="170" y="161"/>
                  </a:lnTo>
                  <a:lnTo>
                    <a:pt x="163" y="159"/>
                  </a:lnTo>
                  <a:lnTo>
                    <a:pt x="177" y="523"/>
                  </a:lnTo>
                  <a:lnTo>
                    <a:pt x="122" y="549"/>
                  </a:lnTo>
                  <a:close/>
                </a:path>
              </a:pathLst>
            </a:custGeom>
            <a:solidFill>
              <a:srgbClr val="000000"/>
            </a:solidFill>
            <a:ln w="9525">
              <a:noFill/>
              <a:round/>
              <a:headEnd/>
              <a:tailEnd/>
            </a:ln>
          </p:spPr>
          <p:txBody>
            <a:bodyPr/>
            <a:lstStyle/>
            <a:p>
              <a:endParaRPr lang="en-US"/>
            </a:p>
          </p:txBody>
        </p:sp>
        <p:sp>
          <p:nvSpPr>
            <p:cNvPr id="52249" name="Freeform 24"/>
            <p:cNvSpPr>
              <a:spLocks/>
            </p:cNvSpPr>
            <p:nvPr/>
          </p:nvSpPr>
          <p:spPr bwMode="auto">
            <a:xfrm>
              <a:off x="3156" y="1093"/>
              <a:ext cx="427" cy="99"/>
            </a:xfrm>
            <a:custGeom>
              <a:avLst/>
              <a:gdLst>
                <a:gd name="T0" fmla="*/ 37 w 855"/>
                <a:gd name="T1" fmla="*/ 78 h 295"/>
                <a:gd name="T2" fmla="*/ 330 w 855"/>
                <a:gd name="T3" fmla="*/ 47 h 295"/>
                <a:gd name="T4" fmla="*/ 334 w 855"/>
                <a:gd name="T5" fmla="*/ 36 h 295"/>
                <a:gd name="T6" fmla="*/ 340 w 855"/>
                <a:gd name="T7" fmla="*/ 27 h 295"/>
                <a:gd name="T8" fmla="*/ 348 w 855"/>
                <a:gd name="T9" fmla="*/ 16 h 295"/>
                <a:gd name="T10" fmla="*/ 357 w 855"/>
                <a:gd name="T11" fmla="*/ 6 h 295"/>
                <a:gd name="T12" fmla="*/ 369 w 855"/>
                <a:gd name="T13" fmla="*/ 0 h 295"/>
                <a:gd name="T14" fmla="*/ 394 w 855"/>
                <a:gd name="T15" fmla="*/ 2 h 295"/>
                <a:gd name="T16" fmla="*/ 417 w 855"/>
                <a:gd name="T17" fmla="*/ 21 h 295"/>
                <a:gd name="T18" fmla="*/ 427 w 855"/>
                <a:gd name="T19" fmla="*/ 45 h 295"/>
                <a:gd name="T20" fmla="*/ 423 w 855"/>
                <a:gd name="T21" fmla="*/ 68 h 295"/>
                <a:gd name="T22" fmla="*/ 413 w 855"/>
                <a:gd name="T23" fmla="*/ 79 h 295"/>
                <a:gd name="T24" fmla="*/ 397 w 855"/>
                <a:gd name="T25" fmla="*/ 89 h 295"/>
                <a:gd name="T26" fmla="*/ 366 w 855"/>
                <a:gd name="T27" fmla="*/ 97 h 295"/>
                <a:gd name="T28" fmla="*/ 342 w 855"/>
                <a:gd name="T29" fmla="*/ 92 h 295"/>
                <a:gd name="T30" fmla="*/ 323 w 855"/>
                <a:gd name="T31" fmla="*/ 78 h 295"/>
                <a:gd name="T32" fmla="*/ 0 w 855"/>
                <a:gd name="T33" fmla="*/ 99 h 295"/>
                <a:gd name="T34" fmla="*/ 37 w 855"/>
                <a:gd name="T35" fmla="*/ 78 h 295"/>
                <a:gd name="T36" fmla="*/ 37 w 855"/>
                <a:gd name="T37" fmla="*/ 78 h 29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855"/>
                <a:gd name="T58" fmla="*/ 0 h 295"/>
                <a:gd name="T59" fmla="*/ 855 w 855"/>
                <a:gd name="T60" fmla="*/ 295 h 29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855" h="295">
                  <a:moveTo>
                    <a:pt x="75" y="233"/>
                  </a:moveTo>
                  <a:lnTo>
                    <a:pt x="660" y="139"/>
                  </a:lnTo>
                  <a:lnTo>
                    <a:pt x="668" y="108"/>
                  </a:lnTo>
                  <a:lnTo>
                    <a:pt x="680" y="80"/>
                  </a:lnTo>
                  <a:lnTo>
                    <a:pt x="697" y="47"/>
                  </a:lnTo>
                  <a:lnTo>
                    <a:pt x="714" y="19"/>
                  </a:lnTo>
                  <a:lnTo>
                    <a:pt x="738" y="0"/>
                  </a:lnTo>
                  <a:lnTo>
                    <a:pt x="788" y="6"/>
                  </a:lnTo>
                  <a:lnTo>
                    <a:pt x="835" y="63"/>
                  </a:lnTo>
                  <a:lnTo>
                    <a:pt x="855" y="133"/>
                  </a:lnTo>
                  <a:lnTo>
                    <a:pt x="846" y="203"/>
                  </a:lnTo>
                  <a:lnTo>
                    <a:pt x="826" y="236"/>
                  </a:lnTo>
                  <a:lnTo>
                    <a:pt x="795" y="264"/>
                  </a:lnTo>
                  <a:lnTo>
                    <a:pt x="733" y="289"/>
                  </a:lnTo>
                  <a:lnTo>
                    <a:pt x="685" y="275"/>
                  </a:lnTo>
                  <a:lnTo>
                    <a:pt x="647" y="233"/>
                  </a:lnTo>
                  <a:lnTo>
                    <a:pt x="0" y="295"/>
                  </a:lnTo>
                  <a:lnTo>
                    <a:pt x="75" y="233"/>
                  </a:lnTo>
                  <a:close/>
                </a:path>
              </a:pathLst>
            </a:custGeom>
            <a:solidFill>
              <a:srgbClr val="000000"/>
            </a:solidFill>
            <a:ln w="9525">
              <a:noFill/>
              <a:round/>
              <a:headEnd/>
              <a:tailEnd/>
            </a:ln>
          </p:spPr>
          <p:txBody>
            <a:bodyPr/>
            <a:lstStyle/>
            <a:p>
              <a:endParaRPr lang="en-US"/>
            </a:p>
          </p:txBody>
        </p:sp>
      </p:grpSp>
      <p:sp>
        <p:nvSpPr>
          <p:cNvPr id="52230" name="Text Box 25"/>
          <p:cNvSpPr txBox="1">
            <a:spLocks noChangeArrowheads="1"/>
          </p:cNvSpPr>
          <p:nvPr/>
        </p:nvSpPr>
        <p:spPr bwMode="auto">
          <a:xfrm>
            <a:off x="803275" y="2617788"/>
            <a:ext cx="7710488" cy="584200"/>
          </a:xfrm>
          <a:prstGeom prst="rect">
            <a:avLst/>
          </a:prstGeom>
          <a:noFill/>
          <a:ln w="9525">
            <a:noFill/>
            <a:miter lim="800000"/>
            <a:headEnd/>
            <a:tailEnd/>
          </a:ln>
        </p:spPr>
        <p:txBody>
          <a:bodyPr>
            <a:spAutoFit/>
          </a:bodyPr>
          <a:lstStyle/>
          <a:p>
            <a:pPr>
              <a:buFontTx/>
              <a:buChar char="•"/>
            </a:pPr>
            <a:r>
              <a:rPr lang="en-GB" sz="3200"/>
              <a:t>    </a:t>
            </a:r>
            <a:endParaRPr lang="en-US" sz="320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846138" y="644525"/>
            <a:ext cx="7772400" cy="1143000"/>
          </a:xfrm>
        </p:spPr>
        <p:txBody>
          <a:bodyPr/>
          <a:lstStyle/>
          <a:p>
            <a:pPr eaLnBrk="1" hangingPunct="1"/>
            <a:endParaRPr lang="en-US" sz="4000">
              <a:solidFill>
                <a:srgbClr val="FFFF00"/>
              </a:solidFill>
            </a:endParaRPr>
          </a:p>
        </p:txBody>
      </p:sp>
      <p:sp>
        <p:nvSpPr>
          <p:cNvPr id="53251" name="Rectangle 3"/>
          <p:cNvSpPr>
            <a:spLocks noGrp="1" noChangeArrowheads="1"/>
          </p:cNvSpPr>
          <p:nvPr>
            <p:ph type="body" idx="1"/>
          </p:nvPr>
        </p:nvSpPr>
        <p:spPr>
          <a:xfrm>
            <a:off x="557213" y="2038350"/>
            <a:ext cx="7997825" cy="4114800"/>
          </a:xfrm>
        </p:spPr>
        <p:txBody>
          <a:bodyPr/>
          <a:lstStyle/>
          <a:p>
            <a:pPr eaLnBrk="1" hangingPunct="1">
              <a:lnSpc>
                <a:spcPct val="90000"/>
              </a:lnSpc>
              <a:buFontTx/>
              <a:buNone/>
            </a:pPr>
            <a:br>
              <a:rPr lang="en-US" sz="3600">
                <a:solidFill>
                  <a:schemeClr val="bg1"/>
                </a:solidFill>
              </a:rPr>
            </a:br>
            <a:r>
              <a:rPr lang="en-US" sz="2800" b="1">
                <a:solidFill>
                  <a:schemeClr val="bg1"/>
                </a:solidFill>
              </a:rPr>
              <a:t> </a:t>
            </a:r>
          </a:p>
        </p:txBody>
      </p:sp>
      <p:sp>
        <p:nvSpPr>
          <p:cNvPr id="53252" name="Line 4"/>
          <p:cNvSpPr>
            <a:spLocks noChangeShapeType="1"/>
          </p:cNvSpPr>
          <p:nvPr/>
        </p:nvSpPr>
        <p:spPr bwMode="auto">
          <a:xfrm>
            <a:off x="0" y="1828800"/>
            <a:ext cx="7391400" cy="0"/>
          </a:xfrm>
          <a:prstGeom prst="line">
            <a:avLst/>
          </a:prstGeom>
          <a:noFill/>
          <a:ln w="127000">
            <a:solidFill>
              <a:srgbClr val="CC00CC"/>
            </a:solidFill>
            <a:round/>
            <a:headEnd/>
            <a:tailEnd/>
          </a:ln>
        </p:spPr>
        <p:txBody>
          <a:bodyPr wrap="none" anchor="ctr"/>
          <a:lstStyle/>
          <a:p>
            <a:endParaRPr lang="en-US"/>
          </a:p>
        </p:txBody>
      </p:sp>
      <p:grpSp>
        <p:nvGrpSpPr>
          <p:cNvPr id="53253" name="Group 5"/>
          <p:cNvGrpSpPr>
            <a:grpSpLocks/>
          </p:cNvGrpSpPr>
          <p:nvPr/>
        </p:nvGrpSpPr>
        <p:grpSpPr bwMode="auto">
          <a:xfrm>
            <a:off x="287338" y="363538"/>
            <a:ext cx="1306512" cy="749300"/>
            <a:chOff x="2203" y="852"/>
            <a:chExt cx="1404" cy="740"/>
          </a:xfrm>
        </p:grpSpPr>
        <p:sp>
          <p:nvSpPr>
            <p:cNvPr id="53255" name="Freeform 6"/>
            <p:cNvSpPr>
              <a:spLocks/>
            </p:cNvSpPr>
            <p:nvPr/>
          </p:nvSpPr>
          <p:spPr bwMode="auto">
            <a:xfrm>
              <a:off x="2529" y="1410"/>
              <a:ext cx="469" cy="179"/>
            </a:xfrm>
            <a:custGeom>
              <a:avLst/>
              <a:gdLst>
                <a:gd name="T0" fmla="*/ 0 w 937"/>
                <a:gd name="T1" fmla="*/ 25 h 536"/>
                <a:gd name="T2" fmla="*/ 195 w 937"/>
                <a:gd name="T3" fmla="*/ 0 h 536"/>
                <a:gd name="T4" fmla="*/ 351 w 937"/>
                <a:gd name="T5" fmla="*/ 29 h 536"/>
                <a:gd name="T6" fmla="*/ 469 w 937"/>
                <a:gd name="T7" fmla="*/ 179 h 536"/>
                <a:gd name="T8" fmla="*/ 279 w 937"/>
                <a:gd name="T9" fmla="*/ 164 h 536"/>
                <a:gd name="T10" fmla="*/ 25 w 937"/>
                <a:gd name="T11" fmla="*/ 57 h 536"/>
                <a:gd name="T12" fmla="*/ 0 w 937"/>
                <a:gd name="T13" fmla="*/ 25 h 536"/>
                <a:gd name="T14" fmla="*/ 0 w 937"/>
                <a:gd name="T15" fmla="*/ 25 h 536"/>
                <a:gd name="T16" fmla="*/ 0 60000 65536"/>
                <a:gd name="T17" fmla="*/ 0 60000 65536"/>
                <a:gd name="T18" fmla="*/ 0 60000 65536"/>
                <a:gd name="T19" fmla="*/ 0 60000 65536"/>
                <a:gd name="T20" fmla="*/ 0 60000 65536"/>
                <a:gd name="T21" fmla="*/ 0 60000 65536"/>
                <a:gd name="T22" fmla="*/ 0 60000 65536"/>
                <a:gd name="T23" fmla="*/ 0 60000 65536"/>
                <a:gd name="T24" fmla="*/ 0 w 937"/>
                <a:gd name="T25" fmla="*/ 0 h 536"/>
                <a:gd name="T26" fmla="*/ 937 w 937"/>
                <a:gd name="T27" fmla="*/ 536 h 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37" h="536">
                  <a:moveTo>
                    <a:pt x="0" y="74"/>
                  </a:moveTo>
                  <a:lnTo>
                    <a:pt x="390" y="0"/>
                  </a:lnTo>
                  <a:lnTo>
                    <a:pt x="702" y="86"/>
                  </a:lnTo>
                  <a:lnTo>
                    <a:pt x="937" y="536"/>
                  </a:lnTo>
                  <a:lnTo>
                    <a:pt x="558" y="492"/>
                  </a:lnTo>
                  <a:lnTo>
                    <a:pt x="49" y="170"/>
                  </a:lnTo>
                  <a:lnTo>
                    <a:pt x="0" y="74"/>
                  </a:lnTo>
                  <a:close/>
                </a:path>
              </a:pathLst>
            </a:custGeom>
            <a:solidFill>
              <a:srgbClr val="84D184"/>
            </a:solidFill>
            <a:ln w="9525">
              <a:noFill/>
              <a:round/>
              <a:headEnd/>
              <a:tailEnd/>
            </a:ln>
          </p:spPr>
          <p:txBody>
            <a:bodyPr/>
            <a:lstStyle/>
            <a:p>
              <a:endParaRPr lang="en-US"/>
            </a:p>
          </p:txBody>
        </p:sp>
        <p:sp>
          <p:nvSpPr>
            <p:cNvPr id="53256" name="Freeform 7"/>
            <p:cNvSpPr>
              <a:spLocks/>
            </p:cNvSpPr>
            <p:nvPr/>
          </p:nvSpPr>
          <p:spPr bwMode="auto">
            <a:xfrm>
              <a:off x="2964" y="1250"/>
              <a:ext cx="610" cy="123"/>
            </a:xfrm>
            <a:custGeom>
              <a:avLst/>
              <a:gdLst>
                <a:gd name="T0" fmla="*/ 0 w 1219"/>
                <a:gd name="T1" fmla="*/ 35 h 369"/>
                <a:gd name="T2" fmla="*/ 72 w 1219"/>
                <a:gd name="T3" fmla="*/ 82 h 369"/>
                <a:gd name="T4" fmla="*/ 214 w 1219"/>
                <a:gd name="T5" fmla="*/ 123 h 369"/>
                <a:gd name="T6" fmla="*/ 336 w 1219"/>
                <a:gd name="T7" fmla="*/ 114 h 369"/>
                <a:gd name="T8" fmla="*/ 463 w 1219"/>
                <a:gd name="T9" fmla="*/ 99 h 369"/>
                <a:gd name="T10" fmla="*/ 585 w 1219"/>
                <a:gd name="T11" fmla="*/ 32 h 369"/>
                <a:gd name="T12" fmla="*/ 610 w 1219"/>
                <a:gd name="T13" fmla="*/ 0 h 369"/>
                <a:gd name="T14" fmla="*/ 216 w 1219"/>
                <a:gd name="T15" fmla="*/ 6 h 369"/>
                <a:gd name="T16" fmla="*/ 0 w 1219"/>
                <a:gd name="T17" fmla="*/ 35 h 369"/>
                <a:gd name="T18" fmla="*/ 0 w 1219"/>
                <a:gd name="T19" fmla="*/ 35 h 36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219"/>
                <a:gd name="T31" fmla="*/ 0 h 369"/>
                <a:gd name="T32" fmla="*/ 1219 w 1219"/>
                <a:gd name="T33" fmla="*/ 369 h 36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219" h="369">
                  <a:moveTo>
                    <a:pt x="0" y="106"/>
                  </a:moveTo>
                  <a:lnTo>
                    <a:pt x="144" y="246"/>
                  </a:lnTo>
                  <a:lnTo>
                    <a:pt x="427" y="369"/>
                  </a:lnTo>
                  <a:lnTo>
                    <a:pt x="672" y="341"/>
                  </a:lnTo>
                  <a:lnTo>
                    <a:pt x="925" y="297"/>
                  </a:lnTo>
                  <a:lnTo>
                    <a:pt x="1170" y="95"/>
                  </a:lnTo>
                  <a:lnTo>
                    <a:pt x="1219" y="0"/>
                  </a:lnTo>
                  <a:lnTo>
                    <a:pt x="432" y="18"/>
                  </a:lnTo>
                  <a:lnTo>
                    <a:pt x="0" y="106"/>
                  </a:lnTo>
                  <a:close/>
                </a:path>
              </a:pathLst>
            </a:custGeom>
            <a:solidFill>
              <a:srgbClr val="84D184"/>
            </a:solidFill>
            <a:ln w="9525">
              <a:noFill/>
              <a:round/>
              <a:headEnd/>
              <a:tailEnd/>
            </a:ln>
          </p:spPr>
          <p:txBody>
            <a:bodyPr/>
            <a:lstStyle/>
            <a:p>
              <a:endParaRPr lang="en-US"/>
            </a:p>
          </p:txBody>
        </p:sp>
        <p:sp>
          <p:nvSpPr>
            <p:cNvPr id="53257" name="Freeform 8"/>
            <p:cNvSpPr>
              <a:spLocks/>
            </p:cNvSpPr>
            <p:nvPr/>
          </p:nvSpPr>
          <p:spPr bwMode="auto">
            <a:xfrm>
              <a:off x="3261" y="852"/>
              <a:ext cx="346" cy="226"/>
            </a:xfrm>
            <a:custGeom>
              <a:avLst/>
              <a:gdLst>
                <a:gd name="T0" fmla="*/ 61 w 692"/>
                <a:gd name="T1" fmla="*/ 226 h 677"/>
                <a:gd name="T2" fmla="*/ 25 w 692"/>
                <a:gd name="T3" fmla="*/ 190 h 677"/>
                <a:gd name="T4" fmla="*/ 0 w 692"/>
                <a:gd name="T5" fmla="*/ 138 h 677"/>
                <a:gd name="T6" fmla="*/ 34 w 692"/>
                <a:gd name="T7" fmla="*/ 97 h 677"/>
                <a:gd name="T8" fmla="*/ 99 w 692"/>
                <a:gd name="T9" fmla="*/ 65 h 677"/>
                <a:gd name="T10" fmla="*/ 198 w 692"/>
                <a:gd name="T11" fmla="*/ 41 h 677"/>
                <a:gd name="T12" fmla="*/ 346 w 692"/>
                <a:gd name="T13" fmla="*/ 0 h 677"/>
                <a:gd name="T14" fmla="*/ 241 w 692"/>
                <a:gd name="T15" fmla="*/ 129 h 677"/>
                <a:gd name="T16" fmla="*/ 61 w 692"/>
                <a:gd name="T17" fmla="*/ 226 h 677"/>
                <a:gd name="T18" fmla="*/ 61 w 692"/>
                <a:gd name="T19" fmla="*/ 226 h 67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92"/>
                <a:gd name="T31" fmla="*/ 0 h 677"/>
                <a:gd name="T32" fmla="*/ 692 w 692"/>
                <a:gd name="T33" fmla="*/ 677 h 67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92" h="677">
                  <a:moveTo>
                    <a:pt x="123" y="677"/>
                  </a:moveTo>
                  <a:lnTo>
                    <a:pt x="50" y="570"/>
                  </a:lnTo>
                  <a:lnTo>
                    <a:pt x="0" y="413"/>
                  </a:lnTo>
                  <a:lnTo>
                    <a:pt x="67" y="290"/>
                  </a:lnTo>
                  <a:lnTo>
                    <a:pt x="199" y="195"/>
                  </a:lnTo>
                  <a:lnTo>
                    <a:pt x="397" y="123"/>
                  </a:lnTo>
                  <a:lnTo>
                    <a:pt x="692" y="0"/>
                  </a:lnTo>
                  <a:lnTo>
                    <a:pt x="482" y="386"/>
                  </a:lnTo>
                  <a:lnTo>
                    <a:pt x="123" y="677"/>
                  </a:lnTo>
                  <a:close/>
                </a:path>
              </a:pathLst>
            </a:custGeom>
            <a:solidFill>
              <a:srgbClr val="84D184"/>
            </a:solidFill>
            <a:ln w="9525">
              <a:noFill/>
              <a:round/>
              <a:headEnd/>
              <a:tailEnd/>
            </a:ln>
          </p:spPr>
          <p:txBody>
            <a:bodyPr/>
            <a:lstStyle/>
            <a:p>
              <a:endParaRPr lang="en-US"/>
            </a:p>
          </p:txBody>
        </p:sp>
        <p:sp>
          <p:nvSpPr>
            <p:cNvPr id="53258" name="Freeform 9"/>
            <p:cNvSpPr>
              <a:spLocks/>
            </p:cNvSpPr>
            <p:nvPr/>
          </p:nvSpPr>
          <p:spPr bwMode="auto">
            <a:xfrm>
              <a:off x="2851" y="973"/>
              <a:ext cx="203" cy="308"/>
            </a:xfrm>
            <a:custGeom>
              <a:avLst/>
              <a:gdLst>
                <a:gd name="T0" fmla="*/ 0 w 408"/>
                <a:gd name="T1" fmla="*/ 0 h 922"/>
                <a:gd name="T2" fmla="*/ 104 w 408"/>
                <a:gd name="T3" fmla="*/ 308 h 922"/>
                <a:gd name="T4" fmla="*/ 185 w 408"/>
                <a:gd name="T5" fmla="*/ 241 h 922"/>
                <a:gd name="T6" fmla="*/ 203 w 408"/>
                <a:gd name="T7" fmla="*/ 140 h 922"/>
                <a:gd name="T8" fmla="*/ 155 w 408"/>
                <a:gd name="T9" fmla="*/ 69 h 922"/>
                <a:gd name="T10" fmla="*/ 96 w 408"/>
                <a:gd name="T11" fmla="*/ 26 h 922"/>
                <a:gd name="T12" fmla="*/ 0 w 408"/>
                <a:gd name="T13" fmla="*/ 0 h 922"/>
                <a:gd name="T14" fmla="*/ 0 w 408"/>
                <a:gd name="T15" fmla="*/ 0 h 922"/>
                <a:gd name="T16" fmla="*/ 0 60000 65536"/>
                <a:gd name="T17" fmla="*/ 0 60000 65536"/>
                <a:gd name="T18" fmla="*/ 0 60000 65536"/>
                <a:gd name="T19" fmla="*/ 0 60000 65536"/>
                <a:gd name="T20" fmla="*/ 0 60000 65536"/>
                <a:gd name="T21" fmla="*/ 0 60000 65536"/>
                <a:gd name="T22" fmla="*/ 0 60000 65536"/>
                <a:gd name="T23" fmla="*/ 0 60000 65536"/>
                <a:gd name="T24" fmla="*/ 0 w 408"/>
                <a:gd name="T25" fmla="*/ 0 h 922"/>
                <a:gd name="T26" fmla="*/ 408 w 408"/>
                <a:gd name="T27" fmla="*/ 922 h 92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08" h="922">
                  <a:moveTo>
                    <a:pt x="0" y="0"/>
                  </a:moveTo>
                  <a:lnTo>
                    <a:pt x="210" y="922"/>
                  </a:lnTo>
                  <a:lnTo>
                    <a:pt x="372" y="720"/>
                  </a:lnTo>
                  <a:lnTo>
                    <a:pt x="408" y="419"/>
                  </a:lnTo>
                  <a:lnTo>
                    <a:pt x="312" y="207"/>
                  </a:lnTo>
                  <a:lnTo>
                    <a:pt x="192" y="78"/>
                  </a:lnTo>
                  <a:lnTo>
                    <a:pt x="0" y="0"/>
                  </a:lnTo>
                  <a:close/>
                </a:path>
              </a:pathLst>
            </a:custGeom>
            <a:solidFill>
              <a:srgbClr val="84D184"/>
            </a:solidFill>
            <a:ln w="9525">
              <a:noFill/>
              <a:round/>
              <a:headEnd/>
              <a:tailEnd/>
            </a:ln>
          </p:spPr>
          <p:txBody>
            <a:bodyPr/>
            <a:lstStyle/>
            <a:p>
              <a:endParaRPr lang="en-US"/>
            </a:p>
          </p:txBody>
        </p:sp>
        <p:sp>
          <p:nvSpPr>
            <p:cNvPr id="53259" name="Freeform 10"/>
            <p:cNvSpPr>
              <a:spLocks/>
            </p:cNvSpPr>
            <p:nvPr/>
          </p:nvSpPr>
          <p:spPr bwMode="auto">
            <a:xfrm>
              <a:off x="2499" y="1093"/>
              <a:ext cx="154" cy="342"/>
            </a:xfrm>
            <a:custGeom>
              <a:avLst/>
              <a:gdLst>
                <a:gd name="T0" fmla="*/ 0 w 306"/>
                <a:gd name="T1" fmla="*/ 342 h 1026"/>
                <a:gd name="T2" fmla="*/ 21 w 306"/>
                <a:gd name="T3" fmla="*/ 0 h 1026"/>
                <a:gd name="T4" fmla="*/ 126 w 306"/>
                <a:gd name="T5" fmla="*/ 70 h 1026"/>
                <a:gd name="T6" fmla="*/ 154 w 306"/>
                <a:gd name="T7" fmla="*/ 162 h 1026"/>
                <a:gd name="T8" fmla="*/ 111 w 306"/>
                <a:gd name="T9" fmla="*/ 269 h 1026"/>
                <a:gd name="T10" fmla="*/ 0 w 306"/>
                <a:gd name="T11" fmla="*/ 342 h 1026"/>
                <a:gd name="T12" fmla="*/ 0 w 306"/>
                <a:gd name="T13" fmla="*/ 342 h 1026"/>
                <a:gd name="T14" fmla="*/ 0 60000 65536"/>
                <a:gd name="T15" fmla="*/ 0 60000 65536"/>
                <a:gd name="T16" fmla="*/ 0 60000 65536"/>
                <a:gd name="T17" fmla="*/ 0 60000 65536"/>
                <a:gd name="T18" fmla="*/ 0 60000 65536"/>
                <a:gd name="T19" fmla="*/ 0 60000 65536"/>
                <a:gd name="T20" fmla="*/ 0 60000 65536"/>
                <a:gd name="T21" fmla="*/ 0 w 306"/>
                <a:gd name="T22" fmla="*/ 0 h 1026"/>
                <a:gd name="T23" fmla="*/ 306 w 306"/>
                <a:gd name="T24" fmla="*/ 1026 h 102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06" h="1026">
                  <a:moveTo>
                    <a:pt x="0" y="1026"/>
                  </a:moveTo>
                  <a:lnTo>
                    <a:pt x="42" y="0"/>
                  </a:lnTo>
                  <a:lnTo>
                    <a:pt x="251" y="211"/>
                  </a:lnTo>
                  <a:lnTo>
                    <a:pt x="306" y="485"/>
                  </a:lnTo>
                  <a:lnTo>
                    <a:pt x="221" y="808"/>
                  </a:lnTo>
                  <a:lnTo>
                    <a:pt x="0" y="1026"/>
                  </a:lnTo>
                  <a:close/>
                </a:path>
              </a:pathLst>
            </a:custGeom>
            <a:solidFill>
              <a:srgbClr val="84D184"/>
            </a:solidFill>
            <a:ln w="9525">
              <a:noFill/>
              <a:round/>
              <a:headEnd/>
              <a:tailEnd/>
            </a:ln>
          </p:spPr>
          <p:txBody>
            <a:bodyPr/>
            <a:lstStyle/>
            <a:p>
              <a:endParaRPr lang="en-US"/>
            </a:p>
          </p:txBody>
        </p:sp>
        <p:sp>
          <p:nvSpPr>
            <p:cNvPr id="53260" name="Freeform 11"/>
            <p:cNvSpPr>
              <a:spLocks/>
            </p:cNvSpPr>
            <p:nvPr/>
          </p:nvSpPr>
          <p:spPr bwMode="auto">
            <a:xfrm>
              <a:off x="2203" y="876"/>
              <a:ext cx="1385" cy="636"/>
            </a:xfrm>
            <a:custGeom>
              <a:avLst/>
              <a:gdLst>
                <a:gd name="T0" fmla="*/ 246 w 2771"/>
                <a:gd name="T1" fmla="*/ 555 h 1909"/>
                <a:gd name="T2" fmla="*/ 362 w 2771"/>
                <a:gd name="T3" fmla="*/ 531 h 1909"/>
                <a:gd name="T4" fmla="*/ 491 w 2771"/>
                <a:gd name="T5" fmla="*/ 497 h 1909"/>
                <a:gd name="T6" fmla="*/ 559 w 2771"/>
                <a:gd name="T7" fmla="*/ 474 h 1909"/>
                <a:gd name="T8" fmla="*/ 631 w 2771"/>
                <a:gd name="T9" fmla="*/ 450 h 1909"/>
                <a:gd name="T10" fmla="*/ 702 w 2771"/>
                <a:gd name="T11" fmla="*/ 420 h 1909"/>
                <a:gd name="T12" fmla="*/ 776 w 2771"/>
                <a:gd name="T13" fmla="*/ 388 h 1909"/>
                <a:gd name="T14" fmla="*/ 847 w 2771"/>
                <a:gd name="T15" fmla="*/ 353 h 1909"/>
                <a:gd name="T16" fmla="*/ 914 w 2771"/>
                <a:gd name="T17" fmla="*/ 318 h 1909"/>
                <a:gd name="T18" fmla="*/ 976 w 2771"/>
                <a:gd name="T19" fmla="*/ 283 h 1909"/>
                <a:gd name="T20" fmla="*/ 1035 w 2771"/>
                <a:gd name="T21" fmla="*/ 249 h 1909"/>
                <a:gd name="T22" fmla="*/ 1090 w 2771"/>
                <a:gd name="T23" fmla="*/ 215 h 1909"/>
                <a:gd name="T24" fmla="*/ 1139 w 2771"/>
                <a:gd name="T25" fmla="*/ 183 h 1909"/>
                <a:gd name="T26" fmla="*/ 1186 w 2771"/>
                <a:gd name="T27" fmla="*/ 153 h 1909"/>
                <a:gd name="T28" fmla="*/ 1226 w 2771"/>
                <a:gd name="T29" fmla="*/ 124 h 1909"/>
                <a:gd name="T30" fmla="*/ 1262 w 2771"/>
                <a:gd name="T31" fmla="*/ 98 h 1909"/>
                <a:gd name="T32" fmla="*/ 1295 w 2771"/>
                <a:gd name="T33" fmla="*/ 74 h 1909"/>
                <a:gd name="T34" fmla="*/ 1322 w 2771"/>
                <a:gd name="T35" fmla="*/ 53 h 1909"/>
                <a:gd name="T36" fmla="*/ 1362 w 2771"/>
                <a:gd name="T37" fmla="*/ 20 h 1909"/>
                <a:gd name="T38" fmla="*/ 1383 w 2771"/>
                <a:gd name="T39" fmla="*/ 0 h 1909"/>
                <a:gd name="T40" fmla="*/ 1377 w 2771"/>
                <a:gd name="T41" fmla="*/ 115 h 1909"/>
                <a:gd name="T42" fmla="*/ 1364 w 2771"/>
                <a:gd name="T43" fmla="*/ 146 h 1909"/>
                <a:gd name="T44" fmla="*/ 1342 w 2771"/>
                <a:gd name="T45" fmla="*/ 172 h 1909"/>
                <a:gd name="T46" fmla="*/ 1309 w 2771"/>
                <a:gd name="T47" fmla="*/ 190 h 1909"/>
                <a:gd name="T48" fmla="*/ 1238 w 2771"/>
                <a:gd name="T49" fmla="*/ 206 h 1909"/>
                <a:gd name="T50" fmla="*/ 1129 w 2771"/>
                <a:gd name="T51" fmla="*/ 206 h 1909"/>
                <a:gd name="T52" fmla="*/ 1106 w 2771"/>
                <a:gd name="T53" fmla="*/ 224 h 1909"/>
                <a:gd name="T54" fmla="*/ 1069 w 2771"/>
                <a:gd name="T55" fmla="*/ 253 h 1909"/>
                <a:gd name="T56" fmla="*/ 1030 w 2771"/>
                <a:gd name="T57" fmla="*/ 281 h 1909"/>
                <a:gd name="T58" fmla="*/ 999 w 2771"/>
                <a:gd name="T59" fmla="*/ 302 h 1909"/>
                <a:gd name="T60" fmla="*/ 965 w 2771"/>
                <a:gd name="T61" fmla="*/ 324 h 1909"/>
                <a:gd name="T62" fmla="*/ 928 w 2771"/>
                <a:gd name="T63" fmla="*/ 347 h 1909"/>
                <a:gd name="T64" fmla="*/ 887 w 2771"/>
                <a:gd name="T65" fmla="*/ 370 h 1909"/>
                <a:gd name="T66" fmla="*/ 843 w 2771"/>
                <a:gd name="T67" fmla="*/ 394 h 1909"/>
                <a:gd name="T68" fmla="*/ 797 w 2771"/>
                <a:gd name="T69" fmla="*/ 417 h 1909"/>
                <a:gd name="T70" fmla="*/ 749 w 2771"/>
                <a:gd name="T71" fmla="*/ 440 h 1909"/>
                <a:gd name="T72" fmla="*/ 699 w 2771"/>
                <a:gd name="T73" fmla="*/ 461 h 1909"/>
                <a:gd name="T74" fmla="*/ 646 w 2771"/>
                <a:gd name="T75" fmla="*/ 482 h 1909"/>
                <a:gd name="T76" fmla="*/ 565 w 2771"/>
                <a:gd name="T77" fmla="*/ 509 h 1909"/>
                <a:gd name="T78" fmla="*/ 455 w 2771"/>
                <a:gd name="T79" fmla="*/ 540 h 1909"/>
                <a:gd name="T80" fmla="*/ 347 w 2771"/>
                <a:gd name="T81" fmla="*/ 567 h 1909"/>
                <a:gd name="T82" fmla="*/ 247 w 2771"/>
                <a:gd name="T83" fmla="*/ 591 h 1909"/>
                <a:gd name="T84" fmla="*/ 120 w 2771"/>
                <a:gd name="T85" fmla="*/ 616 h 1909"/>
                <a:gd name="T86" fmla="*/ 0 w 2771"/>
                <a:gd name="T87" fmla="*/ 636 h 1909"/>
                <a:gd name="T88" fmla="*/ 11 w 2771"/>
                <a:gd name="T89" fmla="*/ 583 h 1909"/>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2771"/>
                <a:gd name="T136" fmla="*/ 0 h 1909"/>
                <a:gd name="T137" fmla="*/ 2771 w 2771"/>
                <a:gd name="T138" fmla="*/ 1909 h 1909"/>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2771" h="1909">
                  <a:moveTo>
                    <a:pt x="22" y="1751"/>
                  </a:moveTo>
                  <a:lnTo>
                    <a:pt x="492" y="1667"/>
                  </a:lnTo>
                  <a:lnTo>
                    <a:pt x="605" y="1633"/>
                  </a:lnTo>
                  <a:lnTo>
                    <a:pt x="724" y="1594"/>
                  </a:lnTo>
                  <a:lnTo>
                    <a:pt x="850" y="1546"/>
                  </a:lnTo>
                  <a:lnTo>
                    <a:pt x="983" y="1491"/>
                  </a:lnTo>
                  <a:lnTo>
                    <a:pt x="1051" y="1459"/>
                  </a:lnTo>
                  <a:lnTo>
                    <a:pt x="1119" y="1424"/>
                  </a:lnTo>
                  <a:lnTo>
                    <a:pt x="1191" y="1389"/>
                  </a:lnTo>
                  <a:lnTo>
                    <a:pt x="1263" y="1350"/>
                  </a:lnTo>
                  <a:lnTo>
                    <a:pt x="1332" y="1308"/>
                  </a:lnTo>
                  <a:lnTo>
                    <a:pt x="1405" y="1262"/>
                  </a:lnTo>
                  <a:lnTo>
                    <a:pt x="1479" y="1215"/>
                  </a:lnTo>
                  <a:lnTo>
                    <a:pt x="1552" y="1164"/>
                  </a:lnTo>
                  <a:lnTo>
                    <a:pt x="1624" y="1111"/>
                  </a:lnTo>
                  <a:lnTo>
                    <a:pt x="1694" y="1060"/>
                  </a:lnTo>
                  <a:lnTo>
                    <a:pt x="1761" y="1007"/>
                  </a:lnTo>
                  <a:lnTo>
                    <a:pt x="1829" y="954"/>
                  </a:lnTo>
                  <a:lnTo>
                    <a:pt x="1892" y="902"/>
                  </a:lnTo>
                  <a:lnTo>
                    <a:pt x="1953" y="849"/>
                  </a:lnTo>
                  <a:lnTo>
                    <a:pt x="2013" y="800"/>
                  </a:lnTo>
                  <a:lnTo>
                    <a:pt x="2071" y="748"/>
                  </a:lnTo>
                  <a:lnTo>
                    <a:pt x="2127" y="696"/>
                  </a:lnTo>
                  <a:lnTo>
                    <a:pt x="2181" y="646"/>
                  </a:lnTo>
                  <a:lnTo>
                    <a:pt x="2230" y="599"/>
                  </a:lnTo>
                  <a:lnTo>
                    <a:pt x="2279" y="550"/>
                  </a:lnTo>
                  <a:lnTo>
                    <a:pt x="2327" y="505"/>
                  </a:lnTo>
                  <a:lnTo>
                    <a:pt x="2372" y="460"/>
                  </a:lnTo>
                  <a:lnTo>
                    <a:pt x="2415" y="416"/>
                  </a:lnTo>
                  <a:lnTo>
                    <a:pt x="2452" y="372"/>
                  </a:lnTo>
                  <a:lnTo>
                    <a:pt x="2490" y="333"/>
                  </a:lnTo>
                  <a:lnTo>
                    <a:pt x="2525" y="293"/>
                  </a:lnTo>
                  <a:lnTo>
                    <a:pt x="2559" y="257"/>
                  </a:lnTo>
                  <a:lnTo>
                    <a:pt x="2590" y="221"/>
                  </a:lnTo>
                  <a:lnTo>
                    <a:pt x="2617" y="190"/>
                  </a:lnTo>
                  <a:lnTo>
                    <a:pt x="2644" y="158"/>
                  </a:lnTo>
                  <a:lnTo>
                    <a:pt x="2689" y="104"/>
                  </a:lnTo>
                  <a:lnTo>
                    <a:pt x="2724" y="61"/>
                  </a:lnTo>
                  <a:lnTo>
                    <a:pt x="2748" y="27"/>
                  </a:lnTo>
                  <a:lnTo>
                    <a:pt x="2767" y="0"/>
                  </a:lnTo>
                  <a:lnTo>
                    <a:pt x="2771" y="246"/>
                  </a:lnTo>
                  <a:lnTo>
                    <a:pt x="2755" y="344"/>
                  </a:lnTo>
                  <a:lnTo>
                    <a:pt x="2745" y="393"/>
                  </a:lnTo>
                  <a:lnTo>
                    <a:pt x="2728" y="438"/>
                  </a:lnTo>
                  <a:lnTo>
                    <a:pt x="2707" y="479"/>
                  </a:lnTo>
                  <a:lnTo>
                    <a:pt x="2685" y="517"/>
                  </a:lnTo>
                  <a:lnTo>
                    <a:pt x="2653" y="546"/>
                  </a:lnTo>
                  <a:lnTo>
                    <a:pt x="2619" y="571"/>
                  </a:lnTo>
                  <a:lnTo>
                    <a:pt x="2544" y="601"/>
                  </a:lnTo>
                  <a:lnTo>
                    <a:pt x="2477" y="619"/>
                  </a:lnTo>
                  <a:lnTo>
                    <a:pt x="2362" y="633"/>
                  </a:lnTo>
                  <a:lnTo>
                    <a:pt x="2259" y="619"/>
                  </a:lnTo>
                  <a:lnTo>
                    <a:pt x="2240" y="645"/>
                  </a:lnTo>
                  <a:lnTo>
                    <a:pt x="2213" y="673"/>
                  </a:lnTo>
                  <a:lnTo>
                    <a:pt x="2181" y="713"/>
                  </a:lnTo>
                  <a:lnTo>
                    <a:pt x="2139" y="760"/>
                  </a:lnTo>
                  <a:lnTo>
                    <a:pt x="2088" y="814"/>
                  </a:lnTo>
                  <a:lnTo>
                    <a:pt x="2060" y="842"/>
                  </a:lnTo>
                  <a:lnTo>
                    <a:pt x="2031" y="874"/>
                  </a:lnTo>
                  <a:lnTo>
                    <a:pt x="1998" y="906"/>
                  </a:lnTo>
                  <a:lnTo>
                    <a:pt x="1965" y="937"/>
                  </a:lnTo>
                  <a:lnTo>
                    <a:pt x="1931" y="972"/>
                  </a:lnTo>
                  <a:lnTo>
                    <a:pt x="1892" y="1007"/>
                  </a:lnTo>
                  <a:lnTo>
                    <a:pt x="1856" y="1041"/>
                  </a:lnTo>
                  <a:lnTo>
                    <a:pt x="1815" y="1076"/>
                  </a:lnTo>
                  <a:lnTo>
                    <a:pt x="1775" y="1111"/>
                  </a:lnTo>
                  <a:lnTo>
                    <a:pt x="1730" y="1147"/>
                  </a:lnTo>
                  <a:lnTo>
                    <a:pt x="1687" y="1183"/>
                  </a:lnTo>
                  <a:lnTo>
                    <a:pt x="1642" y="1217"/>
                  </a:lnTo>
                  <a:lnTo>
                    <a:pt x="1595" y="1253"/>
                  </a:lnTo>
                  <a:lnTo>
                    <a:pt x="1548" y="1286"/>
                  </a:lnTo>
                  <a:lnTo>
                    <a:pt x="1499" y="1322"/>
                  </a:lnTo>
                  <a:lnTo>
                    <a:pt x="1447" y="1353"/>
                  </a:lnTo>
                  <a:lnTo>
                    <a:pt x="1398" y="1385"/>
                  </a:lnTo>
                  <a:lnTo>
                    <a:pt x="1345" y="1416"/>
                  </a:lnTo>
                  <a:lnTo>
                    <a:pt x="1293" y="1446"/>
                  </a:lnTo>
                  <a:lnTo>
                    <a:pt x="1239" y="1474"/>
                  </a:lnTo>
                  <a:lnTo>
                    <a:pt x="1130" y="1527"/>
                  </a:lnTo>
                  <a:lnTo>
                    <a:pt x="1018" y="1574"/>
                  </a:lnTo>
                  <a:lnTo>
                    <a:pt x="910" y="1622"/>
                  </a:lnTo>
                  <a:lnTo>
                    <a:pt x="801" y="1664"/>
                  </a:lnTo>
                  <a:lnTo>
                    <a:pt x="694" y="1702"/>
                  </a:lnTo>
                  <a:lnTo>
                    <a:pt x="593" y="1739"/>
                  </a:lnTo>
                  <a:lnTo>
                    <a:pt x="495" y="1773"/>
                  </a:lnTo>
                  <a:lnTo>
                    <a:pt x="403" y="1801"/>
                  </a:lnTo>
                  <a:lnTo>
                    <a:pt x="240" y="1848"/>
                  </a:lnTo>
                  <a:lnTo>
                    <a:pt x="113" y="1882"/>
                  </a:lnTo>
                  <a:lnTo>
                    <a:pt x="0" y="1909"/>
                  </a:lnTo>
                  <a:lnTo>
                    <a:pt x="22" y="1751"/>
                  </a:lnTo>
                  <a:close/>
                </a:path>
              </a:pathLst>
            </a:custGeom>
            <a:solidFill>
              <a:srgbClr val="000000"/>
            </a:solidFill>
            <a:ln w="9525">
              <a:noFill/>
              <a:round/>
              <a:headEnd/>
              <a:tailEnd/>
            </a:ln>
          </p:spPr>
          <p:txBody>
            <a:bodyPr/>
            <a:lstStyle/>
            <a:p>
              <a:endParaRPr lang="en-US"/>
            </a:p>
          </p:txBody>
        </p:sp>
        <p:sp>
          <p:nvSpPr>
            <p:cNvPr id="53261" name="Freeform 12"/>
            <p:cNvSpPr>
              <a:spLocks/>
            </p:cNvSpPr>
            <p:nvPr/>
          </p:nvSpPr>
          <p:spPr bwMode="auto">
            <a:xfrm>
              <a:off x="3245" y="876"/>
              <a:ext cx="288" cy="190"/>
            </a:xfrm>
            <a:custGeom>
              <a:avLst/>
              <a:gdLst>
                <a:gd name="T0" fmla="*/ 288 w 575"/>
                <a:gd name="T1" fmla="*/ 0 h 571"/>
                <a:gd name="T2" fmla="*/ 260 w 575"/>
                <a:gd name="T3" fmla="*/ 8 h 571"/>
                <a:gd name="T4" fmla="*/ 196 w 575"/>
                <a:gd name="T5" fmla="*/ 27 h 571"/>
                <a:gd name="T6" fmla="*/ 159 w 575"/>
                <a:gd name="T7" fmla="*/ 40 h 571"/>
                <a:gd name="T8" fmla="*/ 123 w 575"/>
                <a:gd name="T9" fmla="*/ 55 h 571"/>
                <a:gd name="T10" fmla="*/ 93 w 575"/>
                <a:gd name="T11" fmla="*/ 70 h 571"/>
                <a:gd name="T12" fmla="*/ 71 w 575"/>
                <a:gd name="T13" fmla="*/ 87 h 571"/>
                <a:gd name="T14" fmla="*/ 58 w 575"/>
                <a:gd name="T15" fmla="*/ 103 h 571"/>
                <a:gd name="T16" fmla="*/ 51 w 575"/>
                <a:gd name="T17" fmla="*/ 121 h 571"/>
                <a:gd name="T18" fmla="*/ 49 w 575"/>
                <a:gd name="T19" fmla="*/ 155 h 571"/>
                <a:gd name="T20" fmla="*/ 56 w 575"/>
                <a:gd name="T21" fmla="*/ 180 h 571"/>
                <a:gd name="T22" fmla="*/ 60 w 575"/>
                <a:gd name="T23" fmla="*/ 190 h 571"/>
                <a:gd name="T24" fmla="*/ 46 w 575"/>
                <a:gd name="T25" fmla="*/ 178 h 571"/>
                <a:gd name="T26" fmla="*/ 33 w 575"/>
                <a:gd name="T27" fmla="*/ 165 h 571"/>
                <a:gd name="T28" fmla="*/ 19 w 575"/>
                <a:gd name="T29" fmla="*/ 149 h 571"/>
                <a:gd name="T30" fmla="*/ 7 w 575"/>
                <a:gd name="T31" fmla="*/ 131 h 571"/>
                <a:gd name="T32" fmla="*/ 0 w 575"/>
                <a:gd name="T33" fmla="*/ 112 h 571"/>
                <a:gd name="T34" fmla="*/ 1 w 575"/>
                <a:gd name="T35" fmla="*/ 92 h 571"/>
                <a:gd name="T36" fmla="*/ 13 w 575"/>
                <a:gd name="T37" fmla="*/ 74 h 571"/>
                <a:gd name="T38" fmla="*/ 24 w 575"/>
                <a:gd name="T39" fmla="*/ 66 h 571"/>
                <a:gd name="T40" fmla="*/ 38 w 575"/>
                <a:gd name="T41" fmla="*/ 58 h 571"/>
                <a:gd name="T42" fmla="*/ 76 w 575"/>
                <a:gd name="T43" fmla="*/ 43 h 571"/>
                <a:gd name="T44" fmla="*/ 120 w 575"/>
                <a:gd name="T45" fmla="*/ 30 h 571"/>
                <a:gd name="T46" fmla="*/ 169 w 575"/>
                <a:gd name="T47" fmla="*/ 19 h 571"/>
                <a:gd name="T48" fmla="*/ 251 w 575"/>
                <a:gd name="T49" fmla="*/ 5 h 571"/>
                <a:gd name="T50" fmla="*/ 288 w 575"/>
                <a:gd name="T51" fmla="*/ 0 h 571"/>
                <a:gd name="T52" fmla="*/ 288 w 575"/>
                <a:gd name="T53" fmla="*/ 0 h 57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575"/>
                <a:gd name="T82" fmla="*/ 0 h 571"/>
                <a:gd name="T83" fmla="*/ 575 w 575"/>
                <a:gd name="T84" fmla="*/ 571 h 571"/>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575" h="571">
                  <a:moveTo>
                    <a:pt x="575" y="0"/>
                  </a:moveTo>
                  <a:lnTo>
                    <a:pt x="520" y="23"/>
                  </a:lnTo>
                  <a:lnTo>
                    <a:pt x="392" y="80"/>
                  </a:lnTo>
                  <a:lnTo>
                    <a:pt x="318" y="119"/>
                  </a:lnTo>
                  <a:lnTo>
                    <a:pt x="246" y="164"/>
                  </a:lnTo>
                  <a:lnTo>
                    <a:pt x="185" y="211"/>
                  </a:lnTo>
                  <a:lnTo>
                    <a:pt x="141" y="260"/>
                  </a:lnTo>
                  <a:lnTo>
                    <a:pt x="115" y="311"/>
                  </a:lnTo>
                  <a:lnTo>
                    <a:pt x="101" y="364"/>
                  </a:lnTo>
                  <a:lnTo>
                    <a:pt x="97" y="465"/>
                  </a:lnTo>
                  <a:lnTo>
                    <a:pt x="111" y="540"/>
                  </a:lnTo>
                  <a:lnTo>
                    <a:pt x="119" y="571"/>
                  </a:lnTo>
                  <a:lnTo>
                    <a:pt x="91" y="535"/>
                  </a:lnTo>
                  <a:lnTo>
                    <a:pt x="65" y="497"/>
                  </a:lnTo>
                  <a:lnTo>
                    <a:pt x="37" y="448"/>
                  </a:lnTo>
                  <a:lnTo>
                    <a:pt x="13" y="393"/>
                  </a:lnTo>
                  <a:lnTo>
                    <a:pt x="0" y="336"/>
                  </a:lnTo>
                  <a:lnTo>
                    <a:pt x="1" y="276"/>
                  </a:lnTo>
                  <a:lnTo>
                    <a:pt x="25" y="223"/>
                  </a:lnTo>
                  <a:lnTo>
                    <a:pt x="47" y="198"/>
                  </a:lnTo>
                  <a:lnTo>
                    <a:pt x="76" y="173"/>
                  </a:lnTo>
                  <a:lnTo>
                    <a:pt x="151" y="130"/>
                  </a:lnTo>
                  <a:lnTo>
                    <a:pt x="240" y="90"/>
                  </a:lnTo>
                  <a:lnTo>
                    <a:pt x="337" y="58"/>
                  </a:lnTo>
                  <a:lnTo>
                    <a:pt x="502" y="15"/>
                  </a:lnTo>
                  <a:lnTo>
                    <a:pt x="575" y="0"/>
                  </a:lnTo>
                  <a:close/>
                </a:path>
              </a:pathLst>
            </a:custGeom>
            <a:solidFill>
              <a:srgbClr val="000000"/>
            </a:solidFill>
            <a:ln w="9525">
              <a:noFill/>
              <a:round/>
              <a:headEnd/>
              <a:tailEnd/>
            </a:ln>
          </p:spPr>
          <p:txBody>
            <a:bodyPr/>
            <a:lstStyle/>
            <a:p>
              <a:endParaRPr lang="en-US"/>
            </a:p>
          </p:txBody>
        </p:sp>
        <p:sp>
          <p:nvSpPr>
            <p:cNvPr id="53262" name="Freeform 13"/>
            <p:cNvSpPr>
              <a:spLocks/>
            </p:cNvSpPr>
            <p:nvPr/>
          </p:nvSpPr>
          <p:spPr bwMode="auto">
            <a:xfrm>
              <a:off x="2990" y="1219"/>
              <a:ext cx="570" cy="68"/>
            </a:xfrm>
            <a:custGeom>
              <a:avLst/>
              <a:gdLst>
                <a:gd name="T0" fmla="*/ 0 w 1140"/>
                <a:gd name="T1" fmla="*/ 68 h 204"/>
                <a:gd name="T2" fmla="*/ 570 w 1140"/>
                <a:gd name="T3" fmla="*/ 31 h 204"/>
                <a:gd name="T4" fmla="*/ 540 w 1140"/>
                <a:gd name="T5" fmla="*/ 25 h 204"/>
                <a:gd name="T6" fmla="*/ 464 w 1140"/>
                <a:gd name="T7" fmla="*/ 11 h 204"/>
                <a:gd name="T8" fmla="*/ 364 w 1140"/>
                <a:gd name="T9" fmla="*/ 0 h 204"/>
                <a:gd name="T10" fmla="*/ 261 w 1140"/>
                <a:gd name="T11" fmla="*/ 3 h 204"/>
                <a:gd name="T12" fmla="*/ 165 w 1140"/>
                <a:gd name="T13" fmla="*/ 20 h 204"/>
                <a:gd name="T14" fmla="*/ 122 w 1140"/>
                <a:gd name="T15" fmla="*/ 31 h 204"/>
                <a:gd name="T16" fmla="*/ 82 w 1140"/>
                <a:gd name="T17" fmla="*/ 41 h 204"/>
                <a:gd name="T18" fmla="*/ 22 w 1140"/>
                <a:gd name="T19" fmla="*/ 60 h 204"/>
                <a:gd name="T20" fmla="*/ 0 w 1140"/>
                <a:gd name="T21" fmla="*/ 68 h 204"/>
                <a:gd name="T22" fmla="*/ 0 w 1140"/>
                <a:gd name="T23" fmla="*/ 68 h 20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140"/>
                <a:gd name="T37" fmla="*/ 0 h 204"/>
                <a:gd name="T38" fmla="*/ 1140 w 1140"/>
                <a:gd name="T39" fmla="*/ 204 h 20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140" h="204">
                  <a:moveTo>
                    <a:pt x="0" y="204"/>
                  </a:moveTo>
                  <a:lnTo>
                    <a:pt x="1140" y="94"/>
                  </a:lnTo>
                  <a:lnTo>
                    <a:pt x="1080" y="75"/>
                  </a:lnTo>
                  <a:lnTo>
                    <a:pt x="928" y="32"/>
                  </a:lnTo>
                  <a:lnTo>
                    <a:pt x="728" y="0"/>
                  </a:lnTo>
                  <a:lnTo>
                    <a:pt x="522" y="8"/>
                  </a:lnTo>
                  <a:lnTo>
                    <a:pt x="331" y="59"/>
                  </a:lnTo>
                  <a:lnTo>
                    <a:pt x="244" y="92"/>
                  </a:lnTo>
                  <a:lnTo>
                    <a:pt x="165" y="124"/>
                  </a:lnTo>
                  <a:lnTo>
                    <a:pt x="45" y="180"/>
                  </a:lnTo>
                  <a:lnTo>
                    <a:pt x="0" y="204"/>
                  </a:lnTo>
                  <a:close/>
                </a:path>
              </a:pathLst>
            </a:custGeom>
            <a:solidFill>
              <a:srgbClr val="000000"/>
            </a:solidFill>
            <a:ln w="9525">
              <a:noFill/>
              <a:round/>
              <a:headEnd/>
              <a:tailEnd/>
            </a:ln>
          </p:spPr>
          <p:txBody>
            <a:bodyPr/>
            <a:lstStyle/>
            <a:p>
              <a:endParaRPr lang="en-US"/>
            </a:p>
          </p:txBody>
        </p:sp>
        <p:sp>
          <p:nvSpPr>
            <p:cNvPr id="53263" name="Freeform 14"/>
            <p:cNvSpPr>
              <a:spLocks/>
            </p:cNvSpPr>
            <p:nvPr/>
          </p:nvSpPr>
          <p:spPr bwMode="auto">
            <a:xfrm>
              <a:off x="3016" y="1264"/>
              <a:ext cx="544" cy="130"/>
            </a:xfrm>
            <a:custGeom>
              <a:avLst/>
              <a:gdLst>
                <a:gd name="T0" fmla="*/ 0 w 1087"/>
                <a:gd name="T1" fmla="*/ 63 h 392"/>
                <a:gd name="T2" fmla="*/ 31 w 1087"/>
                <a:gd name="T3" fmla="*/ 71 h 392"/>
                <a:gd name="T4" fmla="*/ 66 w 1087"/>
                <a:gd name="T5" fmla="*/ 79 h 392"/>
                <a:gd name="T6" fmla="*/ 111 w 1087"/>
                <a:gd name="T7" fmla="*/ 87 h 392"/>
                <a:gd name="T8" fmla="*/ 217 w 1087"/>
                <a:gd name="T9" fmla="*/ 97 h 392"/>
                <a:gd name="T10" fmla="*/ 327 w 1087"/>
                <a:gd name="T11" fmla="*/ 86 h 392"/>
                <a:gd name="T12" fmla="*/ 376 w 1087"/>
                <a:gd name="T13" fmla="*/ 73 h 392"/>
                <a:gd name="T14" fmla="*/ 419 w 1087"/>
                <a:gd name="T15" fmla="*/ 58 h 392"/>
                <a:gd name="T16" fmla="*/ 456 w 1087"/>
                <a:gd name="T17" fmla="*/ 44 h 392"/>
                <a:gd name="T18" fmla="*/ 488 w 1087"/>
                <a:gd name="T19" fmla="*/ 31 h 392"/>
                <a:gd name="T20" fmla="*/ 513 w 1087"/>
                <a:gd name="T21" fmla="*/ 18 h 392"/>
                <a:gd name="T22" fmla="*/ 530 w 1087"/>
                <a:gd name="T23" fmla="*/ 9 h 392"/>
                <a:gd name="T24" fmla="*/ 544 w 1087"/>
                <a:gd name="T25" fmla="*/ 0 h 392"/>
                <a:gd name="T26" fmla="*/ 540 w 1087"/>
                <a:gd name="T27" fmla="*/ 5 h 392"/>
                <a:gd name="T28" fmla="*/ 530 w 1087"/>
                <a:gd name="T29" fmla="*/ 19 h 392"/>
                <a:gd name="T30" fmla="*/ 522 w 1087"/>
                <a:gd name="T31" fmla="*/ 28 h 392"/>
                <a:gd name="T32" fmla="*/ 513 w 1087"/>
                <a:gd name="T33" fmla="*/ 37 h 392"/>
                <a:gd name="T34" fmla="*/ 501 w 1087"/>
                <a:gd name="T35" fmla="*/ 48 h 392"/>
                <a:gd name="T36" fmla="*/ 488 w 1087"/>
                <a:gd name="T37" fmla="*/ 60 h 392"/>
                <a:gd name="T38" fmla="*/ 473 w 1087"/>
                <a:gd name="T39" fmla="*/ 72 h 392"/>
                <a:gd name="T40" fmla="*/ 456 w 1087"/>
                <a:gd name="T41" fmla="*/ 84 h 392"/>
                <a:gd name="T42" fmla="*/ 438 w 1087"/>
                <a:gd name="T43" fmla="*/ 95 h 392"/>
                <a:gd name="T44" fmla="*/ 419 w 1087"/>
                <a:gd name="T45" fmla="*/ 104 h 392"/>
                <a:gd name="T46" fmla="*/ 396 w 1087"/>
                <a:gd name="T47" fmla="*/ 113 h 392"/>
                <a:gd name="T48" fmla="*/ 373 w 1087"/>
                <a:gd name="T49" fmla="*/ 121 h 392"/>
                <a:gd name="T50" fmla="*/ 320 w 1087"/>
                <a:gd name="T51" fmla="*/ 130 h 392"/>
                <a:gd name="T52" fmla="*/ 207 w 1087"/>
                <a:gd name="T53" fmla="*/ 125 h 392"/>
                <a:gd name="T54" fmla="*/ 103 w 1087"/>
                <a:gd name="T55" fmla="*/ 101 h 392"/>
                <a:gd name="T56" fmla="*/ 61 w 1087"/>
                <a:gd name="T57" fmla="*/ 87 h 392"/>
                <a:gd name="T58" fmla="*/ 29 w 1087"/>
                <a:gd name="T59" fmla="*/ 75 h 392"/>
                <a:gd name="T60" fmla="*/ 0 w 1087"/>
                <a:gd name="T61" fmla="*/ 63 h 392"/>
                <a:gd name="T62" fmla="*/ 0 w 1087"/>
                <a:gd name="T63" fmla="*/ 63 h 39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87"/>
                <a:gd name="T97" fmla="*/ 0 h 392"/>
                <a:gd name="T98" fmla="*/ 1087 w 1087"/>
                <a:gd name="T99" fmla="*/ 392 h 392"/>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87" h="392">
                  <a:moveTo>
                    <a:pt x="0" y="189"/>
                  </a:moveTo>
                  <a:lnTo>
                    <a:pt x="62" y="214"/>
                  </a:lnTo>
                  <a:lnTo>
                    <a:pt x="132" y="239"/>
                  </a:lnTo>
                  <a:lnTo>
                    <a:pt x="222" y="261"/>
                  </a:lnTo>
                  <a:lnTo>
                    <a:pt x="434" y="291"/>
                  </a:lnTo>
                  <a:lnTo>
                    <a:pt x="653" y="259"/>
                  </a:lnTo>
                  <a:lnTo>
                    <a:pt x="752" y="219"/>
                  </a:lnTo>
                  <a:lnTo>
                    <a:pt x="838" y="176"/>
                  </a:lnTo>
                  <a:lnTo>
                    <a:pt x="912" y="133"/>
                  </a:lnTo>
                  <a:lnTo>
                    <a:pt x="976" y="92"/>
                  </a:lnTo>
                  <a:lnTo>
                    <a:pt x="1025" y="54"/>
                  </a:lnTo>
                  <a:lnTo>
                    <a:pt x="1060" y="26"/>
                  </a:lnTo>
                  <a:lnTo>
                    <a:pt x="1087" y="0"/>
                  </a:lnTo>
                  <a:lnTo>
                    <a:pt x="1080" y="14"/>
                  </a:lnTo>
                  <a:lnTo>
                    <a:pt x="1060" y="56"/>
                  </a:lnTo>
                  <a:lnTo>
                    <a:pt x="1044" y="83"/>
                  </a:lnTo>
                  <a:lnTo>
                    <a:pt x="1025" y="113"/>
                  </a:lnTo>
                  <a:lnTo>
                    <a:pt x="1001" y="146"/>
                  </a:lnTo>
                  <a:lnTo>
                    <a:pt x="976" y="180"/>
                  </a:lnTo>
                  <a:lnTo>
                    <a:pt x="946" y="217"/>
                  </a:lnTo>
                  <a:lnTo>
                    <a:pt x="912" y="252"/>
                  </a:lnTo>
                  <a:lnTo>
                    <a:pt x="875" y="285"/>
                  </a:lnTo>
                  <a:lnTo>
                    <a:pt x="837" y="314"/>
                  </a:lnTo>
                  <a:lnTo>
                    <a:pt x="791" y="341"/>
                  </a:lnTo>
                  <a:lnTo>
                    <a:pt x="745" y="364"/>
                  </a:lnTo>
                  <a:lnTo>
                    <a:pt x="639" y="392"/>
                  </a:lnTo>
                  <a:lnTo>
                    <a:pt x="414" y="376"/>
                  </a:lnTo>
                  <a:lnTo>
                    <a:pt x="206" y="304"/>
                  </a:lnTo>
                  <a:lnTo>
                    <a:pt x="122" y="262"/>
                  </a:lnTo>
                  <a:lnTo>
                    <a:pt x="58" y="226"/>
                  </a:lnTo>
                  <a:lnTo>
                    <a:pt x="0" y="189"/>
                  </a:lnTo>
                  <a:close/>
                </a:path>
              </a:pathLst>
            </a:custGeom>
            <a:solidFill>
              <a:srgbClr val="000000"/>
            </a:solidFill>
            <a:ln w="9525">
              <a:noFill/>
              <a:round/>
              <a:headEnd/>
              <a:tailEnd/>
            </a:ln>
          </p:spPr>
          <p:txBody>
            <a:bodyPr/>
            <a:lstStyle/>
            <a:p>
              <a:endParaRPr lang="en-US"/>
            </a:p>
          </p:txBody>
        </p:sp>
        <p:sp>
          <p:nvSpPr>
            <p:cNvPr id="53264" name="Freeform 15"/>
            <p:cNvSpPr>
              <a:spLocks/>
            </p:cNvSpPr>
            <p:nvPr/>
          </p:nvSpPr>
          <p:spPr bwMode="auto">
            <a:xfrm>
              <a:off x="2798" y="979"/>
              <a:ext cx="163" cy="306"/>
            </a:xfrm>
            <a:custGeom>
              <a:avLst/>
              <a:gdLst>
                <a:gd name="T0" fmla="*/ 163 w 327"/>
                <a:gd name="T1" fmla="*/ 306 h 917"/>
                <a:gd name="T2" fmla="*/ 58 w 327"/>
                <a:gd name="T3" fmla="*/ 0 h 917"/>
                <a:gd name="T4" fmla="*/ 54 w 327"/>
                <a:gd name="T5" fmla="*/ 8 h 917"/>
                <a:gd name="T6" fmla="*/ 43 w 327"/>
                <a:gd name="T7" fmla="*/ 28 h 917"/>
                <a:gd name="T8" fmla="*/ 37 w 327"/>
                <a:gd name="T9" fmla="*/ 42 h 917"/>
                <a:gd name="T10" fmla="*/ 30 w 327"/>
                <a:gd name="T11" fmla="*/ 58 h 917"/>
                <a:gd name="T12" fmla="*/ 22 w 327"/>
                <a:gd name="T13" fmla="*/ 75 h 917"/>
                <a:gd name="T14" fmla="*/ 15 w 327"/>
                <a:gd name="T15" fmla="*/ 93 h 917"/>
                <a:gd name="T16" fmla="*/ 0 w 327"/>
                <a:gd name="T17" fmla="*/ 169 h 917"/>
                <a:gd name="T18" fmla="*/ 4 w 327"/>
                <a:gd name="T19" fmla="*/ 202 h 917"/>
                <a:gd name="T20" fmla="*/ 10 w 327"/>
                <a:gd name="T21" fmla="*/ 215 h 917"/>
                <a:gd name="T22" fmla="*/ 21 w 327"/>
                <a:gd name="T23" fmla="*/ 226 h 917"/>
                <a:gd name="T24" fmla="*/ 45 w 327"/>
                <a:gd name="T25" fmla="*/ 244 h 917"/>
                <a:gd name="T26" fmla="*/ 70 w 327"/>
                <a:gd name="T27" fmla="*/ 260 h 917"/>
                <a:gd name="T28" fmla="*/ 95 w 327"/>
                <a:gd name="T29" fmla="*/ 273 h 917"/>
                <a:gd name="T30" fmla="*/ 117 w 327"/>
                <a:gd name="T31" fmla="*/ 285 h 917"/>
                <a:gd name="T32" fmla="*/ 151 w 327"/>
                <a:gd name="T33" fmla="*/ 300 h 917"/>
                <a:gd name="T34" fmla="*/ 163 w 327"/>
                <a:gd name="T35" fmla="*/ 306 h 917"/>
                <a:gd name="T36" fmla="*/ 163 w 327"/>
                <a:gd name="T37" fmla="*/ 306 h 91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27"/>
                <a:gd name="T58" fmla="*/ 0 h 917"/>
                <a:gd name="T59" fmla="*/ 327 w 327"/>
                <a:gd name="T60" fmla="*/ 917 h 91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27" h="917">
                  <a:moveTo>
                    <a:pt x="327" y="917"/>
                  </a:moveTo>
                  <a:lnTo>
                    <a:pt x="117" y="0"/>
                  </a:lnTo>
                  <a:lnTo>
                    <a:pt x="109" y="23"/>
                  </a:lnTo>
                  <a:lnTo>
                    <a:pt x="87" y="85"/>
                  </a:lnTo>
                  <a:lnTo>
                    <a:pt x="74" y="126"/>
                  </a:lnTo>
                  <a:lnTo>
                    <a:pt x="60" y="174"/>
                  </a:lnTo>
                  <a:lnTo>
                    <a:pt x="44" y="226"/>
                  </a:lnTo>
                  <a:lnTo>
                    <a:pt x="31" y="280"/>
                  </a:lnTo>
                  <a:lnTo>
                    <a:pt x="0" y="506"/>
                  </a:lnTo>
                  <a:lnTo>
                    <a:pt x="8" y="604"/>
                  </a:lnTo>
                  <a:lnTo>
                    <a:pt x="21" y="643"/>
                  </a:lnTo>
                  <a:lnTo>
                    <a:pt x="42" y="676"/>
                  </a:lnTo>
                  <a:lnTo>
                    <a:pt x="91" y="730"/>
                  </a:lnTo>
                  <a:lnTo>
                    <a:pt x="141" y="778"/>
                  </a:lnTo>
                  <a:lnTo>
                    <a:pt x="190" y="819"/>
                  </a:lnTo>
                  <a:lnTo>
                    <a:pt x="235" y="853"/>
                  </a:lnTo>
                  <a:lnTo>
                    <a:pt x="302" y="900"/>
                  </a:lnTo>
                  <a:lnTo>
                    <a:pt x="327" y="917"/>
                  </a:lnTo>
                  <a:close/>
                </a:path>
              </a:pathLst>
            </a:custGeom>
            <a:solidFill>
              <a:srgbClr val="000000"/>
            </a:solidFill>
            <a:ln w="9525">
              <a:noFill/>
              <a:round/>
              <a:headEnd/>
              <a:tailEnd/>
            </a:ln>
          </p:spPr>
          <p:txBody>
            <a:bodyPr/>
            <a:lstStyle/>
            <a:p>
              <a:endParaRPr lang="en-US"/>
            </a:p>
          </p:txBody>
        </p:sp>
        <p:sp>
          <p:nvSpPr>
            <p:cNvPr id="53265" name="Freeform 16"/>
            <p:cNvSpPr>
              <a:spLocks/>
            </p:cNvSpPr>
            <p:nvPr/>
          </p:nvSpPr>
          <p:spPr bwMode="auto">
            <a:xfrm>
              <a:off x="2897" y="977"/>
              <a:ext cx="208" cy="263"/>
            </a:xfrm>
            <a:custGeom>
              <a:avLst/>
              <a:gdLst>
                <a:gd name="T0" fmla="*/ 0 w 416"/>
                <a:gd name="T1" fmla="*/ 0 h 790"/>
                <a:gd name="T2" fmla="*/ 20 w 416"/>
                <a:gd name="T3" fmla="*/ 13 h 790"/>
                <a:gd name="T4" fmla="*/ 39 w 416"/>
                <a:gd name="T5" fmla="*/ 27 h 790"/>
                <a:gd name="T6" fmla="*/ 63 w 416"/>
                <a:gd name="T7" fmla="*/ 45 h 790"/>
                <a:gd name="T8" fmla="*/ 75 w 416"/>
                <a:gd name="T9" fmla="*/ 56 h 790"/>
                <a:gd name="T10" fmla="*/ 87 w 416"/>
                <a:gd name="T11" fmla="*/ 67 h 790"/>
                <a:gd name="T12" fmla="*/ 98 w 416"/>
                <a:gd name="T13" fmla="*/ 78 h 790"/>
                <a:gd name="T14" fmla="*/ 110 w 416"/>
                <a:gd name="T15" fmla="*/ 90 h 790"/>
                <a:gd name="T16" fmla="*/ 119 w 416"/>
                <a:gd name="T17" fmla="*/ 102 h 790"/>
                <a:gd name="T18" fmla="*/ 128 w 416"/>
                <a:gd name="T19" fmla="*/ 114 h 790"/>
                <a:gd name="T20" fmla="*/ 140 w 416"/>
                <a:gd name="T21" fmla="*/ 139 h 790"/>
                <a:gd name="T22" fmla="*/ 145 w 416"/>
                <a:gd name="T23" fmla="*/ 186 h 790"/>
                <a:gd name="T24" fmla="*/ 141 w 416"/>
                <a:gd name="T25" fmla="*/ 207 h 790"/>
                <a:gd name="T26" fmla="*/ 138 w 416"/>
                <a:gd name="T27" fmla="*/ 217 h 790"/>
                <a:gd name="T28" fmla="*/ 134 w 416"/>
                <a:gd name="T29" fmla="*/ 225 h 790"/>
                <a:gd name="T30" fmla="*/ 126 w 416"/>
                <a:gd name="T31" fmla="*/ 241 h 790"/>
                <a:gd name="T32" fmla="*/ 120 w 416"/>
                <a:gd name="T33" fmla="*/ 253 h 790"/>
                <a:gd name="T34" fmla="*/ 113 w 416"/>
                <a:gd name="T35" fmla="*/ 263 h 790"/>
                <a:gd name="T36" fmla="*/ 131 w 416"/>
                <a:gd name="T37" fmla="*/ 249 h 790"/>
                <a:gd name="T38" fmla="*/ 149 w 416"/>
                <a:gd name="T39" fmla="*/ 233 h 790"/>
                <a:gd name="T40" fmla="*/ 169 w 416"/>
                <a:gd name="T41" fmla="*/ 213 h 790"/>
                <a:gd name="T42" fmla="*/ 179 w 416"/>
                <a:gd name="T43" fmla="*/ 203 h 790"/>
                <a:gd name="T44" fmla="*/ 187 w 416"/>
                <a:gd name="T45" fmla="*/ 191 h 790"/>
                <a:gd name="T46" fmla="*/ 202 w 416"/>
                <a:gd name="T47" fmla="*/ 168 h 790"/>
                <a:gd name="T48" fmla="*/ 208 w 416"/>
                <a:gd name="T49" fmla="*/ 145 h 790"/>
                <a:gd name="T50" fmla="*/ 205 w 416"/>
                <a:gd name="T51" fmla="*/ 125 h 790"/>
                <a:gd name="T52" fmla="*/ 198 w 416"/>
                <a:gd name="T53" fmla="*/ 114 h 790"/>
                <a:gd name="T54" fmla="*/ 189 w 416"/>
                <a:gd name="T55" fmla="*/ 104 h 790"/>
                <a:gd name="T56" fmla="*/ 176 w 416"/>
                <a:gd name="T57" fmla="*/ 93 h 790"/>
                <a:gd name="T58" fmla="*/ 162 w 416"/>
                <a:gd name="T59" fmla="*/ 83 h 790"/>
                <a:gd name="T60" fmla="*/ 128 w 416"/>
                <a:gd name="T61" fmla="*/ 62 h 790"/>
                <a:gd name="T62" fmla="*/ 110 w 416"/>
                <a:gd name="T63" fmla="*/ 52 h 790"/>
                <a:gd name="T64" fmla="*/ 93 w 416"/>
                <a:gd name="T65" fmla="*/ 43 h 790"/>
                <a:gd name="T66" fmla="*/ 58 w 416"/>
                <a:gd name="T67" fmla="*/ 25 h 790"/>
                <a:gd name="T68" fmla="*/ 29 w 416"/>
                <a:gd name="T69" fmla="*/ 12 h 790"/>
                <a:gd name="T70" fmla="*/ 0 w 416"/>
                <a:gd name="T71" fmla="*/ 0 h 790"/>
                <a:gd name="T72" fmla="*/ 0 w 416"/>
                <a:gd name="T73" fmla="*/ 0 h 79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416"/>
                <a:gd name="T112" fmla="*/ 0 h 790"/>
                <a:gd name="T113" fmla="*/ 416 w 416"/>
                <a:gd name="T114" fmla="*/ 790 h 790"/>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416" h="790">
                  <a:moveTo>
                    <a:pt x="0" y="0"/>
                  </a:moveTo>
                  <a:lnTo>
                    <a:pt x="40" y="38"/>
                  </a:lnTo>
                  <a:lnTo>
                    <a:pt x="78" y="81"/>
                  </a:lnTo>
                  <a:lnTo>
                    <a:pt x="126" y="135"/>
                  </a:lnTo>
                  <a:lnTo>
                    <a:pt x="149" y="168"/>
                  </a:lnTo>
                  <a:lnTo>
                    <a:pt x="174" y="200"/>
                  </a:lnTo>
                  <a:lnTo>
                    <a:pt x="196" y="235"/>
                  </a:lnTo>
                  <a:lnTo>
                    <a:pt x="220" y="269"/>
                  </a:lnTo>
                  <a:lnTo>
                    <a:pt x="239" y="307"/>
                  </a:lnTo>
                  <a:lnTo>
                    <a:pt x="256" y="342"/>
                  </a:lnTo>
                  <a:lnTo>
                    <a:pt x="280" y="418"/>
                  </a:lnTo>
                  <a:lnTo>
                    <a:pt x="289" y="558"/>
                  </a:lnTo>
                  <a:lnTo>
                    <a:pt x="281" y="622"/>
                  </a:lnTo>
                  <a:lnTo>
                    <a:pt x="275" y="651"/>
                  </a:lnTo>
                  <a:lnTo>
                    <a:pt x="268" y="677"/>
                  </a:lnTo>
                  <a:lnTo>
                    <a:pt x="253" y="723"/>
                  </a:lnTo>
                  <a:lnTo>
                    <a:pt x="240" y="759"/>
                  </a:lnTo>
                  <a:lnTo>
                    <a:pt x="226" y="790"/>
                  </a:lnTo>
                  <a:lnTo>
                    <a:pt x="262" y="747"/>
                  </a:lnTo>
                  <a:lnTo>
                    <a:pt x="298" y="699"/>
                  </a:lnTo>
                  <a:lnTo>
                    <a:pt x="337" y="640"/>
                  </a:lnTo>
                  <a:lnTo>
                    <a:pt x="357" y="609"/>
                  </a:lnTo>
                  <a:lnTo>
                    <a:pt x="374" y="575"/>
                  </a:lnTo>
                  <a:lnTo>
                    <a:pt x="403" y="505"/>
                  </a:lnTo>
                  <a:lnTo>
                    <a:pt x="416" y="436"/>
                  </a:lnTo>
                  <a:lnTo>
                    <a:pt x="409" y="374"/>
                  </a:lnTo>
                  <a:lnTo>
                    <a:pt x="396" y="342"/>
                  </a:lnTo>
                  <a:lnTo>
                    <a:pt x="377" y="311"/>
                  </a:lnTo>
                  <a:lnTo>
                    <a:pt x="352" y="280"/>
                  </a:lnTo>
                  <a:lnTo>
                    <a:pt x="323" y="249"/>
                  </a:lnTo>
                  <a:lnTo>
                    <a:pt x="256" y="187"/>
                  </a:lnTo>
                  <a:lnTo>
                    <a:pt x="221" y="156"/>
                  </a:lnTo>
                  <a:lnTo>
                    <a:pt x="186" y="128"/>
                  </a:lnTo>
                  <a:lnTo>
                    <a:pt x="116" y="76"/>
                  </a:lnTo>
                  <a:lnTo>
                    <a:pt x="58" y="36"/>
                  </a:lnTo>
                  <a:lnTo>
                    <a:pt x="0" y="0"/>
                  </a:lnTo>
                  <a:close/>
                </a:path>
              </a:pathLst>
            </a:custGeom>
            <a:solidFill>
              <a:srgbClr val="000000"/>
            </a:solidFill>
            <a:ln w="9525">
              <a:noFill/>
              <a:round/>
              <a:headEnd/>
              <a:tailEnd/>
            </a:ln>
          </p:spPr>
          <p:txBody>
            <a:bodyPr/>
            <a:lstStyle/>
            <a:p>
              <a:endParaRPr lang="en-US"/>
            </a:p>
          </p:txBody>
        </p:sp>
        <p:sp>
          <p:nvSpPr>
            <p:cNvPr id="53266" name="Freeform 17"/>
            <p:cNvSpPr>
              <a:spLocks/>
            </p:cNvSpPr>
            <p:nvPr/>
          </p:nvSpPr>
          <p:spPr bwMode="auto">
            <a:xfrm>
              <a:off x="2409" y="1102"/>
              <a:ext cx="111" cy="324"/>
            </a:xfrm>
            <a:custGeom>
              <a:avLst/>
              <a:gdLst>
                <a:gd name="T0" fmla="*/ 87 w 221"/>
                <a:gd name="T1" fmla="*/ 324 h 973"/>
                <a:gd name="T2" fmla="*/ 111 w 221"/>
                <a:gd name="T3" fmla="*/ 0 h 973"/>
                <a:gd name="T4" fmla="*/ 106 w 221"/>
                <a:gd name="T5" fmla="*/ 6 h 973"/>
                <a:gd name="T6" fmla="*/ 91 w 221"/>
                <a:gd name="T7" fmla="*/ 24 h 973"/>
                <a:gd name="T8" fmla="*/ 81 w 221"/>
                <a:gd name="T9" fmla="*/ 36 h 973"/>
                <a:gd name="T10" fmla="*/ 71 w 221"/>
                <a:gd name="T11" fmla="*/ 50 h 973"/>
                <a:gd name="T12" fmla="*/ 59 w 221"/>
                <a:gd name="T13" fmla="*/ 65 h 973"/>
                <a:gd name="T14" fmla="*/ 47 w 221"/>
                <a:gd name="T15" fmla="*/ 81 h 973"/>
                <a:gd name="T16" fmla="*/ 37 w 221"/>
                <a:gd name="T17" fmla="*/ 98 h 973"/>
                <a:gd name="T18" fmla="*/ 26 w 221"/>
                <a:gd name="T19" fmla="*/ 115 h 973"/>
                <a:gd name="T20" fmla="*/ 17 w 221"/>
                <a:gd name="T21" fmla="*/ 132 h 973"/>
                <a:gd name="T22" fmla="*/ 9 w 221"/>
                <a:gd name="T23" fmla="*/ 149 h 973"/>
                <a:gd name="T24" fmla="*/ 0 w 221"/>
                <a:gd name="T25" fmla="*/ 180 h 973"/>
                <a:gd name="T26" fmla="*/ 2 w 221"/>
                <a:gd name="T27" fmla="*/ 206 h 973"/>
                <a:gd name="T28" fmla="*/ 7 w 221"/>
                <a:gd name="T29" fmla="*/ 217 h 973"/>
                <a:gd name="T30" fmla="*/ 13 w 221"/>
                <a:gd name="T31" fmla="*/ 228 h 973"/>
                <a:gd name="T32" fmla="*/ 19 w 221"/>
                <a:gd name="T33" fmla="*/ 239 h 973"/>
                <a:gd name="T34" fmla="*/ 25 w 221"/>
                <a:gd name="T35" fmla="*/ 249 h 973"/>
                <a:gd name="T36" fmla="*/ 32 w 221"/>
                <a:gd name="T37" fmla="*/ 260 h 973"/>
                <a:gd name="T38" fmla="*/ 40 w 221"/>
                <a:gd name="T39" fmla="*/ 269 h 973"/>
                <a:gd name="T40" fmla="*/ 53 w 221"/>
                <a:gd name="T41" fmla="*/ 287 h 973"/>
                <a:gd name="T42" fmla="*/ 67 w 221"/>
                <a:gd name="T43" fmla="*/ 302 h 973"/>
                <a:gd name="T44" fmla="*/ 77 w 221"/>
                <a:gd name="T45" fmla="*/ 313 h 973"/>
                <a:gd name="T46" fmla="*/ 87 w 221"/>
                <a:gd name="T47" fmla="*/ 324 h 973"/>
                <a:gd name="T48" fmla="*/ 87 w 221"/>
                <a:gd name="T49" fmla="*/ 324 h 97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21"/>
                <a:gd name="T76" fmla="*/ 0 h 973"/>
                <a:gd name="T77" fmla="*/ 221 w 221"/>
                <a:gd name="T78" fmla="*/ 973 h 97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21" h="973">
                  <a:moveTo>
                    <a:pt x="173" y="973"/>
                  </a:moveTo>
                  <a:lnTo>
                    <a:pt x="221" y="0"/>
                  </a:lnTo>
                  <a:lnTo>
                    <a:pt x="211" y="18"/>
                  </a:lnTo>
                  <a:lnTo>
                    <a:pt x="181" y="71"/>
                  </a:lnTo>
                  <a:lnTo>
                    <a:pt x="161" y="108"/>
                  </a:lnTo>
                  <a:lnTo>
                    <a:pt x="141" y="149"/>
                  </a:lnTo>
                  <a:lnTo>
                    <a:pt x="118" y="195"/>
                  </a:lnTo>
                  <a:lnTo>
                    <a:pt x="94" y="242"/>
                  </a:lnTo>
                  <a:lnTo>
                    <a:pt x="73" y="294"/>
                  </a:lnTo>
                  <a:lnTo>
                    <a:pt x="52" y="345"/>
                  </a:lnTo>
                  <a:lnTo>
                    <a:pt x="33" y="397"/>
                  </a:lnTo>
                  <a:lnTo>
                    <a:pt x="18" y="446"/>
                  </a:lnTo>
                  <a:lnTo>
                    <a:pt x="0" y="540"/>
                  </a:lnTo>
                  <a:lnTo>
                    <a:pt x="3" y="619"/>
                  </a:lnTo>
                  <a:lnTo>
                    <a:pt x="13" y="652"/>
                  </a:lnTo>
                  <a:lnTo>
                    <a:pt x="25" y="685"/>
                  </a:lnTo>
                  <a:lnTo>
                    <a:pt x="38" y="717"/>
                  </a:lnTo>
                  <a:lnTo>
                    <a:pt x="50" y="747"/>
                  </a:lnTo>
                  <a:lnTo>
                    <a:pt x="64" y="780"/>
                  </a:lnTo>
                  <a:lnTo>
                    <a:pt x="79" y="808"/>
                  </a:lnTo>
                  <a:lnTo>
                    <a:pt x="106" y="862"/>
                  </a:lnTo>
                  <a:lnTo>
                    <a:pt x="133" y="907"/>
                  </a:lnTo>
                  <a:lnTo>
                    <a:pt x="153" y="941"/>
                  </a:lnTo>
                  <a:lnTo>
                    <a:pt x="173" y="973"/>
                  </a:lnTo>
                  <a:close/>
                </a:path>
              </a:pathLst>
            </a:custGeom>
            <a:solidFill>
              <a:srgbClr val="000000"/>
            </a:solidFill>
            <a:ln w="9525">
              <a:noFill/>
              <a:round/>
              <a:headEnd/>
              <a:tailEnd/>
            </a:ln>
          </p:spPr>
          <p:txBody>
            <a:bodyPr/>
            <a:lstStyle/>
            <a:p>
              <a:endParaRPr lang="en-US"/>
            </a:p>
          </p:txBody>
        </p:sp>
        <p:sp>
          <p:nvSpPr>
            <p:cNvPr id="53267" name="Freeform 18"/>
            <p:cNvSpPr>
              <a:spLocks/>
            </p:cNvSpPr>
            <p:nvPr/>
          </p:nvSpPr>
          <p:spPr bwMode="auto">
            <a:xfrm>
              <a:off x="2503" y="1116"/>
              <a:ext cx="187" cy="304"/>
            </a:xfrm>
            <a:custGeom>
              <a:avLst/>
              <a:gdLst>
                <a:gd name="T0" fmla="*/ 57 w 374"/>
                <a:gd name="T1" fmla="*/ 0 h 910"/>
                <a:gd name="T2" fmla="*/ 62 w 374"/>
                <a:gd name="T3" fmla="*/ 4 h 910"/>
                <a:gd name="T4" fmla="*/ 76 w 374"/>
                <a:gd name="T5" fmla="*/ 19 h 910"/>
                <a:gd name="T6" fmla="*/ 83 w 374"/>
                <a:gd name="T7" fmla="*/ 28 h 910"/>
                <a:gd name="T8" fmla="*/ 92 w 374"/>
                <a:gd name="T9" fmla="*/ 39 h 910"/>
                <a:gd name="T10" fmla="*/ 100 w 374"/>
                <a:gd name="T11" fmla="*/ 51 h 910"/>
                <a:gd name="T12" fmla="*/ 109 w 374"/>
                <a:gd name="T13" fmla="*/ 64 h 910"/>
                <a:gd name="T14" fmla="*/ 117 w 374"/>
                <a:gd name="T15" fmla="*/ 78 h 910"/>
                <a:gd name="T16" fmla="*/ 123 w 374"/>
                <a:gd name="T17" fmla="*/ 93 h 910"/>
                <a:gd name="T18" fmla="*/ 131 w 374"/>
                <a:gd name="T19" fmla="*/ 124 h 910"/>
                <a:gd name="T20" fmla="*/ 128 w 374"/>
                <a:gd name="T21" fmla="*/ 154 h 910"/>
                <a:gd name="T22" fmla="*/ 121 w 374"/>
                <a:gd name="T23" fmla="*/ 168 h 910"/>
                <a:gd name="T24" fmla="*/ 112 w 374"/>
                <a:gd name="T25" fmla="*/ 181 h 910"/>
                <a:gd name="T26" fmla="*/ 100 w 374"/>
                <a:gd name="T27" fmla="*/ 194 h 910"/>
                <a:gd name="T28" fmla="*/ 89 w 374"/>
                <a:gd name="T29" fmla="*/ 206 h 910"/>
                <a:gd name="T30" fmla="*/ 77 w 374"/>
                <a:gd name="T31" fmla="*/ 219 h 910"/>
                <a:gd name="T32" fmla="*/ 67 w 374"/>
                <a:gd name="T33" fmla="*/ 230 h 910"/>
                <a:gd name="T34" fmla="*/ 57 w 374"/>
                <a:gd name="T35" fmla="*/ 241 h 910"/>
                <a:gd name="T36" fmla="*/ 48 w 374"/>
                <a:gd name="T37" fmla="*/ 251 h 910"/>
                <a:gd name="T38" fmla="*/ 31 w 374"/>
                <a:gd name="T39" fmla="*/ 269 h 910"/>
                <a:gd name="T40" fmla="*/ 19 w 374"/>
                <a:gd name="T41" fmla="*/ 284 h 910"/>
                <a:gd name="T42" fmla="*/ 9 w 374"/>
                <a:gd name="T43" fmla="*/ 294 h 910"/>
                <a:gd name="T44" fmla="*/ 0 w 374"/>
                <a:gd name="T45" fmla="*/ 304 h 910"/>
                <a:gd name="T46" fmla="*/ 28 w 374"/>
                <a:gd name="T47" fmla="*/ 293 h 910"/>
                <a:gd name="T48" fmla="*/ 57 w 374"/>
                <a:gd name="T49" fmla="*/ 280 h 910"/>
                <a:gd name="T50" fmla="*/ 91 w 374"/>
                <a:gd name="T51" fmla="*/ 261 h 910"/>
                <a:gd name="T52" fmla="*/ 124 w 374"/>
                <a:gd name="T53" fmla="*/ 239 h 910"/>
                <a:gd name="T54" fmla="*/ 141 w 374"/>
                <a:gd name="T55" fmla="*/ 225 h 910"/>
                <a:gd name="T56" fmla="*/ 155 w 374"/>
                <a:gd name="T57" fmla="*/ 210 h 910"/>
                <a:gd name="T58" fmla="*/ 167 w 374"/>
                <a:gd name="T59" fmla="*/ 194 h 910"/>
                <a:gd name="T60" fmla="*/ 178 w 374"/>
                <a:gd name="T61" fmla="*/ 178 h 910"/>
                <a:gd name="T62" fmla="*/ 187 w 374"/>
                <a:gd name="T63" fmla="*/ 141 h 910"/>
                <a:gd name="T64" fmla="*/ 184 w 374"/>
                <a:gd name="T65" fmla="*/ 106 h 910"/>
                <a:gd name="T66" fmla="*/ 178 w 374"/>
                <a:gd name="T67" fmla="*/ 90 h 910"/>
                <a:gd name="T68" fmla="*/ 170 w 374"/>
                <a:gd name="T69" fmla="*/ 75 h 910"/>
                <a:gd name="T70" fmla="*/ 160 w 374"/>
                <a:gd name="T71" fmla="*/ 63 h 910"/>
                <a:gd name="T72" fmla="*/ 149 w 374"/>
                <a:gd name="T73" fmla="*/ 51 h 910"/>
                <a:gd name="T74" fmla="*/ 137 w 374"/>
                <a:gd name="T75" fmla="*/ 41 h 910"/>
                <a:gd name="T76" fmla="*/ 124 w 374"/>
                <a:gd name="T77" fmla="*/ 32 h 910"/>
                <a:gd name="T78" fmla="*/ 100 w 374"/>
                <a:gd name="T79" fmla="*/ 17 h 910"/>
                <a:gd name="T80" fmla="*/ 79 w 374"/>
                <a:gd name="T81" fmla="*/ 8 h 910"/>
                <a:gd name="T82" fmla="*/ 57 w 374"/>
                <a:gd name="T83" fmla="*/ 0 h 910"/>
                <a:gd name="T84" fmla="*/ 57 w 374"/>
                <a:gd name="T85" fmla="*/ 0 h 91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74"/>
                <a:gd name="T130" fmla="*/ 0 h 910"/>
                <a:gd name="T131" fmla="*/ 374 w 374"/>
                <a:gd name="T132" fmla="*/ 910 h 910"/>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74" h="910">
                  <a:moveTo>
                    <a:pt x="115" y="0"/>
                  </a:moveTo>
                  <a:lnTo>
                    <a:pt x="124" y="13"/>
                  </a:lnTo>
                  <a:lnTo>
                    <a:pt x="151" y="56"/>
                  </a:lnTo>
                  <a:lnTo>
                    <a:pt x="166" y="83"/>
                  </a:lnTo>
                  <a:lnTo>
                    <a:pt x="184" y="116"/>
                  </a:lnTo>
                  <a:lnTo>
                    <a:pt x="200" y="153"/>
                  </a:lnTo>
                  <a:lnTo>
                    <a:pt x="219" y="193"/>
                  </a:lnTo>
                  <a:lnTo>
                    <a:pt x="234" y="234"/>
                  </a:lnTo>
                  <a:lnTo>
                    <a:pt x="246" y="279"/>
                  </a:lnTo>
                  <a:lnTo>
                    <a:pt x="261" y="370"/>
                  </a:lnTo>
                  <a:lnTo>
                    <a:pt x="256" y="461"/>
                  </a:lnTo>
                  <a:lnTo>
                    <a:pt x="243" y="503"/>
                  </a:lnTo>
                  <a:lnTo>
                    <a:pt x="225" y="543"/>
                  </a:lnTo>
                  <a:lnTo>
                    <a:pt x="200" y="580"/>
                  </a:lnTo>
                  <a:lnTo>
                    <a:pt x="178" y="618"/>
                  </a:lnTo>
                  <a:lnTo>
                    <a:pt x="154" y="655"/>
                  </a:lnTo>
                  <a:lnTo>
                    <a:pt x="134" y="688"/>
                  </a:lnTo>
                  <a:lnTo>
                    <a:pt x="115" y="721"/>
                  </a:lnTo>
                  <a:lnTo>
                    <a:pt x="97" y="751"/>
                  </a:lnTo>
                  <a:lnTo>
                    <a:pt x="63" y="805"/>
                  </a:lnTo>
                  <a:lnTo>
                    <a:pt x="37" y="849"/>
                  </a:lnTo>
                  <a:lnTo>
                    <a:pt x="17" y="881"/>
                  </a:lnTo>
                  <a:lnTo>
                    <a:pt x="0" y="910"/>
                  </a:lnTo>
                  <a:lnTo>
                    <a:pt x="57" y="877"/>
                  </a:lnTo>
                  <a:lnTo>
                    <a:pt x="115" y="838"/>
                  </a:lnTo>
                  <a:lnTo>
                    <a:pt x="181" y="782"/>
                  </a:lnTo>
                  <a:lnTo>
                    <a:pt x="249" y="714"/>
                  </a:lnTo>
                  <a:lnTo>
                    <a:pt x="282" y="673"/>
                  </a:lnTo>
                  <a:lnTo>
                    <a:pt x="309" y="629"/>
                  </a:lnTo>
                  <a:lnTo>
                    <a:pt x="334" y="582"/>
                  </a:lnTo>
                  <a:lnTo>
                    <a:pt x="355" y="533"/>
                  </a:lnTo>
                  <a:lnTo>
                    <a:pt x="374" y="423"/>
                  </a:lnTo>
                  <a:lnTo>
                    <a:pt x="368" y="316"/>
                  </a:lnTo>
                  <a:lnTo>
                    <a:pt x="355" y="269"/>
                  </a:lnTo>
                  <a:lnTo>
                    <a:pt x="340" y="225"/>
                  </a:lnTo>
                  <a:lnTo>
                    <a:pt x="320" y="188"/>
                  </a:lnTo>
                  <a:lnTo>
                    <a:pt x="297" y="153"/>
                  </a:lnTo>
                  <a:lnTo>
                    <a:pt x="274" y="122"/>
                  </a:lnTo>
                  <a:lnTo>
                    <a:pt x="249" y="95"/>
                  </a:lnTo>
                  <a:lnTo>
                    <a:pt x="200" y="52"/>
                  </a:lnTo>
                  <a:lnTo>
                    <a:pt x="157" y="24"/>
                  </a:lnTo>
                  <a:lnTo>
                    <a:pt x="115" y="0"/>
                  </a:lnTo>
                  <a:close/>
                </a:path>
              </a:pathLst>
            </a:custGeom>
            <a:solidFill>
              <a:srgbClr val="000000"/>
            </a:solidFill>
            <a:ln w="9525">
              <a:noFill/>
              <a:round/>
              <a:headEnd/>
              <a:tailEnd/>
            </a:ln>
          </p:spPr>
          <p:txBody>
            <a:bodyPr/>
            <a:lstStyle/>
            <a:p>
              <a:endParaRPr lang="en-US"/>
            </a:p>
          </p:txBody>
        </p:sp>
        <p:sp>
          <p:nvSpPr>
            <p:cNvPr id="53268" name="Freeform 19"/>
            <p:cNvSpPr>
              <a:spLocks/>
            </p:cNvSpPr>
            <p:nvPr/>
          </p:nvSpPr>
          <p:spPr bwMode="auto">
            <a:xfrm>
              <a:off x="2525" y="1442"/>
              <a:ext cx="419" cy="150"/>
            </a:xfrm>
            <a:custGeom>
              <a:avLst/>
              <a:gdLst>
                <a:gd name="T0" fmla="*/ 15 w 838"/>
                <a:gd name="T1" fmla="*/ 0 h 449"/>
                <a:gd name="T2" fmla="*/ 419 w 838"/>
                <a:gd name="T3" fmla="*/ 144 h 449"/>
                <a:gd name="T4" fmla="*/ 375 w 838"/>
                <a:gd name="T5" fmla="*/ 148 h 449"/>
                <a:gd name="T6" fmla="*/ 271 w 838"/>
                <a:gd name="T7" fmla="*/ 150 h 449"/>
                <a:gd name="T8" fmla="*/ 149 w 838"/>
                <a:gd name="T9" fmla="*/ 139 h 449"/>
                <a:gd name="T10" fmla="*/ 95 w 838"/>
                <a:gd name="T11" fmla="*/ 123 h 449"/>
                <a:gd name="T12" fmla="*/ 52 w 838"/>
                <a:gd name="T13" fmla="*/ 99 h 449"/>
                <a:gd name="T14" fmla="*/ 37 w 838"/>
                <a:gd name="T15" fmla="*/ 86 h 449"/>
                <a:gd name="T16" fmla="*/ 25 w 838"/>
                <a:gd name="T17" fmla="*/ 73 h 449"/>
                <a:gd name="T18" fmla="*/ 8 w 838"/>
                <a:gd name="T19" fmla="*/ 52 h 449"/>
                <a:gd name="T20" fmla="*/ 0 w 838"/>
                <a:gd name="T21" fmla="*/ 22 h 449"/>
                <a:gd name="T22" fmla="*/ 8 w 838"/>
                <a:gd name="T23" fmla="*/ 5 h 449"/>
                <a:gd name="T24" fmla="*/ 15 w 838"/>
                <a:gd name="T25" fmla="*/ 0 h 449"/>
                <a:gd name="T26" fmla="*/ 15 w 838"/>
                <a:gd name="T27" fmla="*/ 0 h 44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838"/>
                <a:gd name="T43" fmla="*/ 0 h 449"/>
                <a:gd name="T44" fmla="*/ 838 w 838"/>
                <a:gd name="T45" fmla="*/ 449 h 449"/>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838" h="449">
                  <a:moveTo>
                    <a:pt x="30" y="0"/>
                  </a:moveTo>
                  <a:lnTo>
                    <a:pt x="838" y="430"/>
                  </a:lnTo>
                  <a:lnTo>
                    <a:pt x="749" y="442"/>
                  </a:lnTo>
                  <a:lnTo>
                    <a:pt x="541" y="449"/>
                  </a:lnTo>
                  <a:lnTo>
                    <a:pt x="297" y="415"/>
                  </a:lnTo>
                  <a:lnTo>
                    <a:pt x="190" y="368"/>
                  </a:lnTo>
                  <a:lnTo>
                    <a:pt x="104" y="297"/>
                  </a:lnTo>
                  <a:lnTo>
                    <a:pt x="74" y="256"/>
                  </a:lnTo>
                  <a:lnTo>
                    <a:pt x="49" y="219"/>
                  </a:lnTo>
                  <a:lnTo>
                    <a:pt x="16" y="156"/>
                  </a:lnTo>
                  <a:lnTo>
                    <a:pt x="0" y="65"/>
                  </a:lnTo>
                  <a:lnTo>
                    <a:pt x="16" y="14"/>
                  </a:lnTo>
                  <a:lnTo>
                    <a:pt x="30" y="0"/>
                  </a:lnTo>
                  <a:close/>
                </a:path>
              </a:pathLst>
            </a:custGeom>
            <a:solidFill>
              <a:srgbClr val="000000"/>
            </a:solidFill>
            <a:ln w="9525">
              <a:noFill/>
              <a:round/>
              <a:headEnd/>
              <a:tailEnd/>
            </a:ln>
          </p:spPr>
          <p:txBody>
            <a:bodyPr/>
            <a:lstStyle/>
            <a:p>
              <a:endParaRPr lang="en-US"/>
            </a:p>
          </p:txBody>
        </p:sp>
        <p:sp>
          <p:nvSpPr>
            <p:cNvPr id="53269" name="Freeform 20"/>
            <p:cNvSpPr>
              <a:spLocks/>
            </p:cNvSpPr>
            <p:nvPr/>
          </p:nvSpPr>
          <p:spPr bwMode="auto">
            <a:xfrm>
              <a:off x="2622" y="1405"/>
              <a:ext cx="368" cy="174"/>
            </a:xfrm>
            <a:custGeom>
              <a:avLst/>
              <a:gdLst>
                <a:gd name="T0" fmla="*/ 0 w 735"/>
                <a:gd name="T1" fmla="*/ 21 h 523"/>
                <a:gd name="T2" fmla="*/ 29 w 735"/>
                <a:gd name="T3" fmla="*/ 17 h 523"/>
                <a:gd name="T4" fmla="*/ 100 w 735"/>
                <a:gd name="T5" fmla="*/ 17 h 523"/>
                <a:gd name="T6" fmla="*/ 187 w 735"/>
                <a:gd name="T7" fmla="*/ 33 h 523"/>
                <a:gd name="T8" fmla="*/ 229 w 735"/>
                <a:gd name="T9" fmla="*/ 53 h 523"/>
                <a:gd name="T10" fmla="*/ 248 w 735"/>
                <a:gd name="T11" fmla="*/ 66 h 523"/>
                <a:gd name="T12" fmla="*/ 265 w 735"/>
                <a:gd name="T13" fmla="*/ 82 h 523"/>
                <a:gd name="T14" fmla="*/ 280 w 735"/>
                <a:gd name="T15" fmla="*/ 98 h 523"/>
                <a:gd name="T16" fmla="*/ 294 w 735"/>
                <a:gd name="T17" fmla="*/ 112 h 523"/>
                <a:gd name="T18" fmla="*/ 306 w 735"/>
                <a:gd name="T19" fmla="*/ 124 h 523"/>
                <a:gd name="T20" fmla="*/ 318 w 735"/>
                <a:gd name="T21" fmla="*/ 135 h 523"/>
                <a:gd name="T22" fmla="*/ 335 w 735"/>
                <a:gd name="T23" fmla="*/ 151 h 523"/>
                <a:gd name="T24" fmla="*/ 348 w 735"/>
                <a:gd name="T25" fmla="*/ 163 h 523"/>
                <a:gd name="T26" fmla="*/ 368 w 735"/>
                <a:gd name="T27" fmla="*/ 174 h 523"/>
                <a:gd name="T28" fmla="*/ 365 w 735"/>
                <a:gd name="T29" fmla="*/ 121 h 523"/>
                <a:gd name="T30" fmla="*/ 358 w 735"/>
                <a:gd name="T31" fmla="*/ 97 h 523"/>
                <a:gd name="T32" fmla="*/ 352 w 735"/>
                <a:gd name="T33" fmla="*/ 85 h 523"/>
                <a:gd name="T34" fmla="*/ 344 w 735"/>
                <a:gd name="T35" fmla="*/ 72 h 523"/>
                <a:gd name="T36" fmla="*/ 334 w 735"/>
                <a:gd name="T37" fmla="*/ 60 h 523"/>
                <a:gd name="T38" fmla="*/ 322 w 735"/>
                <a:gd name="T39" fmla="*/ 48 h 523"/>
                <a:gd name="T40" fmla="*/ 309 w 735"/>
                <a:gd name="T41" fmla="*/ 36 h 523"/>
                <a:gd name="T42" fmla="*/ 292 w 735"/>
                <a:gd name="T43" fmla="*/ 25 h 523"/>
                <a:gd name="T44" fmla="*/ 274 w 735"/>
                <a:gd name="T45" fmla="*/ 16 h 523"/>
                <a:gd name="T46" fmla="*/ 253 w 735"/>
                <a:gd name="T47" fmla="*/ 9 h 523"/>
                <a:gd name="T48" fmla="*/ 207 w 735"/>
                <a:gd name="T49" fmla="*/ 0 h 523"/>
                <a:gd name="T50" fmla="*/ 110 w 735"/>
                <a:gd name="T51" fmla="*/ 1 h 523"/>
                <a:gd name="T52" fmla="*/ 32 w 735"/>
                <a:gd name="T53" fmla="*/ 14 h 523"/>
                <a:gd name="T54" fmla="*/ 0 w 735"/>
                <a:gd name="T55" fmla="*/ 21 h 523"/>
                <a:gd name="T56" fmla="*/ 0 w 735"/>
                <a:gd name="T57" fmla="*/ 21 h 523"/>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735"/>
                <a:gd name="T88" fmla="*/ 0 h 523"/>
                <a:gd name="T89" fmla="*/ 735 w 735"/>
                <a:gd name="T90" fmla="*/ 523 h 523"/>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735" h="523">
                  <a:moveTo>
                    <a:pt x="0" y="63"/>
                  </a:moveTo>
                  <a:lnTo>
                    <a:pt x="58" y="52"/>
                  </a:lnTo>
                  <a:lnTo>
                    <a:pt x="199" y="50"/>
                  </a:lnTo>
                  <a:lnTo>
                    <a:pt x="374" y="99"/>
                  </a:lnTo>
                  <a:lnTo>
                    <a:pt x="458" y="159"/>
                  </a:lnTo>
                  <a:lnTo>
                    <a:pt x="495" y="198"/>
                  </a:lnTo>
                  <a:lnTo>
                    <a:pt x="530" y="245"/>
                  </a:lnTo>
                  <a:lnTo>
                    <a:pt x="560" y="295"/>
                  </a:lnTo>
                  <a:lnTo>
                    <a:pt x="588" y="338"/>
                  </a:lnTo>
                  <a:lnTo>
                    <a:pt x="611" y="374"/>
                  </a:lnTo>
                  <a:lnTo>
                    <a:pt x="635" y="407"/>
                  </a:lnTo>
                  <a:lnTo>
                    <a:pt x="669" y="455"/>
                  </a:lnTo>
                  <a:lnTo>
                    <a:pt x="696" y="489"/>
                  </a:lnTo>
                  <a:lnTo>
                    <a:pt x="735" y="523"/>
                  </a:lnTo>
                  <a:lnTo>
                    <a:pt x="730" y="363"/>
                  </a:lnTo>
                  <a:lnTo>
                    <a:pt x="715" y="293"/>
                  </a:lnTo>
                  <a:lnTo>
                    <a:pt x="703" y="255"/>
                  </a:lnTo>
                  <a:lnTo>
                    <a:pt x="687" y="217"/>
                  </a:lnTo>
                  <a:lnTo>
                    <a:pt x="668" y="179"/>
                  </a:lnTo>
                  <a:lnTo>
                    <a:pt x="644" y="144"/>
                  </a:lnTo>
                  <a:lnTo>
                    <a:pt x="618" y="109"/>
                  </a:lnTo>
                  <a:lnTo>
                    <a:pt x="583" y="76"/>
                  </a:lnTo>
                  <a:lnTo>
                    <a:pt x="547" y="47"/>
                  </a:lnTo>
                  <a:lnTo>
                    <a:pt x="505" y="26"/>
                  </a:lnTo>
                  <a:lnTo>
                    <a:pt x="413" y="0"/>
                  </a:lnTo>
                  <a:lnTo>
                    <a:pt x="220" y="4"/>
                  </a:lnTo>
                  <a:lnTo>
                    <a:pt x="64" y="41"/>
                  </a:lnTo>
                  <a:lnTo>
                    <a:pt x="0" y="63"/>
                  </a:lnTo>
                  <a:close/>
                </a:path>
              </a:pathLst>
            </a:custGeom>
            <a:solidFill>
              <a:srgbClr val="000000"/>
            </a:solidFill>
            <a:ln w="9525">
              <a:noFill/>
              <a:round/>
              <a:headEnd/>
              <a:tailEnd/>
            </a:ln>
          </p:spPr>
          <p:txBody>
            <a:bodyPr/>
            <a:lstStyle/>
            <a:p>
              <a:endParaRPr lang="en-US"/>
            </a:p>
          </p:txBody>
        </p:sp>
        <p:sp>
          <p:nvSpPr>
            <p:cNvPr id="53270" name="Freeform 21"/>
            <p:cNvSpPr>
              <a:spLocks/>
            </p:cNvSpPr>
            <p:nvPr/>
          </p:nvSpPr>
          <p:spPr bwMode="auto">
            <a:xfrm>
              <a:off x="2744" y="1230"/>
              <a:ext cx="60" cy="132"/>
            </a:xfrm>
            <a:custGeom>
              <a:avLst/>
              <a:gdLst>
                <a:gd name="T0" fmla="*/ 20 w 120"/>
                <a:gd name="T1" fmla="*/ 132 h 397"/>
                <a:gd name="T2" fmla="*/ 4 w 120"/>
                <a:gd name="T3" fmla="*/ 61 h 397"/>
                <a:gd name="T4" fmla="*/ 0 w 120"/>
                <a:gd name="T5" fmla="*/ 10 h 397"/>
                <a:gd name="T6" fmla="*/ 47 w 120"/>
                <a:gd name="T7" fmla="*/ 0 h 397"/>
                <a:gd name="T8" fmla="*/ 60 w 120"/>
                <a:gd name="T9" fmla="*/ 11 h 397"/>
                <a:gd name="T10" fmla="*/ 55 w 120"/>
                <a:gd name="T11" fmla="*/ 31 h 397"/>
                <a:gd name="T12" fmla="*/ 48 w 120"/>
                <a:gd name="T13" fmla="*/ 41 h 397"/>
                <a:gd name="T14" fmla="*/ 41 w 120"/>
                <a:gd name="T15" fmla="*/ 51 h 397"/>
                <a:gd name="T16" fmla="*/ 35 w 120"/>
                <a:gd name="T17" fmla="*/ 72 h 397"/>
                <a:gd name="T18" fmla="*/ 38 w 120"/>
                <a:gd name="T19" fmla="*/ 99 h 397"/>
                <a:gd name="T20" fmla="*/ 44 w 120"/>
                <a:gd name="T21" fmla="*/ 122 h 397"/>
                <a:gd name="T22" fmla="*/ 48 w 120"/>
                <a:gd name="T23" fmla="*/ 132 h 397"/>
                <a:gd name="T24" fmla="*/ 20 w 120"/>
                <a:gd name="T25" fmla="*/ 132 h 397"/>
                <a:gd name="T26" fmla="*/ 20 w 120"/>
                <a:gd name="T27" fmla="*/ 132 h 39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20"/>
                <a:gd name="T43" fmla="*/ 0 h 397"/>
                <a:gd name="T44" fmla="*/ 120 w 120"/>
                <a:gd name="T45" fmla="*/ 397 h 39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20" h="397">
                  <a:moveTo>
                    <a:pt x="40" y="397"/>
                  </a:moveTo>
                  <a:lnTo>
                    <a:pt x="7" y="182"/>
                  </a:lnTo>
                  <a:lnTo>
                    <a:pt x="0" y="31"/>
                  </a:lnTo>
                  <a:lnTo>
                    <a:pt x="93" y="0"/>
                  </a:lnTo>
                  <a:lnTo>
                    <a:pt x="120" y="32"/>
                  </a:lnTo>
                  <a:lnTo>
                    <a:pt x="109" y="93"/>
                  </a:lnTo>
                  <a:lnTo>
                    <a:pt x="96" y="124"/>
                  </a:lnTo>
                  <a:lnTo>
                    <a:pt x="82" y="152"/>
                  </a:lnTo>
                  <a:lnTo>
                    <a:pt x="69" y="217"/>
                  </a:lnTo>
                  <a:lnTo>
                    <a:pt x="76" y="299"/>
                  </a:lnTo>
                  <a:lnTo>
                    <a:pt x="88" y="368"/>
                  </a:lnTo>
                  <a:lnTo>
                    <a:pt x="96" y="397"/>
                  </a:lnTo>
                  <a:lnTo>
                    <a:pt x="40" y="397"/>
                  </a:lnTo>
                  <a:close/>
                </a:path>
              </a:pathLst>
            </a:custGeom>
            <a:solidFill>
              <a:srgbClr val="000000"/>
            </a:solidFill>
            <a:ln w="9525">
              <a:noFill/>
              <a:round/>
              <a:headEnd/>
              <a:tailEnd/>
            </a:ln>
          </p:spPr>
          <p:txBody>
            <a:bodyPr/>
            <a:lstStyle/>
            <a:p>
              <a:endParaRPr lang="en-US"/>
            </a:p>
          </p:txBody>
        </p:sp>
        <p:sp>
          <p:nvSpPr>
            <p:cNvPr id="53271" name="Freeform 22"/>
            <p:cNvSpPr>
              <a:spLocks/>
            </p:cNvSpPr>
            <p:nvPr/>
          </p:nvSpPr>
          <p:spPr bwMode="auto">
            <a:xfrm>
              <a:off x="2781" y="1357"/>
              <a:ext cx="347" cy="92"/>
            </a:xfrm>
            <a:custGeom>
              <a:avLst/>
              <a:gdLst>
                <a:gd name="T0" fmla="*/ 42 w 694"/>
                <a:gd name="T1" fmla="*/ 0 h 277"/>
                <a:gd name="T2" fmla="*/ 246 w 694"/>
                <a:gd name="T3" fmla="*/ 29 h 277"/>
                <a:gd name="T4" fmla="*/ 260 w 694"/>
                <a:gd name="T5" fmla="*/ 25 h 277"/>
                <a:gd name="T6" fmla="*/ 292 w 694"/>
                <a:gd name="T7" fmla="*/ 20 h 277"/>
                <a:gd name="T8" fmla="*/ 326 w 694"/>
                <a:gd name="T9" fmla="*/ 21 h 277"/>
                <a:gd name="T10" fmla="*/ 347 w 694"/>
                <a:gd name="T11" fmla="*/ 38 h 277"/>
                <a:gd name="T12" fmla="*/ 347 w 694"/>
                <a:gd name="T13" fmla="*/ 51 h 277"/>
                <a:gd name="T14" fmla="*/ 340 w 694"/>
                <a:gd name="T15" fmla="*/ 64 h 277"/>
                <a:gd name="T16" fmla="*/ 327 w 694"/>
                <a:gd name="T17" fmla="*/ 75 h 277"/>
                <a:gd name="T18" fmla="*/ 308 w 694"/>
                <a:gd name="T19" fmla="*/ 84 h 277"/>
                <a:gd name="T20" fmla="*/ 269 w 694"/>
                <a:gd name="T21" fmla="*/ 92 h 277"/>
                <a:gd name="T22" fmla="*/ 238 w 694"/>
                <a:gd name="T23" fmla="*/ 79 h 277"/>
                <a:gd name="T24" fmla="*/ 226 w 694"/>
                <a:gd name="T25" fmla="*/ 61 h 277"/>
                <a:gd name="T26" fmla="*/ 226 w 694"/>
                <a:gd name="T27" fmla="*/ 53 h 277"/>
                <a:gd name="T28" fmla="*/ 235 w 694"/>
                <a:gd name="T29" fmla="*/ 52 h 277"/>
                <a:gd name="T30" fmla="*/ 0 w 694"/>
                <a:gd name="T31" fmla="*/ 10 h 277"/>
                <a:gd name="T32" fmla="*/ 42 w 694"/>
                <a:gd name="T33" fmla="*/ 0 h 277"/>
                <a:gd name="T34" fmla="*/ 42 w 694"/>
                <a:gd name="T35" fmla="*/ 0 h 27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94"/>
                <a:gd name="T55" fmla="*/ 0 h 277"/>
                <a:gd name="T56" fmla="*/ 694 w 694"/>
                <a:gd name="T57" fmla="*/ 277 h 27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94" h="277">
                  <a:moveTo>
                    <a:pt x="83" y="0"/>
                  </a:moveTo>
                  <a:lnTo>
                    <a:pt x="492" y="87"/>
                  </a:lnTo>
                  <a:lnTo>
                    <a:pt x="519" y="76"/>
                  </a:lnTo>
                  <a:lnTo>
                    <a:pt x="583" y="60"/>
                  </a:lnTo>
                  <a:lnTo>
                    <a:pt x="651" y="62"/>
                  </a:lnTo>
                  <a:lnTo>
                    <a:pt x="694" y="113"/>
                  </a:lnTo>
                  <a:lnTo>
                    <a:pt x="694" y="154"/>
                  </a:lnTo>
                  <a:lnTo>
                    <a:pt x="680" y="192"/>
                  </a:lnTo>
                  <a:lnTo>
                    <a:pt x="653" y="227"/>
                  </a:lnTo>
                  <a:lnTo>
                    <a:pt x="616" y="254"/>
                  </a:lnTo>
                  <a:lnTo>
                    <a:pt x="538" y="277"/>
                  </a:lnTo>
                  <a:lnTo>
                    <a:pt x="477" y="238"/>
                  </a:lnTo>
                  <a:lnTo>
                    <a:pt x="453" y="183"/>
                  </a:lnTo>
                  <a:lnTo>
                    <a:pt x="453" y="160"/>
                  </a:lnTo>
                  <a:lnTo>
                    <a:pt x="470" y="157"/>
                  </a:lnTo>
                  <a:lnTo>
                    <a:pt x="0" y="31"/>
                  </a:lnTo>
                  <a:lnTo>
                    <a:pt x="83" y="0"/>
                  </a:lnTo>
                  <a:close/>
                </a:path>
              </a:pathLst>
            </a:custGeom>
            <a:solidFill>
              <a:srgbClr val="000000"/>
            </a:solidFill>
            <a:ln w="9525">
              <a:noFill/>
              <a:round/>
              <a:headEnd/>
              <a:tailEnd/>
            </a:ln>
          </p:spPr>
          <p:txBody>
            <a:bodyPr/>
            <a:lstStyle/>
            <a:p>
              <a:endParaRPr lang="en-US"/>
            </a:p>
          </p:txBody>
        </p:sp>
        <p:sp>
          <p:nvSpPr>
            <p:cNvPr id="53272" name="Freeform 23"/>
            <p:cNvSpPr>
              <a:spLocks/>
            </p:cNvSpPr>
            <p:nvPr/>
          </p:nvSpPr>
          <p:spPr bwMode="auto">
            <a:xfrm>
              <a:off x="3087" y="1002"/>
              <a:ext cx="114" cy="183"/>
            </a:xfrm>
            <a:custGeom>
              <a:avLst/>
              <a:gdLst>
                <a:gd name="T0" fmla="*/ 61 w 227"/>
                <a:gd name="T1" fmla="*/ 183 h 549"/>
                <a:gd name="T2" fmla="*/ 61 w 227"/>
                <a:gd name="T3" fmla="*/ 59 h 549"/>
                <a:gd name="T4" fmla="*/ 22 w 227"/>
                <a:gd name="T5" fmla="*/ 49 h 549"/>
                <a:gd name="T6" fmla="*/ 1 w 227"/>
                <a:gd name="T7" fmla="*/ 35 h 549"/>
                <a:gd name="T8" fmla="*/ 0 w 227"/>
                <a:gd name="T9" fmla="*/ 27 h 549"/>
                <a:gd name="T10" fmla="*/ 7 w 227"/>
                <a:gd name="T11" fmla="*/ 17 h 549"/>
                <a:gd name="T12" fmla="*/ 22 w 227"/>
                <a:gd name="T13" fmla="*/ 8 h 549"/>
                <a:gd name="T14" fmla="*/ 41 w 227"/>
                <a:gd name="T15" fmla="*/ 3 h 549"/>
                <a:gd name="T16" fmla="*/ 81 w 227"/>
                <a:gd name="T17" fmla="*/ 0 h 549"/>
                <a:gd name="T18" fmla="*/ 109 w 227"/>
                <a:gd name="T19" fmla="*/ 10 h 549"/>
                <a:gd name="T20" fmla="*/ 114 w 227"/>
                <a:gd name="T21" fmla="*/ 18 h 549"/>
                <a:gd name="T22" fmla="*/ 113 w 227"/>
                <a:gd name="T23" fmla="*/ 24 h 549"/>
                <a:gd name="T24" fmla="*/ 109 w 227"/>
                <a:gd name="T25" fmla="*/ 30 h 549"/>
                <a:gd name="T26" fmla="*/ 100 w 227"/>
                <a:gd name="T27" fmla="*/ 40 h 549"/>
                <a:gd name="T28" fmla="*/ 94 w 227"/>
                <a:gd name="T29" fmla="*/ 47 h 549"/>
                <a:gd name="T30" fmla="*/ 85 w 227"/>
                <a:gd name="T31" fmla="*/ 54 h 549"/>
                <a:gd name="T32" fmla="*/ 82 w 227"/>
                <a:gd name="T33" fmla="*/ 53 h 549"/>
                <a:gd name="T34" fmla="*/ 89 w 227"/>
                <a:gd name="T35" fmla="*/ 174 h 549"/>
                <a:gd name="T36" fmla="*/ 61 w 227"/>
                <a:gd name="T37" fmla="*/ 183 h 549"/>
                <a:gd name="T38" fmla="*/ 61 w 227"/>
                <a:gd name="T39" fmla="*/ 183 h 549"/>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27"/>
                <a:gd name="T61" fmla="*/ 0 h 549"/>
                <a:gd name="T62" fmla="*/ 227 w 227"/>
                <a:gd name="T63" fmla="*/ 549 h 549"/>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27" h="549">
                  <a:moveTo>
                    <a:pt x="122" y="549"/>
                  </a:moveTo>
                  <a:lnTo>
                    <a:pt x="122" y="177"/>
                  </a:lnTo>
                  <a:lnTo>
                    <a:pt x="43" y="146"/>
                  </a:lnTo>
                  <a:lnTo>
                    <a:pt x="2" y="106"/>
                  </a:lnTo>
                  <a:lnTo>
                    <a:pt x="0" y="80"/>
                  </a:lnTo>
                  <a:lnTo>
                    <a:pt x="14" y="51"/>
                  </a:lnTo>
                  <a:lnTo>
                    <a:pt x="44" y="25"/>
                  </a:lnTo>
                  <a:lnTo>
                    <a:pt x="81" y="9"/>
                  </a:lnTo>
                  <a:lnTo>
                    <a:pt x="162" y="0"/>
                  </a:lnTo>
                  <a:lnTo>
                    <a:pt x="218" y="30"/>
                  </a:lnTo>
                  <a:lnTo>
                    <a:pt x="227" y="54"/>
                  </a:lnTo>
                  <a:lnTo>
                    <a:pt x="225" y="71"/>
                  </a:lnTo>
                  <a:lnTo>
                    <a:pt x="218" y="90"/>
                  </a:lnTo>
                  <a:lnTo>
                    <a:pt x="200" y="121"/>
                  </a:lnTo>
                  <a:lnTo>
                    <a:pt x="188" y="141"/>
                  </a:lnTo>
                  <a:lnTo>
                    <a:pt x="170" y="161"/>
                  </a:lnTo>
                  <a:lnTo>
                    <a:pt x="163" y="159"/>
                  </a:lnTo>
                  <a:lnTo>
                    <a:pt x="177" y="523"/>
                  </a:lnTo>
                  <a:lnTo>
                    <a:pt x="122" y="549"/>
                  </a:lnTo>
                  <a:close/>
                </a:path>
              </a:pathLst>
            </a:custGeom>
            <a:solidFill>
              <a:srgbClr val="000000"/>
            </a:solidFill>
            <a:ln w="9525">
              <a:noFill/>
              <a:round/>
              <a:headEnd/>
              <a:tailEnd/>
            </a:ln>
          </p:spPr>
          <p:txBody>
            <a:bodyPr/>
            <a:lstStyle/>
            <a:p>
              <a:endParaRPr lang="en-US"/>
            </a:p>
          </p:txBody>
        </p:sp>
        <p:sp>
          <p:nvSpPr>
            <p:cNvPr id="53273" name="Freeform 24"/>
            <p:cNvSpPr>
              <a:spLocks/>
            </p:cNvSpPr>
            <p:nvPr/>
          </p:nvSpPr>
          <p:spPr bwMode="auto">
            <a:xfrm>
              <a:off x="3156" y="1093"/>
              <a:ext cx="427" cy="99"/>
            </a:xfrm>
            <a:custGeom>
              <a:avLst/>
              <a:gdLst>
                <a:gd name="T0" fmla="*/ 37 w 855"/>
                <a:gd name="T1" fmla="*/ 78 h 295"/>
                <a:gd name="T2" fmla="*/ 330 w 855"/>
                <a:gd name="T3" fmla="*/ 47 h 295"/>
                <a:gd name="T4" fmla="*/ 334 w 855"/>
                <a:gd name="T5" fmla="*/ 36 h 295"/>
                <a:gd name="T6" fmla="*/ 340 w 855"/>
                <a:gd name="T7" fmla="*/ 27 h 295"/>
                <a:gd name="T8" fmla="*/ 348 w 855"/>
                <a:gd name="T9" fmla="*/ 16 h 295"/>
                <a:gd name="T10" fmla="*/ 357 w 855"/>
                <a:gd name="T11" fmla="*/ 6 h 295"/>
                <a:gd name="T12" fmla="*/ 369 w 855"/>
                <a:gd name="T13" fmla="*/ 0 h 295"/>
                <a:gd name="T14" fmla="*/ 394 w 855"/>
                <a:gd name="T15" fmla="*/ 2 h 295"/>
                <a:gd name="T16" fmla="*/ 417 w 855"/>
                <a:gd name="T17" fmla="*/ 21 h 295"/>
                <a:gd name="T18" fmla="*/ 427 w 855"/>
                <a:gd name="T19" fmla="*/ 45 h 295"/>
                <a:gd name="T20" fmla="*/ 423 w 855"/>
                <a:gd name="T21" fmla="*/ 68 h 295"/>
                <a:gd name="T22" fmla="*/ 413 w 855"/>
                <a:gd name="T23" fmla="*/ 79 h 295"/>
                <a:gd name="T24" fmla="*/ 397 w 855"/>
                <a:gd name="T25" fmla="*/ 89 h 295"/>
                <a:gd name="T26" fmla="*/ 366 w 855"/>
                <a:gd name="T27" fmla="*/ 97 h 295"/>
                <a:gd name="T28" fmla="*/ 342 w 855"/>
                <a:gd name="T29" fmla="*/ 92 h 295"/>
                <a:gd name="T30" fmla="*/ 323 w 855"/>
                <a:gd name="T31" fmla="*/ 78 h 295"/>
                <a:gd name="T32" fmla="*/ 0 w 855"/>
                <a:gd name="T33" fmla="*/ 99 h 295"/>
                <a:gd name="T34" fmla="*/ 37 w 855"/>
                <a:gd name="T35" fmla="*/ 78 h 295"/>
                <a:gd name="T36" fmla="*/ 37 w 855"/>
                <a:gd name="T37" fmla="*/ 78 h 29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855"/>
                <a:gd name="T58" fmla="*/ 0 h 295"/>
                <a:gd name="T59" fmla="*/ 855 w 855"/>
                <a:gd name="T60" fmla="*/ 295 h 29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855" h="295">
                  <a:moveTo>
                    <a:pt x="75" y="233"/>
                  </a:moveTo>
                  <a:lnTo>
                    <a:pt x="660" y="139"/>
                  </a:lnTo>
                  <a:lnTo>
                    <a:pt x="668" y="108"/>
                  </a:lnTo>
                  <a:lnTo>
                    <a:pt x="680" y="80"/>
                  </a:lnTo>
                  <a:lnTo>
                    <a:pt x="697" y="47"/>
                  </a:lnTo>
                  <a:lnTo>
                    <a:pt x="714" y="19"/>
                  </a:lnTo>
                  <a:lnTo>
                    <a:pt x="738" y="0"/>
                  </a:lnTo>
                  <a:lnTo>
                    <a:pt x="788" y="6"/>
                  </a:lnTo>
                  <a:lnTo>
                    <a:pt x="835" y="63"/>
                  </a:lnTo>
                  <a:lnTo>
                    <a:pt x="855" y="133"/>
                  </a:lnTo>
                  <a:lnTo>
                    <a:pt x="846" y="203"/>
                  </a:lnTo>
                  <a:lnTo>
                    <a:pt x="826" y="236"/>
                  </a:lnTo>
                  <a:lnTo>
                    <a:pt x="795" y="264"/>
                  </a:lnTo>
                  <a:lnTo>
                    <a:pt x="733" y="289"/>
                  </a:lnTo>
                  <a:lnTo>
                    <a:pt x="685" y="275"/>
                  </a:lnTo>
                  <a:lnTo>
                    <a:pt x="647" y="233"/>
                  </a:lnTo>
                  <a:lnTo>
                    <a:pt x="0" y="295"/>
                  </a:lnTo>
                  <a:lnTo>
                    <a:pt x="75" y="233"/>
                  </a:lnTo>
                  <a:close/>
                </a:path>
              </a:pathLst>
            </a:custGeom>
            <a:solidFill>
              <a:srgbClr val="000000"/>
            </a:solidFill>
            <a:ln w="9525">
              <a:noFill/>
              <a:round/>
              <a:headEnd/>
              <a:tailEnd/>
            </a:ln>
          </p:spPr>
          <p:txBody>
            <a:bodyPr/>
            <a:lstStyle/>
            <a:p>
              <a:endParaRPr lang="en-US"/>
            </a:p>
          </p:txBody>
        </p:sp>
      </p:grpSp>
      <p:sp>
        <p:nvSpPr>
          <p:cNvPr id="53254" name="Text Box 25"/>
          <p:cNvSpPr txBox="1">
            <a:spLocks noChangeArrowheads="1"/>
          </p:cNvSpPr>
          <p:nvPr/>
        </p:nvSpPr>
        <p:spPr bwMode="auto">
          <a:xfrm>
            <a:off x="942975" y="2325688"/>
            <a:ext cx="7059613" cy="584200"/>
          </a:xfrm>
          <a:prstGeom prst="rect">
            <a:avLst/>
          </a:prstGeom>
          <a:noFill/>
          <a:ln w="9525">
            <a:noFill/>
            <a:miter lim="800000"/>
            <a:headEnd/>
            <a:tailEnd/>
          </a:ln>
        </p:spPr>
        <p:txBody>
          <a:bodyPr>
            <a:spAutoFit/>
          </a:bodyPr>
          <a:lstStyle/>
          <a:p>
            <a:pPr>
              <a:buFontTx/>
              <a:buChar char="•"/>
            </a:pPr>
            <a:r>
              <a:rPr lang="en-GB" sz="3200"/>
              <a:t>  </a:t>
            </a:r>
            <a:endParaRPr lang="en-US" sz="320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eaLnBrk="1" hangingPunct="1"/>
            <a:endParaRPr lang="en-US" sz="4000">
              <a:solidFill>
                <a:srgbClr val="FFFF00"/>
              </a:solidFill>
            </a:endParaRPr>
          </a:p>
        </p:txBody>
      </p:sp>
      <p:sp>
        <p:nvSpPr>
          <p:cNvPr id="54275" name="Rectangle 3"/>
          <p:cNvSpPr>
            <a:spLocks noGrp="1" noChangeArrowheads="1"/>
          </p:cNvSpPr>
          <p:nvPr>
            <p:ph type="body" idx="1"/>
          </p:nvPr>
        </p:nvSpPr>
        <p:spPr>
          <a:xfrm>
            <a:off x="557213" y="2038350"/>
            <a:ext cx="7997825" cy="4114800"/>
          </a:xfrm>
        </p:spPr>
        <p:txBody>
          <a:bodyPr/>
          <a:lstStyle/>
          <a:p>
            <a:pPr eaLnBrk="1" hangingPunct="1">
              <a:lnSpc>
                <a:spcPct val="90000"/>
              </a:lnSpc>
              <a:buFontTx/>
              <a:buNone/>
            </a:pPr>
            <a:br>
              <a:rPr lang="en-US" sz="3600">
                <a:solidFill>
                  <a:schemeClr val="bg1"/>
                </a:solidFill>
              </a:rPr>
            </a:br>
            <a:r>
              <a:rPr lang="en-US" sz="2800" b="1">
                <a:solidFill>
                  <a:schemeClr val="bg1"/>
                </a:solidFill>
              </a:rPr>
              <a:t> </a:t>
            </a:r>
          </a:p>
        </p:txBody>
      </p:sp>
      <p:sp>
        <p:nvSpPr>
          <p:cNvPr id="54276" name="Line 4"/>
          <p:cNvSpPr>
            <a:spLocks noChangeShapeType="1"/>
          </p:cNvSpPr>
          <p:nvPr/>
        </p:nvSpPr>
        <p:spPr bwMode="auto">
          <a:xfrm>
            <a:off x="0" y="1828800"/>
            <a:ext cx="7391400" cy="0"/>
          </a:xfrm>
          <a:prstGeom prst="line">
            <a:avLst/>
          </a:prstGeom>
          <a:noFill/>
          <a:ln w="127000">
            <a:solidFill>
              <a:srgbClr val="CC00CC"/>
            </a:solidFill>
            <a:round/>
            <a:headEnd/>
            <a:tailEnd/>
          </a:ln>
        </p:spPr>
        <p:txBody>
          <a:bodyPr wrap="none" anchor="ctr"/>
          <a:lstStyle/>
          <a:p>
            <a:endParaRPr lang="en-US"/>
          </a:p>
        </p:txBody>
      </p:sp>
      <p:grpSp>
        <p:nvGrpSpPr>
          <p:cNvPr id="54277" name="Group 5"/>
          <p:cNvGrpSpPr>
            <a:grpSpLocks/>
          </p:cNvGrpSpPr>
          <p:nvPr/>
        </p:nvGrpSpPr>
        <p:grpSpPr bwMode="auto">
          <a:xfrm>
            <a:off x="287338" y="363538"/>
            <a:ext cx="1306512" cy="749300"/>
            <a:chOff x="2203" y="852"/>
            <a:chExt cx="1404" cy="740"/>
          </a:xfrm>
        </p:grpSpPr>
        <p:sp>
          <p:nvSpPr>
            <p:cNvPr id="54279" name="Freeform 6"/>
            <p:cNvSpPr>
              <a:spLocks/>
            </p:cNvSpPr>
            <p:nvPr/>
          </p:nvSpPr>
          <p:spPr bwMode="auto">
            <a:xfrm>
              <a:off x="2529" y="1410"/>
              <a:ext cx="469" cy="179"/>
            </a:xfrm>
            <a:custGeom>
              <a:avLst/>
              <a:gdLst>
                <a:gd name="T0" fmla="*/ 0 w 937"/>
                <a:gd name="T1" fmla="*/ 25 h 536"/>
                <a:gd name="T2" fmla="*/ 195 w 937"/>
                <a:gd name="T3" fmla="*/ 0 h 536"/>
                <a:gd name="T4" fmla="*/ 351 w 937"/>
                <a:gd name="T5" fmla="*/ 29 h 536"/>
                <a:gd name="T6" fmla="*/ 469 w 937"/>
                <a:gd name="T7" fmla="*/ 179 h 536"/>
                <a:gd name="T8" fmla="*/ 279 w 937"/>
                <a:gd name="T9" fmla="*/ 164 h 536"/>
                <a:gd name="T10" fmla="*/ 25 w 937"/>
                <a:gd name="T11" fmla="*/ 57 h 536"/>
                <a:gd name="T12" fmla="*/ 0 w 937"/>
                <a:gd name="T13" fmla="*/ 25 h 536"/>
                <a:gd name="T14" fmla="*/ 0 w 937"/>
                <a:gd name="T15" fmla="*/ 25 h 536"/>
                <a:gd name="T16" fmla="*/ 0 60000 65536"/>
                <a:gd name="T17" fmla="*/ 0 60000 65536"/>
                <a:gd name="T18" fmla="*/ 0 60000 65536"/>
                <a:gd name="T19" fmla="*/ 0 60000 65536"/>
                <a:gd name="T20" fmla="*/ 0 60000 65536"/>
                <a:gd name="T21" fmla="*/ 0 60000 65536"/>
                <a:gd name="T22" fmla="*/ 0 60000 65536"/>
                <a:gd name="T23" fmla="*/ 0 60000 65536"/>
                <a:gd name="T24" fmla="*/ 0 w 937"/>
                <a:gd name="T25" fmla="*/ 0 h 536"/>
                <a:gd name="T26" fmla="*/ 937 w 937"/>
                <a:gd name="T27" fmla="*/ 536 h 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37" h="536">
                  <a:moveTo>
                    <a:pt x="0" y="74"/>
                  </a:moveTo>
                  <a:lnTo>
                    <a:pt x="390" y="0"/>
                  </a:lnTo>
                  <a:lnTo>
                    <a:pt x="702" y="86"/>
                  </a:lnTo>
                  <a:lnTo>
                    <a:pt x="937" y="536"/>
                  </a:lnTo>
                  <a:lnTo>
                    <a:pt x="558" y="492"/>
                  </a:lnTo>
                  <a:lnTo>
                    <a:pt x="49" y="170"/>
                  </a:lnTo>
                  <a:lnTo>
                    <a:pt x="0" y="74"/>
                  </a:lnTo>
                  <a:close/>
                </a:path>
              </a:pathLst>
            </a:custGeom>
            <a:solidFill>
              <a:srgbClr val="84D184"/>
            </a:solidFill>
            <a:ln w="9525">
              <a:noFill/>
              <a:round/>
              <a:headEnd/>
              <a:tailEnd/>
            </a:ln>
          </p:spPr>
          <p:txBody>
            <a:bodyPr/>
            <a:lstStyle/>
            <a:p>
              <a:endParaRPr lang="en-US"/>
            </a:p>
          </p:txBody>
        </p:sp>
        <p:sp>
          <p:nvSpPr>
            <p:cNvPr id="54280" name="Freeform 7"/>
            <p:cNvSpPr>
              <a:spLocks/>
            </p:cNvSpPr>
            <p:nvPr/>
          </p:nvSpPr>
          <p:spPr bwMode="auto">
            <a:xfrm>
              <a:off x="2964" y="1250"/>
              <a:ext cx="610" cy="123"/>
            </a:xfrm>
            <a:custGeom>
              <a:avLst/>
              <a:gdLst>
                <a:gd name="T0" fmla="*/ 0 w 1219"/>
                <a:gd name="T1" fmla="*/ 35 h 369"/>
                <a:gd name="T2" fmla="*/ 72 w 1219"/>
                <a:gd name="T3" fmla="*/ 82 h 369"/>
                <a:gd name="T4" fmla="*/ 214 w 1219"/>
                <a:gd name="T5" fmla="*/ 123 h 369"/>
                <a:gd name="T6" fmla="*/ 336 w 1219"/>
                <a:gd name="T7" fmla="*/ 114 h 369"/>
                <a:gd name="T8" fmla="*/ 463 w 1219"/>
                <a:gd name="T9" fmla="*/ 99 h 369"/>
                <a:gd name="T10" fmla="*/ 585 w 1219"/>
                <a:gd name="T11" fmla="*/ 32 h 369"/>
                <a:gd name="T12" fmla="*/ 610 w 1219"/>
                <a:gd name="T13" fmla="*/ 0 h 369"/>
                <a:gd name="T14" fmla="*/ 216 w 1219"/>
                <a:gd name="T15" fmla="*/ 6 h 369"/>
                <a:gd name="T16" fmla="*/ 0 w 1219"/>
                <a:gd name="T17" fmla="*/ 35 h 369"/>
                <a:gd name="T18" fmla="*/ 0 w 1219"/>
                <a:gd name="T19" fmla="*/ 35 h 36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219"/>
                <a:gd name="T31" fmla="*/ 0 h 369"/>
                <a:gd name="T32" fmla="*/ 1219 w 1219"/>
                <a:gd name="T33" fmla="*/ 369 h 36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219" h="369">
                  <a:moveTo>
                    <a:pt x="0" y="106"/>
                  </a:moveTo>
                  <a:lnTo>
                    <a:pt x="144" y="246"/>
                  </a:lnTo>
                  <a:lnTo>
                    <a:pt x="427" y="369"/>
                  </a:lnTo>
                  <a:lnTo>
                    <a:pt x="672" y="341"/>
                  </a:lnTo>
                  <a:lnTo>
                    <a:pt x="925" y="297"/>
                  </a:lnTo>
                  <a:lnTo>
                    <a:pt x="1170" y="95"/>
                  </a:lnTo>
                  <a:lnTo>
                    <a:pt x="1219" y="0"/>
                  </a:lnTo>
                  <a:lnTo>
                    <a:pt x="432" y="18"/>
                  </a:lnTo>
                  <a:lnTo>
                    <a:pt x="0" y="106"/>
                  </a:lnTo>
                  <a:close/>
                </a:path>
              </a:pathLst>
            </a:custGeom>
            <a:solidFill>
              <a:srgbClr val="84D184"/>
            </a:solidFill>
            <a:ln w="9525">
              <a:noFill/>
              <a:round/>
              <a:headEnd/>
              <a:tailEnd/>
            </a:ln>
          </p:spPr>
          <p:txBody>
            <a:bodyPr/>
            <a:lstStyle/>
            <a:p>
              <a:endParaRPr lang="en-US"/>
            </a:p>
          </p:txBody>
        </p:sp>
        <p:sp>
          <p:nvSpPr>
            <p:cNvPr id="54281" name="Freeform 8"/>
            <p:cNvSpPr>
              <a:spLocks/>
            </p:cNvSpPr>
            <p:nvPr/>
          </p:nvSpPr>
          <p:spPr bwMode="auto">
            <a:xfrm>
              <a:off x="3261" y="852"/>
              <a:ext cx="346" cy="226"/>
            </a:xfrm>
            <a:custGeom>
              <a:avLst/>
              <a:gdLst>
                <a:gd name="T0" fmla="*/ 61 w 692"/>
                <a:gd name="T1" fmla="*/ 226 h 677"/>
                <a:gd name="T2" fmla="*/ 25 w 692"/>
                <a:gd name="T3" fmla="*/ 190 h 677"/>
                <a:gd name="T4" fmla="*/ 0 w 692"/>
                <a:gd name="T5" fmla="*/ 138 h 677"/>
                <a:gd name="T6" fmla="*/ 34 w 692"/>
                <a:gd name="T7" fmla="*/ 97 h 677"/>
                <a:gd name="T8" fmla="*/ 99 w 692"/>
                <a:gd name="T9" fmla="*/ 65 h 677"/>
                <a:gd name="T10" fmla="*/ 198 w 692"/>
                <a:gd name="T11" fmla="*/ 41 h 677"/>
                <a:gd name="T12" fmla="*/ 346 w 692"/>
                <a:gd name="T13" fmla="*/ 0 h 677"/>
                <a:gd name="T14" fmla="*/ 241 w 692"/>
                <a:gd name="T15" fmla="*/ 129 h 677"/>
                <a:gd name="T16" fmla="*/ 61 w 692"/>
                <a:gd name="T17" fmla="*/ 226 h 677"/>
                <a:gd name="T18" fmla="*/ 61 w 692"/>
                <a:gd name="T19" fmla="*/ 226 h 67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92"/>
                <a:gd name="T31" fmla="*/ 0 h 677"/>
                <a:gd name="T32" fmla="*/ 692 w 692"/>
                <a:gd name="T33" fmla="*/ 677 h 67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92" h="677">
                  <a:moveTo>
                    <a:pt x="123" y="677"/>
                  </a:moveTo>
                  <a:lnTo>
                    <a:pt x="50" y="570"/>
                  </a:lnTo>
                  <a:lnTo>
                    <a:pt x="0" y="413"/>
                  </a:lnTo>
                  <a:lnTo>
                    <a:pt x="67" y="290"/>
                  </a:lnTo>
                  <a:lnTo>
                    <a:pt x="199" y="195"/>
                  </a:lnTo>
                  <a:lnTo>
                    <a:pt x="397" y="123"/>
                  </a:lnTo>
                  <a:lnTo>
                    <a:pt x="692" y="0"/>
                  </a:lnTo>
                  <a:lnTo>
                    <a:pt x="482" y="386"/>
                  </a:lnTo>
                  <a:lnTo>
                    <a:pt x="123" y="677"/>
                  </a:lnTo>
                  <a:close/>
                </a:path>
              </a:pathLst>
            </a:custGeom>
            <a:solidFill>
              <a:srgbClr val="84D184"/>
            </a:solidFill>
            <a:ln w="9525">
              <a:noFill/>
              <a:round/>
              <a:headEnd/>
              <a:tailEnd/>
            </a:ln>
          </p:spPr>
          <p:txBody>
            <a:bodyPr/>
            <a:lstStyle/>
            <a:p>
              <a:endParaRPr lang="en-US"/>
            </a:p>
          </p:txBody>
        </p:sp>
        <p:sp>
          <p:nvSpPr>
            <p:cNvPr id="54282" name="Freeform 9"/>
            <p:cNvSpPr>
              <a:spLocks/>
            </p:cNvSpPr>
            <p:nvPr/>
          </p:nvSpPr>
          <p:spPr bwMode="auto">
            <a:xfrm>
              <a:off x="2851" y="973"/>
              <a:ext cx="203" cy="308"/>
            </a:xfrm>
            <a:custGeom>
              <a:avLst/>
              <a:gdLst>
                <a:gd name="T0" fmla="*/ 0 w 408"/>
                <a:gd name="T1" fmla="*/ 0 h 922"/>
                <a:gd name="T2" fmla="*/ 104 w 408"/>
                <a:gd name="T3" fmla="*/ 308 h 922"/>
                <a:gd name="T4" fmla="*/ 185 w 408"/>
                <a:gd name="T5" fmla="*/ 241 h 922"/>
                <a:gd name="T6" fmla="*/ 203 w 408"/>
                <a:gd name="T7" fmla="*/ 140 h 922"/>
                <a:gd name="T8" fmla="*/ 155 w 408"/>
                <a:gd name="T9" fmla="*/ 69 h 922"/>
                <a:gd name="T10" fmla="*/ 96 w 408"/>
                <a:gd name="T11" fmla="*/ 26 h 922"/>
                <a:gd name="T12" fmla="*/ 0 w 408"/>
                <a:gd name="T13" fmla="*/ 0 h 922"/>
                <a:gd name="T14" fmla="*/ 0 w 408"/>
                <a:gd name="T15" fmla="*/ 0 h 922"/>
                <a:gd name="T16" fmla="*/ 0 60000 65536"/>
                <a:gd name="T17" fmla="*/ 0 60000 65536"/>
                <a:gd name="T18" fmla="*/ 0 60000 65536"/>
                <a:gd name="T19" fmla="*/ 0 60000 65536"/>
                <a:gd name="T20" fmla="*/ 0 60000 65536"/>
                <a:gd name="T21" fmla="*/ 0 60000 65536"/>
                <a:gd name="T22" fmla="*/ 0 60000 65536"/>
                <a:gd name="T23" fmla="*/ 0 60000 65536"/>
                <a:gd name="T24" fmla="*/ 0 w 408"/>
                <a:gd name="T25" fmla="*/ 0 h 922"/>
                <a:gd name="T26" fmla="*/ 408 w 408"/>
                <a:gd name="T27" fmla="*/ 922 h 92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08" h="922">
                  <a:moveTo>
                    <a:pt x="0" y="0"/>
                  </a:moveTo>
                  <a:lnTo>
                    <a:pt x="210" y="922"/>
                  </a:lnTo>
                  <a:lnTo>
                    <a:pt x="372" y="720"/>
                  </a:lnTo>
                  <a:lnTo>
                    <a:pt x="408" y="419"/>
                  </a:lnTo>
                  <a:lnTo>
                    <a:pt x="312" y="207"/>
                  </a:lnTo>
                  <a:lnTo>
                    <a:pt x="192" y="78"/>
                  </a:lnTo>
                  <a:lnTo>
                    <a:pt x="0" y="0"/>
                  </a:lnTo>
                  <a:close/>
                </a:path>
              </a:pathLst>
            </a:custGeom>
            <a:solidFill>
              <a:srgbClr val="84D184"/>
            </a:solidFill>
            <a:ln w="9525">
              <a:noFill/>
              <a:round/>
              <a:headEnd/>
              <a:tailEnd/>
            </a:ln>
          </p:spPr>
          <p:txBody>
            <a:bodyPr/>
            <a:lstStyle/>
            <a:p>
              <a:endParaRPr lang="en-US"/>
            </a:p>
          </p:txBody>
        </p:sp>
        <p:sp>
          <p:nvSpPr>
            <p:cNvPr id="54283" name="Freeform 10"/>
            <p:cNvSpPr>
              <a:spLocks/>
            </p:cNvSpPr>
            <p:nvPr/>
          </p:nvSpPr>
          <p:spPr bwMode="auto">
            <a:xfrm>
              <a:off x="2499" y="1093"/>
              <a:ext cx="154" cy="342"/>
            </a:xfrm>
            <a:custGeom>
              <a:avLst/>
              <a:gdLst>
                <a:gd name="T0" fmla="*/ 0 w 306"/>
                <a:gd name="T1" fmla="*/ 342 h 1026"/>
                <a:gd name="T2" fmla="*/ 21 w 306"/>
                <a:gd name="T3" fmla="*/ 0 h 1026"/>
                <a:gd name="T4" fmla="*/ 126 w 306"/>
                <a:gd name="T5" fmla="*/ 70 h 1026"/>
                <a:gd name="T6" fmla="*/ 154 w 306"/>
                <a:gd name="T7" fmla="*/ 162 h 1026"/>
                <a:gd name="T8" fmla="*/ 111 w 306"/>
                <a:gd name="T9" fmla="*/ 269 h 1026"/>
                <a:gd name="T10" fmla="*/ 0 w 306"/>
                <a:gd name="T11" fmla="*/ 342 h 1026"/>
                <a:gd name="T12" fmla="*/ 0 w 306"/>
                <a:gd name="T13" fmla="*/ 342 h 1026"/>
                <a:gd name="T14" fmla="*/ 0 60000 65536"/>
                <a:gd name="T15" fmla="*/ 0 60000 65536"/>
                <a:gd name="T16" fmla="*/ 0 60000 65536"/>
                <a:gd name="T17" fmla="*/ 0 60000 65536"/>
                <a:gd name="T18" fmla="*/ 0 60000 65536"/>
                <a:gd name="T19" fmla="*/ 0 60000 65536"/>
                <a:gd name="T20" fmla="*/ 0 60000 65536"/>
                <a:gd name="T21" fmla="*/ 0 w 306"/>
                <a:gd name="T22" fmla="*/ 0 h 1026"/>
                <a:gd name="T23" fmla="*/ 306 w 306"/>
                <a:gd name="T24" fmla="*/ 1026 h 102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06" h="1026">
                  <a:moveTo>
                    <a:pt x="0" y="1026"/>
                  </a:moveTo>
                  <a:lnTo>
                    <a:pt x="42" y="0"/>
                  </a:lnTo>
                  <a:lnTo>
                    <a:pt x="251" y="211"/>
                  </a:lnTo>
                  <a:lnTo>
                    <a:pt x="306" y="485"/>
                  </a:lnTo>
                  <a:lnTo>
                    <a:pt x="221" y="808"/>
                  </a:lnTo>
                  <a:lnTo>
                    <a:pt x="0" y="1026"/>
                  </a:lnTo>
                  <a:close/>
                </a:path>
              </a:pathLst>
            </a:custGeom>
            <a:solidFill>
              <a:srgbClr val="84D184"/>
            </a:solidFill>
            <a:ln w="9525">
              <a:noFill/>
              <a:round/>
              <a:headEnd/>
              <a:tailEnd/>
            </a:ln>
          </p:spPr>
          <p:txBody>
            <a:bodyPr/>
            <a:lstStyle/>
            <a:p>
              <a:endParaRPr lang="en-US"/>
            </a:p>
          </p:txBody>
        </p:sp>
        <p:sp>
          <p:nvSpPr>
            <p:cNvPr id="54284" name="Freeform 11"/>
            <p:cNvSpPr>
              <a:spLocks/>
            </p:cNvSpPr>
            <p:nvPr/>
          </p:nvSpPr>
          <p:spPr bwMode="auto">
            <a:xfrm>
              <a:off x="2203" y="876"/>
              <a:ext cx="1385" cy="636"/>
            </a:xfrm>
            <a:custGeom>
              <a:avLst/>
              <a:gdLst>
                <a:gd name="T0" fmla="*/ 246 w 2771"/>
                <a:gd name="T1" fmla="*/ 555 h 1909"/>
                <a:gd name="T2" fmla="*/ 362 w 2771"/>
                <a:gd name="T3" fmla="*/ 531 h 1909"/>
                <a:gd name="T4" fmla="*/ 491 w 2771"/>
                <a:gd name="T5" fmla="*/ 497 h 1909"/>
                <a:gd name="T6" fmla="*/ 559 w 2771"/>
                <a:gd name="T7" fmla="*/ 474 h 1909"/>
                <a:gd name="T8" fmla="*/ 631 w 2771"/>
                <a:gd name="T9" fmla="*/ 450 h 1909"/>
                <a:gd name="T10" fmla="*/ 702 w 2771"/>
                <a:gd name="T11" fmla="*/ 420 h 1909"/>
                <a:gd name="T12" fmla="*/ 776 w 2771"/>
                <a:gd name="T13" fmla="*/ 388 h 1909"/>
                <a:gd name="T14" fmla="*/ 847 w 2771"/>
                <a:gd name="T15" fmla="*/ 353 h 1909"/>
                <a:gd name="T16" fmla="*/ 914 w 2771"/>
                <a:gd name="T17" fmla="*/ 318 h 1909"/>
                <a:gd name="T18" fmla="*/ 976 w 2771"/>
                <a:gd name="T19" fmla="*/ 283 h 1909"/>
                <a:gd name="T20" fmla="*/ 1035 w 2771"/>
                <a:gd name="T21" fmla="*/ 249 h 1909"/>
                <a:gd name="T22" fmla="*/ 1090 w 2771"/>
                <a:gd name="T23" fmla="*/ 215 h 1909"/>
                <a:gd name="T24" fmla="*/ 1139 w 2771"/>
                <a:gd name="T25" fmla="*/ 183 h 1909"/>
                <a:gd name="T26" fmla="*/ 1186 w 2771"/>
                <a:gd name="T27" fmla="*/ 153 h 1909"/>
                <a:gd name="T28" fmla="*/ 1226 w 2771"/>
                <a:gd name="T29" fmla="*/ 124 h 1909"/>
                <a:gd name="T30" fmla="*/ 1262 w 2771"/>
                <a:gd name="T31" fmla="*/ 98 h 1909"/>
                <a:gd name="T32" fmla="*/ 1295 w 2771"/>
                <a:gd name="T33" fmla="*/ 74 h 1909"/>
                <a:gd name="T34" fmla="*/ 1322 w 2771"/>
                <a:gd name="T35" fmla="*/ 53 h 1909"/>
                <a:gd name="T36" fmla="*/ 1362 w 2771"/>
                <a:gd name="T37" fmla="*/ 20 h 1909"/>
                <a:gd name="T38" fmla="*/ 1383 w 2771"/>
                <a:gd name="T39" fmla="*/ 0 h 1909"/>
                <a:gd name="T40" fmla="*/ 1377 w 2771"/>
                <a:gd name="T41" fmla="*/ 115 h 1909"/>
                <a:gd name="T42" fmla="*/ 1364 w 2771"/>
                <a:gd name="T43" fmla="*/ 146 h 1909"/>
                <a:gd name="T44" fmla="*/ 1342 w 2771"/>
                <a:gd name="T45" fmla="*/ 172 h 1909"/>
                <a:gd name="T46" fmla="*/ 1309 w 2771"/>
                <a:gd name="T47" fmla="*/ 190 h 1909"/>
                <a:gd name="T48" fmla="*/ 1238 w 2771"/>
                <a:gd name="T49" fmla="*/ 206 h 1909"/>
                <a:gd name="T50" fmla="*/ 1129 w 2771"/>
                <a:gd name="T51" fmla="*/ 206 h 1909"/>
                <a:gd name="T52" fmla="*/ 1106 w 2771"/>
                <a:gd name="T53" fmla="*/ 224 h 1909"/>
                <a:gd name="T54" fmla="*/ 1069 w 2771"/>
                <a:gd name="T55" fmla="*/ 253 h 1909"/>
                <a:gd name="T56" fmla="*/ 1030 w 2771"/>
                <a:gd name="T57" fmla="*/ 281 h 1909"/>
                <a:gd name="T58" fmla="*/ 999 w 2771"/>
                <a:gd name="T59" fmla="*/ 302 h 1909"/>
                <a:gd name="T60" fmla="*/ 965 w 2771"/>
                <a:gd name="T61" fmla="*/ 324 h 1909"/>
                <a:gd name="T62" fmla="*/ 928 w 2771"/>
                <a:gd name="T63" fmla="*/ 347 h 1909"/>
                <a:gd name="T64" fmla="*/ 887 w 2771"/>
                <a:gd name="T65" fmla="*/ 370 h 1909"/>
                <a:gd name="T66" fmla="*/ 843 w 2771"/>
                <a:gd name="T67" fmla="*/ 394 h 1909"/>
                <a:gd name="T68" fmla="*/ 797 w 2771"/>
                <a:gd name="T69" fmla="*/ 417 h 1909"/>
                <a:gd name="T70" fmla="*/ 749 w 2771"/>
                <a:gd name="T71" fmla="*/ 440 h 1909"/>
                <a:gd name="T72" fmla="*/ 699 w 2771"/>
                <a:gd name="T73" fmla="*/ 461 h 1909"/>
                <a:gd name="T74" fmla="*/ 646 w 2771"/>
                <a:gd name="T75" fmla="*/ 482 h 1909"/>
                <a:gd name="T76" fmla="*/ 565 w 2771"/>
                <a:gd name="T77" fmla="*/ 509 h 1909"/>
                <a:gd name="T78" fmla="*/ 455 w 2771"/>
                <a:gd name="T79" fmla="*/ 540 h 1909"/>
                <a:gd name="T80" fmla="*/ 347 w 2771"/>
                <a:gd name="T81" fmla="*/ 567 h 1909"/>
                <a:gd name="T82" fmla="*/ 247 w 2771"/>
                <a:gd name="T83" fmla="*/ 591 h 1909"/>
                <a:gd name="T84" fmla="*/ 120 w 2771"/>
                <a:gd name="T85" fmla="*/ 616 h 1909"/>
                <a:gd name="T86" fmla="*/ 0 w 2771"/>
                <a:gd name="T87" fmla="*/ 636 h 1909"/>
                <a:gd name="T88" fmla="*/ 11 w 2771"/>
                <a:gd name="T89" fmla="*/ 583 h 1909"/>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2771"/>
                <a:gd name="T136" fmla="*/ 0 h 1909"/>
                <a:gd name="T137" fmla="*/ 2771 w 2771"/>
                <a:gd name="T138" fmla="*/ 1909 h 1909"/>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2771" h="1909">
                  <a:moveTo>
                    <a:pt x="22" y="1751"/>
                  </a:moveTo>
                  <a:lnTo>
                    <a:pt x="492" y="1667"/>
                  </a:lnTo>
                  <a:lnTo>
                    <a:pt x="605" y="1633"/>
                  </a:lnTo>
                  <a:lnTo>
                    <a:pt x="724" y="1594"/>
                  </a:lnTo>
                  <a:lnTo>
                    <a:pt x="850" y="1546"/>
                  </a:lnTo>
                  <a:lnTo>
                    <a:pt x="983" y="1491"/>
                  </a:lnTo>
                  <a:lnTo>
                    <a:pt x="1051" y="1459"/>
                  </a:lnTo>
                  <a:lnTo>
                    <a:pt x="1119" y="1424"/>
                  </a:lnTo>
                  <a:lnTo>
                    <a:pt x="1191" y="1389"/>
                  </a:lnTo>
                  <a:lnTo>
                    <a:pt x="1263" y="1350"/>
                  </a:lnTo>
                  <a:lnTo>
                    <a:pt x="1332" y="1308"/>
                  </a:lnTo>
                  <a:lnTo>
                    <a:pt x="1405" y="1262"/>
                  </a:lnTo>
                  <a:lnTo>
                    <a:pt x="1479" y="1215"/>
                  </a:lnTo>
                  <a:lnTo>
                    <a:pt x="1552" y="1164"/>
                  </a:lnTo>
                  <a:lnTo>
                    <a:pt x="1624" y="1111"/>
                  </a:lnTo>
                  <a:lnTo>
                    <a:pt x="1694" y="1060"/>
                  </a:lnTo>
                  <a:lnTo>
                    <a:pt x="1761" y="1007"/>
                  </a:lnTo>
                  <a:lnTo>
                    <a:pt x="1829" y="954"/>
                  </a:lnTo>
                  <a:lnTo>
                    <a:pt x="1892" y="902"/>
                  </a:lnTo>
                  <a:lnTo>
                    <a:pt x="1953" y="849"/>
                  </a:lnTo>
                  <a:lnTo>
                    <a:pt x="2013" y="800"/>
                  </a:lnTo>
                  <a:lnTo>
                    <a:pt x="2071" y="748"/>
                  </a:lnTo>
                  <a:lnTo>
                    <a:pt x="2127" y="696"/>
                  </a:lnTo>
                  <a:lnTo>
                    <a:pt x="2181" y="646"/>
                  </a:lnTo>
                  <a:lnTo>
                    <a:pt x="2230" y="599"/>
                  </a:lnTo>
                  <a:lnTo>
                    <a:pt x="2279" y="550"/>
                  </a:lnTo>
                  <a:lnTo>
                    <a:pt x="2327" y="505"/>
                  </a:lnTo>
                  <a:lnTo>
                    <a:pt x="2372" y="460"/>
                  </a:lnTo>
                  <a:lnTo>
                    <a:pt x="2415" y="416"/>
                  </a:lnTo>
                  <a:lnTo>
                    <a:pt x="2452" y="372"/>
                  </a:lnTo>
                  <a:lnTo>
                    <a:pt x="2490" y="333"/>
                  </a:lnTo>
                  <a:lnTo>
                    <a:pt x="2525" y="293"/>
                  </a:lnTo>
                  <a:lnTo>
                    <a:pt x="2559" y="257"/>
                  </a:lnTo>
                  <a:lnTo>
                    <a:pt x="2590" y="221"/>
                  </a:lnTo>
                  <a:lnTo>
                    <a:pt x="2617" y="190"/>
                  </a:lnTo>
                  <a:lnTo>
                    <a:pt x="2644" y="158"/>
                  </a:lnTo>
                  <a:lnTo>
                    <a:pt x="2689" y="104"/>
                  </a:lnTo>
                  <a:lnTo>
                    <a:pt x="2724" y="61"/>
                  </a:lnTo>
                  <a:lnTo>
                    <a:pt x="2748" y="27"/>
                  </a:lnTo>
                  <a:lnTo>
                    <a:pt x="2767" y="0"/>
                  </a:lnTo>
                  <a:lnTo>
                    <a:pt x="2771" y="246"/>
                  </a:lnTo>
                  <a:lnTo>
                    <a:pt x="2755" y="344"/>
                  </a:lnTo>
                  <a:lnTo>
                    <a:pt x="2745" y="393"/>
                  </a:lnTo>
                  <a:lnTo>
                    <a:pt x="2728" y="438"/>
                  </a:lnTo>
                  <a:lnTo>
                    <a:pt x="2707" y="479"/>
                  </a:lnTo>
                  <a:lnTo>
                    <a:pt x="2685" y="517"/>
                  </a:lnTo>
                  <a:lnTo>
                    <a:pt x="2653" y="546"/>
                  </a:lnTo>
                  <a:lnTo>
                    <a:pt x="2619" y="571"/>
                  </a:lnTo>
                  <a:lnTo>
                    <a:pt x="2544" y="601"/>
                  </a:lnTo>
                  <a:lnTo>
                    <a:pt x="2477" y="619"/>
                  </a:lnTo>
                  <a:lnTo>
                    <a:pt x="2362" y="633"/>
                  </a:lnTo>
                  <a:lnTo>
                    <a:pt x="2259" y="619"/>
                  </a:lnTo>
                  <a:lnTo>
                    <a:pt x="2240" y="645"/>
                  </a:lnTo>
                  <a:lnTo>
                    <a:pt x="2213" y="673"/>
                  </a:lnTo>
                  <a:lnTo>
                    <a:pt x="2181" y="713"/>
                  </a:lnTo>
                  <a:lnTo>
                    <a:pt x="2139" y="760"/>
                  </a:lnTo>
                  <a:lnTo>
                    <a:pt x="2088" y="814"/>
                  </a:lnTo>
                  <a:lnTo>
                    <a:pt x="2060" y="842"/>
                  </a:lnTo>
                  <a:lnTo>
                    <a:pt x="2031" y="874"/>
                  </a:lnTo>
                  <a:lnTo>
                    <a:pt x="1998" y="906"/>
                  </a:lnTo>
                  <a:lnTo>
                    <a:pt x="1965" y="937"/>
                  </a:lnTo>
                  <a:lnTo>
                    <a:pt x="1931" y="972"/>
                  </a:lnTo>
                  <a:lnTo>
                    <a:pt x="1892" y="1007"/>
                  </a:lnTo>
                  <a:lnTo>
                    <a:pt x="1856" y="1041"/>
                  </a:lnTo>
                  <a:lnTo>
                    <a:pt x="1815" y="1076"/>
                  </a:lnTo>
                  <a:lnTo>
                    <a:pt x="1775" y="1111"/>
                  </a:lnTo>
                  <a:lnTo>
                    <a:pt x="1730" y="1147"/>
                  </a:lnTo>
                  <a:lnTo>
                    <a:pt x="1687" y="1183"/>
                  </a:lnTo>
                  <a:lnTo>
                    <a:pt x="1642" y="1217"/>
                  </a:lnTo>
                  <a:lnTo>
                    <a:pt x="1595" y="1253"/>
                  </a:lnTo>
                  <a:lnTo>
                    <a:pt x="1548" y="1286"/>
                  </a:lnTo>
                  <a:lnTo>
                    <a:pt x="1499" y="1322"/>
                  </a:lnTo>
                  <a:lnTo>
                    <a:pt x="1447" y="1353"/>
                  </a:lnTo>
                  <a:lnTo>
                    <a:pt x="1398" y="1385"/>
                  </a:lnTo>
                  <a:lnTo>
                    <a:pt x="1345" y="1416"/>
                  </a:lnTo>
                  <a:lnTo>
                    <a:pt x="1293" y="1446"/>
                  </a:lnTo>
                  <a:lnTo>
                    <a:pt x="1239" y="1474"/>
                  </a:lnTo>
                  <a:lnTo>
                    <a:pt x="1130" y="1527"/>
                  </a:lnTo>
                  <a:lnTo>
                    <a:pt x="1018" y="1574"/>
                  </a:lnTo>
                  <a:lnTo>
                    <a:pt x="910" y="1622"/>
                  </a:lnTo>
                  <a:lnTo>
                    <a:pt x="801" y="1664"/>
                  </a:lnTo>
                  <a:lnTo>
                    <a:pt x="694" y="1702"/>
                  </a:lnTo>
                  <a:lnTo>
                    <a:pt x="593" y="1739"/>
                  </a:lnTo>
                  <a:lnTo>
                    <a:pt x="495" y="1773"/>
                  </a:lnTo>
                  <a:lnTo>
                    <a:pt x="403" y="1801"/>
                  </a:lnTo>
                  <a:lnTo>
                    <a:pt x="240" y="1848"/>
                  </a:lnTo>
                  <a:lnTo>
                    <a:pt x="113" y="1882"/>
                  </a:lnTo>
                  <a:lnTo>
                    <a:pt x="0" y="1909"/>
                  </a:lnTo>
                  <a:lnTo>
                    <a:pt x="22" y="1751"/>
                  </a:lnTo>
                  <a:close/>
                </a:path>
              </a:pathLst>
            </a:custGeom>
            <a:solidFill>
              <a:srgbClr val="000000"/>
            </a:solidFill>
            <a:ln w="9525">
              <a:noFill/>
              <a:round/>
              <a:headEnd/>
              <a:tailEnd/>
            </a:ln>
          </p:spPr>
          <p:txBody>
            <a:bodyPr/>
            <a:lstStyle/>
            <a:p>
              <a:endParaRPr lang="en-US"/>
            </a:p>
          </p:txBody>
        </p:sp>
        <p:sp>
          <p:nvSpPr>
            <p:cNvPr id="54285" name="Freeform 12"/>
            <p:cNvSpPr>
              <a:spLocks/>
            </p:cNvSpPr>
            <p:nvPr/>
          </p:nvSpPr>
          <p:spPr bwMode="auto">
            <a:xfrm>
              <a:off x="3245" y="876"/>
              <a:ext cx="288" cy="190"/>
            </a:xfrm>
            <a:custGeom>
              <a:avLst/>
              <a:gdLst>
                <a:gd name="T0" fmla="*/ 288 w 575"/>
                <a:gd name="T1" fmla="*/ 0 h 571"/>
                <a:gd name="T2" fmla="*/ 260 w 575"/>
                <a:gd name="T3" fmla="*/ 8 h 571"/>
                <a:gd name="T4" fmla="*/ 196 w 575"/>
                <a:gd name="T5" fmla="*/ 27 h 571"/>
                <a:gd name="T6" fmla="*/ 159 w 575"/>
                <a:gd name="T7" fmla="*/ 40 h 571"/>
                <a:gd name="T8" fmla="*/ 123 w 575"/>
                <a:gd name="T9" fmla="*/ 55 h 571"/>
                <a:gd name="T10" fmla="*/ 93 w 575"/>
                <a:gd name="T11" fmla="*/ 70 h 571"/>
                <a:gd name="T12" fmla="*/ 71 w 575"/>
                <a:gd name="T13" fmla="*/ 87 h 571"/>
                <a:gd name="T14" fmla="*/ 58 w 575"/>
                <a:gd name="T15" fmla="*/ 103 h 571"/>
                <a:gd name="T16" fmla="*/ 51 w 575"/>
                <a:gd name="T17" fmla="*/ 121 h 571"/>
                <a:gd name="T18" fmla="*/ 49 w 575"/>
                <a:gd name="T19" fmla="*/ 155 h 571"/>
                <a:gd name="T20" fmla="*/ 56 w 575"/>
                <a:gd name="T21" fmla="*/ 180 h 571"/>
                <a:gd name="T22" fmla="*/ 60 w 575"/>
                <a:gd name="T23" fmla="*/ 190 h 571"/>
                <a:gd name="T24" fmla="*/ 46 w 575"/>
                <a:gd name="T25" fmla="*/ 178 h 571"/>
                <a:gd name="T26" fmla="*/ 33 w 575"/>
                <a:gd name="T27" fmla="*/ 165 h 571"/>
                <a:gd name="T28" fmla="*/ 19 w 575"/>
                <a:gd name="T29" fmla="*/ 149 h 571"/>
                <a:gd name="T30" fmla="*/ 7 w 575"/>
                <a:gd name="T31" fmla="*/ 131 h 571"/>
                <a:gd name="T32" fmla="*/ 0 w 575"/>
                <a:gd name="T33" fmla="*/ 112 h 571"/>
                <a:gd name="T34" fmla="*/ 1 w 575"/>
                <a:gd name="T35" fmla="*/ 92 h 571"/>
                <a:gd name="T36" fmla="*/ 13 w 575"/>
                <a:gd name="T37" fmla="*/ 74 h 571"/>
                <a:gd name="T38" fmla="*/ 24 w 575"/>
                <a:gd name="T39" fmla="*/ 66 h 571"/>
                <a:gd name="T40" fmla="*/ 38 w 575"/>
                <a:gd name="T41" fmla="*/ 58 h 571"/>
                <a:gd name="T42" fmla="*/ 76 w 575"/>
                <a:gd name="T43" fmla="*/ 43 h 571"/>
                <a:gd name="T44" fmla="*/ 120 w 575"/>
                <a:gd name="T45" fmla="*/ 30 h 571"/>
                <a:gd name="T46" fmla="*/ 169 w 575"/>
                <a:gd name="T47" fmla="*/ 19 h 571"/>
                <a:gd name="T48" fmla="*/ 251 w 575"/>
                <a:gd name="T49" fmla="*/ 5 h 571"/>
                <a:gd name="T50" fmla="*/ 288 w 575"/>
                <a:gd name="T51" fmla="*/ 0 h 571"/>
                <a:gd name="T52" fmla="*/ 288 w 575"/>
                <a:gd name="T53" fmla="*/ 0 h 57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575"/>
                <a:gd name="T82" fmla="*/ 0 h 571"/>
                <a:gd name="T83" fmla="*/ 575 w 575"/>
                <a:gd name="T84" fmla="*/ 571 h 571"/>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575" h="571">
                  <a:moveTo>
                    <a:pt x="575" y="0"/>
                  </a:moveTo>
                  <a:lnTo>
                    <a:pt x="520" y="23"/>
                  </a:lnTo>
                  <a:lnTo>
                    <a:pt x="392" y="80"/>
                  </a:lnTo>
                  <a:lnTo>
                    <a:pt x="318" y="119"/>
                  </a:lnTo>
                  <a:lnTo>
                    <a:pt x="246" y="164"/>
                  </a:lnTo>
                  <a:lnTo>
                    <a:pt x="185" y="211"/>
                  </a:lnTo>
                  <a:lnTo>
                    <a:pt x="141" y="260"/>
                  </a:lnTo>
                  <a:lnTo>
                    <a:pt x="115" y="311"/>
                  </a:lnTo>
                  <a:lnTo>
                    <a:pt x="101" y="364"/>
                  </a:lnTo>
                  <a:lnTo>
                    <a:pt x="97" y="465"/>
                  </a:lnTo>
                  <a:lnTo>
                    <a:pt x="111" y="540"/>
                  </a:lnTo>
                  <a:lnTo>
                    <a:pt x="119" y="571"/>
                  </a:lnTo>
                  <a:lnTo>
                    <a:pt x="91" y="535"/>
                  </a:lnTo>
                  <a:lnTo>
                    <a:pt x="65" y="497"/>
                  </a:lnTo>
                  <a:lnTo>
                    <a:pt x="37" y="448"/>
                  </a:lnTo>
                  <a:lnTo>
                    <a:pt x="13" y="393"/>
                  </a:lnTo>
                  <a:lnTo>
                    <a:pt x="0" y="336"/>
                  </a:lnTo>
                  <a:lnTo>
                    <a:pt x="1" y="276"/>
                  </a:lnTo>
                  <a:lnTo>
                    <a:pt x="25" y="223"/>
                  </a:lnTo>
                  <a:lnTo>
                    <a:pt x="47" y="198"/>
                  </a:lnTo>
                  <a:lnTo>
                    <a:pt x="76" y="173"/>
                  </a:lnTo>
                  <a:lnTo>
                    <a:pt x="151" y="130"/>
                  </a:lnTo>
                  <a:lnTo>
                    <a:pt x="240" y="90"/>
                  </a:lnTo>
                  <a:lnTo>
                    <a:pt x="337" y="58"/>
                  </a:lnTo>
                  <a:lnTo>
                    <a:pt x="502" y="15"/>
                  </a:lnTo>
                  <a:lnTo>
                    <a:pt x="575" y="0"/>
                  </a:lnTo>
                  <a:close/>
                </a:path>
              </a:pathLst>
            </a:custGeom>
            <a:solidFill>
              <a:srgbClr val="000000"/>
            </a:solidFill>
            <a:ln w="9525">
              <a:noFill/>
              <a:round/>
              <a:headEnd/>
              <a:tailEnd/>
            </a:ln>
          </p:spPr>
          <p:txBody>
            <a:bodyPr/>
            <a:lstStyle/>
            <a:p>
              <a:endParaRPr lang="en-US"/>
            </a:p>
          </p:txBody>
        </p:sp>
        <p:sp>
          <p:nvSpPr>
            <p:cNvPr id="54286" name="Freeform 13"/>
            <p:cNvSpPr>
              <a:spLocks/>
            </p:cNvSpPr>
            <p:nvPr/>
          </p:nvSpPr>
          <p:spPr bwMode="auto">
            <a:xfrm>
              <a:off x="2990" y="1219"/>
              <a:ext cx="570" cy="68"/>
            </a:xfrm>
            <a:custGeom>
              <a:avLst/>
              <a:gdLst>
                <a:gd name="T0" fmla="*/ 0 w 1140"/>
                <a:gd name="T1" fmla="*/ 68 h 204"/>
                <a:gd name="T2" fmla="*/ 570 w 1140"/>
                <a:gd name="T3" fmla="*/ 31 h 204"/>
                <a:gd name="T4" fmla="*/ 540 w 1140"/>
                <a:gd name="T5" fmla="*/ 25 h 204"/>
                <a:gd name="T6" fmla="*/ 464 w 1140"/>
                <a:gd name="T7" fmla="*/ 11 h 204"/>
                <a:gd name="T8" fmla="*/ 364 w 1140"/>
                <a:gd name="T9" fmla="*/ 0 h 204"/>
                <a:gd name="T10" fmla="*/ 261 w 1140"/>
                <a:gd name="T11" fmla="*/ 3 h 204"/>
                <a:gd name="T12" fmla="*/ 165 w 1140"/>
                <a:gd name="T13" fmla="*/ 20 h 204"/>
                <a:gd name="T14" fmla="*/ 122 w 1140"/>
                <a:gd name="T15" fmla="*/ 31 h 204"/>
                <a:gd name="T16" fmla="*/ 82 w 1140"/>
                <a:gd name="T17" fmla="*/ 41 h 204"/>
                <a:gd name="T18" fmla="*/ 22 w 1140"/>
                <a:gd name="T19" fmla="*/ 60 h 204"/>
                <a:gd name="T20" fmla="*/ 0 w 1140"/>
                <a:gd name="T21" fmla="*/ 68 h 204"/>
                <a:gd name="T22" fmla="*/ 0 w 1140"/>
                <a:gd name="T23" fmla="*/ 68 h 20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140"/>
                <a:gd name="T37" fmla="*/ 0 h 204"/>
                <a:gd name="T38" fmla="*/ 1140 w 1140"/>
                <a:gd name="T39" fmla="*/ 204 h 20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140" h="204">
                  <a:moveTo>
                    <a:pt x="0" y="204"/>
                  </a:moveTo>
                  <a:lnTo>
                    <a:pt x="1140" y="94"/>
                  </a:lnTo>
                  <a:lnTo>
                    <a:pt x="1080" y="75"/>
                  </a:lnTo>
                  <a:lnTo>
                    <a:pt x="928" y="32"/>
                  </a:lnTo>
                  <a:lnTo>
                    <a:pt x="728" y="0"/>
                  </a:lnTo>
                  <a:lnTo>
                    <a:pt x="522" y="8"/>
                  </a:lnTo>
                  <a:lnTo>
                    <a:pt x="331" y="59"/>
                  </a:lnTo>
                  <a:lnTo>
                    <a:pt x="244" y="92"/>
                  </a:lnTo>
                  <a:lnTo>
                    <a:pt x="165" y="124"/>
                  </a:lnTo>
                  <a:lnTo>
                    <a:pt x="45" y="180"/>
                  </a:lnTo>
                  <a:lnTo>
                    <a:pt x="0" y="204"/>
                  </a:lnTo>
                  <a:close/>
                </a:path>
              </a:pathLst>
            </a:custGeom>
            <a:solidFill>
              <a:srgbClr val="000000"/>
            </a:solidFill>
            <a:ln w="9525">
              <a:noFill/>
              <a:round/>
              <a:headEnd/>
              <a:tailEnd/>
            </a:ln>
          </p:spPr>
          <p:txBody>
            <a:bodyPr/>
            <a:lstStyle/>
            <a:p>
              <a:endParaRPr lang="en-US"/>
            </a:p>
          </p:txBody>
        </p:sp>
        <p:sp>
          <p:nvSpPr>
            <p:cNvPr id="54287" name="Freeform 14"/>
            <p:cNvSpPr>
              <a:spLocks/>
            </p:cNvSpPr>
            <p:nvPr/>
          </p:nvSpPr>
          <p:spPr bwMode="auto">
            <a:xfrm>
              <a:off x="3016" y="1264"/>
              <a:ext cx="544" cy="130"/>
            </a:xfrm>
            <a:custGeom>
              <a:avLst/>
              <a:gdLst>
                <a:gd name="T0" fmla="*/ 0 w 1087"/>
                <a:gd name="T1" fmla="*/ 63 h 392"/>
                <a:gd name="T2" fmla="*/ 31 w 1087"/>
                <a:gd name="T3" fmla="*/ 71 h 392"/>
                <a:gd name="T4" fmla="*/ 66 w 1087"/>
                <a:gd name="T5" fmla="*/ 79 h 392"/>
                <a:gd name="T6" fmla="*/ 111 w 1087"/>
                <a:gd name="T7" fmla="*/ 87 h 392"/>
                <a:gd name="T8" fmla="*/ 217 w 1087"/>
                <a:gd name="T9" fmla="*/ 97 h 392"/>
                <a:gd name="T10" fmla="*/ 327 w 1087"/>
                <a:gd name="T11" fmla="*/ 86 h 392"/>
                <a:gd name="T12" fmla="*/ 376 w 1087"/>
                <a:gd name="T13" fmla="*/ 73 h 392"/>
                <a:gd name="T14" fmla="*/ 419 w 1087"/>
                <a:gd name="T15" fmla="*/ 58 h 392"/>
                <a:gd name="T16" fmla="*/ 456 w 1087"/>
                <a:gd name="T17" fmla="*/ 44 h 392"/>
                <a:gd name="T18" fmla="*/ 488 w 1087"/>
                <a:gd name="T19" fmla="*/ 31 h 392"/>
                <a:gd name="T20" fmla="*/ 513 w 1087"/>
                <a:gd name="T21" fmla="*/ 18 h 392"/>
                <a:gd name="T22" fmla="*/ 530 w 1087"/>
                <a:gd name="T23" fmla="*/ 9 h 392"/>
                <a:gd name="T24" fmla="*/ 544 w 1087"/>
                <a:gd name="T25" fmla="*/ 0 h 392"/>
                <a:gd name="T26" fmla="*/ 540 w 1087"/>
                <a:gd name="T27" fmla="*/ 5 h 392"/>
                <a:gd name="T28" fmla="*/ 530 w 1087"/>
                <a:gd name="T29" fmla="*/ 19 h 392"/>
                <a:gd name="T30" fmla="*/ 522 w 1087"/>
                <a:gd name="T31" fmla="*/ 28 h 392"/>
                <a:gd name="T32" fmla="*/ 513 w 1087"/>
                <a:gd name="T33" fmla="*/ 37 h 392"/>
                <a:gd name="T34" fmla="*/ 501 w 1087"/>
                <a:gd name="T35" fmla="*/ 48 h 392"/>
                <a:gd name="T36" fmla="*/ 488 w 1087"/>
                <a:gd name="T37" fmla="*/ 60 h 392"/>
                <a:gd name="T38" fmla="*/ 473 w 1087"/>
                <a:gd name="T39" fmla="*/ 72 h 392"/>
                <a:gd name="T40" fmla="*/ 456 w 1087"/>
                <a:gd name="T41" fmla="*/ 84 h 392"/>
                <a:gd name="T42" fmla="*/ 438 w 1087"/>
                <a:gd name="T43" fmla="*/ 95 h 392"/>
                <a:gd name="T44" fmla="*/ 419 w 1087"/>
                <a:gd name="T45" fmla="*/ 104 h 392"/>
                <a:gd name="T46" fmla="*/ 396 w 1087"/>
                <a:gd name="T47" fmla="*/ 113 h 392"/>
                <a:gd name="T48" fmla="*/ 373 w 1087"/>
                <a:gd name="T49" fmla="*/ 121 h 392"/>
                <a:gd name="T50" fmla="*/ 320 w 1087"/>
                <a:gd name="T51" fmla="*/ 130 h 392"/>
                <a:gd name="T52" fmla="*/ 207 w 1087"/>
                <a:gd name="T53" fmla="*/ 125 h 392"/>
                <a:gd name="T54" fmla="*/ 103 w 1087"/>
                <a:gd name="T55" fmla="*/ 101 h 392"/>
                <a:gd name="T56" fmla="*/ 61 w 1087"/>
                <a:gd name="T57" fmla="*/ 87 h 392"/>
                <a:gd name="T58" fmla="*/ 29 w 1087"/>
                <a:gd name="T59" fmla="*/ 75 h 392"/>
                <a:gd name="T60" fmla="*/ 0 w 1087"/>
                <a:gd name="T61" fmla="*/ 63 h 392"/>
                <a:gd name="T62" fmla="*/ 0 w 1087"/>
                <a:gd name="T63" fmla="*/ 63 h 39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87"/>
                <a:gd name="T97" fmla="*/ 0 h 392"/>
                <a:gd name="T98" fmla="*/ 1087 w 1087"/>
                <a:gd name="T99" fmla="*/ 392 h 392"/>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87" h="392">
                  <a:moveTo>
                    <a:pt x="0" y="189"/>
                  </a:moveTo>
                  <a:lnTo>
                    <a:pt x="62" y="214"/>
                  </a:lnTo>
                  <a:lnTo>
                    <a:pt x="132" y="239"/>
                  </a:lnTo>
                  <a:lnTo>
                    <a:pt x="222" y="261"/>
                  </a:lnTo>
                  <a:lnTo>
                    <a:pt x="434" y="291"/>
                  </a:lnTo>
                  <a:lnTo>
                    <a:pt x="653" y="259"/>
                  </a:lnTo>
                  <a:lnTo>
                    <a:pt x="752" y="219"/>
                  </a:lnTo>
                  <a:lnTo>
                    <a:pt x="838" y="176"/>
                  </a:lnTo>
                  <a:lnTo>
                    <a:pt x="912" y="133"/>
                  </a:lnTo>
                  <a:lnTo>
                    <a:pt x="976" y="92"/>
                  </a:lnTo>
                  <a:lnTo>
                    <a:pt x="1025" y="54"/>
                  </a:lnTo>
                  <a:lnTo>
                    <a:pt x="1060" y="26"/>
                  </a:lnTo>
                  <a:lnTo>
                    <a:pt x="1087" y="0"/>
                  </a:lnTo>
                  <a:lnTo>
                    <a:pt x="1080" y="14"/>
                  </a:lnTo>
                  <a:lnTo>
                    <a:pt x="1060" y="56"/>
                  </a:lnTo>
                  <a:lnTo>
                    <a:pt x="1044" y="83"/>
                  </a:lnTo>
                  <a:lnTo>
                    <a:pt x="1025" y="113"/>
                  </a:lnTo>
                  <a:lnTo>
                    <a:pt x="1001" y="146"/>
                  </a:lnTo>
                  <a:lnTo>
                    <a:pt x="976" y="180"/>
                  </a:lnTo>
                  <a:lnTo>
                    <a:pt x="946" y="217"/>
                  </a:lnTo>
                  <a:lnTo>
                    <a:pt x="912" y="252"/>
                  </a:lnTo>
                  <a:lnTo>
                    <a:pt x="875" y="285"/>
                  </a:lnTo>
                  <a:lnTo>
                    <a:pt x="837" y="314"/>
                  </a:lnTo>
                  <a:lnTo>
                    <a:pt x="791" y="341"/>
                  </a:lnTo>
                  <a:lnTo>
                    <a:pt x="745" y="364"/>
                  </a:lnTo>
                  <a:lnTo>
                    <a:pt x="639" y="392"/>
                  </a:lnTo>
                  <a:lnTo>
                    <a:pt x="414" y="376"/>
                  </a:lnTo>
                  <a:lnTo>
                    <a:pt x="206" y="304"/>
                  </a:lnTo>
                  <a:lnTo>
                    <a:pt x="122" y="262"/>
                  </a:lnTo>
                  <a:lnTo>
                    <a:pt x="58" y="226"/>
                  </a:lnTo>
                  <a:lnTo>
                    <a:pt x="0" y="189"/>
                  </a:lnTo>
                  <a:close/>
                </a:path>
              </a:pathLst>
            </a:custGeom>
            <a:solidFill>
              <a:srgbClr val="000000"/>
            </a:solidFill>
            <a:ln w="9525">
              <a:noFill/>
              <a:round/>
              <a:headEnd/>
              <a:tailEnd/>
            </a:ln>
          </p:spPr>
          <p:txBody>
            <a:bodyPr/>
            <a:lstStyle/>
            <a:p>
              <a:endParaRPr lang="en-US"/>
            </a:p>
          </p:txBody>
        </p:sp>
        <p:sp>
          <p:nvSpPr>
            <p:cNvPr id="54288" name="Freeform 15"/>
            <p:cNvSpPr>
              <a:spLocks/>
            </p:cNvSpPr>
            <p:nvPr/>
          </p:nvSpPr>
          <p:spPr bwMode="auto">
            <a:xfrm>
              <a:off x="2798" y="979"/>
              <a:ext cx="163" cy="306"/>
            </a:xfrm>
            <a:custGeom>
              <a:avLst/>
              <a:gdLst>
                <a:gd name="T0" fmla="*/ 163 w 327"/>
                <a:gd name="T1" fmla="*/ 306 h 917"/>
                <a:gd name="T2" fmla="*/ 58 w 327"/>
                <a:gd name="T3" fmla="*/ 0 h 917"/>
                <a:gd name="T4" fmla="*/ 54 w 327"/>
                <a:gd name="T5" fmla="*/ 8 h 917"/>
                <a:gd name="T6" fmla="*/ 43 w 327"/>
                <a:gd name="T7" fmla="*/ 28 h 917"/>
                <a:gd name="T8" fmla="*/ 37 w 327"/>
                <a:gd name="T9" fmla="*/ 42 h 917"/>
                <a:gd name="T10" fmla="*/ 30 w 327"/>
                <a:gd name="T11" fmla="*/ 58 h 917"/>
                <a:gd name="T12" fmla="*/ 22 w 327"/>
                <a:gd name="T13" fmla="*/ 75 h 917"/>
                <a:gd name="T14" fmla="*/ 15 w 327"/>
                <a:gd name="T15" fmla="*/ 93 h 917"/>
                <a:gd name="T16" fmla="*/ 0 w 327"/>
                <a:gd name="T17" fmla="*/ 169 h 917"/>
                <a:gd name="T18" fmla="*/ 4 w 327"/>
                <a:gd name="T19" fmla="*/ 202 h 917"/>
                <a:gd name="T20" fmla="*/ 10 w 327"/>
                <a:gd name="T21" fmla="*/ 215 h 917"/>
                <a:gd name="T22" fmla="*/ 21 w 327"/>
                <a:gd name="T23" fmla="*/ 226 h 917"/>
                <a:gd name="T24" fmla="*/ 45 w 327"/>
                <a:gd name="T25" fmla="*/ 244 h 917"/>
                <a:gd name="T26" fmla="*/ 70 w 327"/>
                <a:gd name="T27" fmla="*/ 260 h 917"/>
                <a:gd name="T28" fmla="*/ 95 w 327"/>
                <a:gd name="T29" fmla="*/ 273 h 917"/>
                <a:gd name="T30" fmla="*/ 117 w 327"/>
                <a:gd name="T31" fmla="*/ 285 h 917"/>
                <a:gd name="T32" fmla="*/ 151 w 327"/>
                <a:gd name="T33" fmla="*/ 300 h 917"/>
                <a:gd name="T34" fmla="*/ 163 w 327"/>
                <a:gd name="T35" fmla="*/ 306 h 917"/>
                <a:gd name="T36" fmla="*/ 163 w 327"/>
                <a:gd name="T37" fmla="*/ 306 h 91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27"/>
                <a:gd name="T58" fmla="*/ 0 h 917"/>
                <a:gd name="T59" fmla="*/ 327 w 327"/>
                <a:gd name="T60" fmla="*/ 917 h 91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27" h="917">
                  <a:moveTo>
                    <a:pt x="327" y="917"/>
                  </a:moveTo>
                  <a:lnTo>
                    <a:pt x="117" y="0"/>
                  </a:lnTo>
                  <a:lnTo>
                    <a:pt x="109" y="23"/>
                  </a:lnTo>
                  <a:lnTo>
                    <a:pt x="87" y="85"/>
                  </a:lnTo>
                  <a:lnTo>
                    <a:pt x="74" y="126"/>
                  </a:lnTo>
                  <a:lnTo>
                    <a:pt x="60" y="174"/>
                  </a:lnTo>
                  <a:lnTo>
                    <a:pt x="44" y="226"/>
                  </a:lnTo>
                  <a:lnTo>
                    <a:pt x="31" y="280"/>
                  </a:lnTo>
                  <a:lnTo>
                    <a:pt x="0" y="506"/>
                  </a:lnTo>
                  <a:lnTo>
                    <a:pt x="8" y="604"/>
                  </a:lnTo>
                  <a:lnTo>
                    <a:pt x="21" y="643"/>
                  </a:lnTo>
                  <a:lnTo>
                    <a:pt x="42" y="676"/>
                  </a:lnTo>
                  <a:lnTo>
                    <a:pt x="91" y="730"/>
                  </a:lnTo>
                  <a:lnTo>
                    <a:pt x="141" y="778"/>
                  </a:lnTo>
                  <a:lnTo>
                    <a:pt x="190" y="819"/>
                  </a:lnTo>
                  <a:lnTo>
                    <a:pt x="235" y="853"/>
                  </a:lnTo>
                  <a:lnTo>
                    <a:pt x="302" y="900"/>
                  </a:lnTo>
                  <a:lnTo>
                    <a:pt x="327" y="917"/>
                  </a:lnTo>
                  <a:close/>
                </a:path>
              </a:pathLst>
            </a:custGeom>
            <a:solidFill>
              <a:srgbClr val="000000"/>
            </a:solidFill>
            <a:ln w="9525">
              <a:noFill/>
              <a:round/>
              <a:headEnd/>
              <a:tailEnd/>
            </a:ln>
          </p:spPr>
          <p:txBody>
            <a:bodyPr/>
            <a:lstStyle/>
            <a:p>
              <a:endParaRPr lang="en-US"/>
            </a:p>
          </p:txBody>
        </p:sp>
        <p:sp>
          <p:nvSpPr>
            <p:cNvPr id="54289" name="Freeform 16"/>
            <p:cNvSpPr>
              <a:spLocks/>
            </p:cNvSpPr>
            <p:nvPr/>
          </p:nvSpPr>
          <p:spPr bwMode="auto">
            <a:xfrm>
              <a:off x="2897" y="977"/>
              <a:ext cx="208" cy="263"/>
            </a:xfrm>
            <a:custGeom>
              <a:avLst/>
              <a:gdLst>
                <a:gd name="T0" fmla="*/ 0 w 416"/>
                <a:gd name="T1" fmla="*/ 0 h 790"/>
                <a:gd name="T2" fmla="*/ 20 w 416"/>
                <a:gd name="T3" fmla="*/ 13 h 790"/>
                <a:gd name="T4" fmla="*/ 39 w 416"/>
                <a:gd name="T5" fmla="*/ 27 h 790"/>
                <a:gd name="T6" fmla="*/ 63 w 416"/>
                <a:gd name="T7" fmla="*/ 45 h 790"/>
                <a:gd name="T8" fmla="*/ 75 w 416"/>
                <a:gd name="T9" fmla="*/ 56 h 790"/>
                <a:gd name="T10" fmla="*/ 87 w 416"/>
                <a:gd name="T11" fmla="*/ 67 h 790"/>
                <a:gd name="T12" fmla="*/ 98 w 416"/>
                <a:gd name="T13" fmla="*/ 78 h 790"/>
                <a:gd name="T14" fmla="*/ 110 w 416"/>
                <a:gd name="T15" fmla="*/ 90 h 790"/>
                <a:gd name="T16" fmla="*/ 119 w 416"/>
                <a:gd name="T17" fmla="*/ 102 h 790"/>
                <a:gd name="T18" fmla="*/ 128 w 416"/>
                <a:gd name="T19" fmla="*/ 114 h 790"/>
                <a:gd name="T20" fmla="*/ 140 w 416"/>
                <a:gd name="T21" fmla="*/ 139 h 790"/>
                <a:gd name="T22" fmla="*/ 145 w 416"/>
                <a:gd name="T23" fmla="*/ 186 h 790"/>
                <a:gd name="T24" fmla="*/ 141 w 416"/>
                <a:gd name="T25" fmla="*/ 207 h 790"/>
                <a:gd name="T26" fmla="*/ 138 w 416"/>
                <a:gd name="T27" fmla="*/ 217 h 790"/>
                <a:gd name="T28" fmla="*/ 134 w 416"/>
                <a:gd name="T29" fmla="*/ 225 h 790"/>
                <a:gd name="T30" fmla="*/ 126 w 416"/>
                <a:gd name="T31" fmla="*/ 241 h 790"/>
                <a:gd name="T32" fmla="*/ 120 w 416"/>
                <a:gd name="T33" fmla="*/ 253 h 790"/>
                <a:gd name="T34" fmla="*/ 113 w 416"/>
                <a:gd name="T35" fmla="*/ 263 h 790"/>
                <a:gd name="T36" fmla="*/ 131 w 416"/>
                <a:gd name="T37" fmla="*/ 249 h 790"/>
                <a:gd name="T38" fmla="*/ 149 w 416"/>
                <a:gd name="T39" fmla="*/ 233 h 790"/>
                <a:gd name="T40" fmla="*/ 169 w 416"/>
                <a:gd name="T41" fmla="*/ 213 h 790"/>
                <a:gd name="T42" fmla="*/ 179 w 416"/>
                <a:gd name="T43" fmla="*/ 203 h 790"/>
                <a:gd name="T44" fmla="*/ 187 w 416"/>
                <a:gd name="T45" fmla="*/ 191 h 790"/>
                <a:gd name="T46" fmla="*/ 202 w 416"/>
                <a:gd name="T47" fmla="*/ 168 h 790"/>
                <a:gd name="T48" fmla="*/ 208 w 416"/>
                <a:gd name="T49" fmla="*/ 145 h 790"/>
                <a:gd name="T50" fmla="*/ 205 w 416"/>
                <a:gd name="T51" fmla="*/ 125 h 790"/>
                <a:gd name="T52" fmla="*/ 198 w 416"/>
                <a:gd name="T53" fmla="*/ 114 h 790"/>
                <a:gd name="T54" fmla="*/ 189 w 416"/>
                <a:gd name="T55" fmla="*/ 104 h 790"/>
                <a:gd name="T56" fmla="*/ 176 w 416"/>
                <a:gd name="T57" fmla="*/ 93 h 790"/>
                <a:gd name="T58" fmla="*/ 162 w 416"/>
                <a:gd name="T59" fmla="*/ 83 h 790"/>
                <a:gd name="T60" fmla="*/ 128 w 416"/>
                <a:gd name="T61" fmla="*/ 62 h 790"/>
                <a:gd name="T62" fmla="*/ 110 w 416"/>
                <a:gd name="T63" fmla="*/ 52 h 790"/>
                <a:gd name="T64" fmla="*/ 93 w 416"/>
                <a:gd name="T65" fmla="*/ 43 h 790"/>
                <a:gd name="T66" fmla="*/ 58 w 416"/>
                <a:gd name="T67" fmla="*/ 25 h 790"/>
                <a:gd name="T68" fmla="*/ 29 w 416"/>
                <a:gd name="T69" fmla="*/ 12 h 790"/>
                <a:gd name="T70" fmla="*/ 0 w 416"/>
                <a:gd name="T71" fmla="*/ 0 h 790"/>
                <a:gd name="T72" fmla="*/ 0 w 416"/>
                <a:gd name="T73" fmla="*/ 0 h 79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416"/>
                <a:gd name="T112" fmla="*/ 0 h 790"/>
                <a:gd name="T113" fmla="*/ 416 w 416"/>
                <a:gd name="T114" fmla="*/ 790 h 790"/>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416" h="790">
                  <a:moveTo>
                    <a:pt x="0" y="0"/>
                  </a:moveTo>
                  <a:lnTo>
                    <a:pt x="40" y="38"/>
                  </a:lnTo>
                  <a:lnTo>
                    <a:pt x="78" y="81"/>
                  </a:lnTo>
                  <a:lnTo>
                    <a:pt x="126" y="135"/>
                  </a:lnTo>
                  <a:lnTo>
                    <a:pt x="149" y="168"/>
                  </a:lnTo>
                  <a:lnTo>
                    <a:pt x="174" y="200"/>
                  </a:lnTo>
                  <a:lnTo>
                    <a:pt x="196" y="235"/>
                  </a:lnTo>
                  <a:lnTo>
                    <a:pt x="220" y="269"/>
                  </a:lnTo>
                  <a:lnTo>
                    <a:pt x="239" y="307"/>
                  </a:lnTo>
                  <a:lnTo>
                    <a:pt x="256" y="342"/>
                  </a:lnTo>
                  <a:lnTo>
                    <a:pt x="280" y="418"/>
                  </a:lnTo>
                  <a:lnTo>
                    <a:pt x="289" y="558"/>
                  </a:lnTo>
                  <a:lnTo>
                    <a:pt x="281" y="622"/>
                  </a:lnTo>
                  <a:lnTo>
                    <a:pt x="275" y="651"/>
                  </a:lnTo>
                  <a:lnTo>
                    <a:pt x="268" y="677"/>
                  </a:lnTo>
                  <a:lnTo>
                    <a:pt x="253" y="723"/>
                  </a:lnTo>
                  <a:lnTo>
                    <a:pt x="240" y="759"/>
                  </a:lnTo>
                  <a:lnTo>
                    <a:pt x="226" y="790"/>
                  </a:lnTo>
                  <a:lnTo>
                    <a:pt x="262" y="747"/>
                  </a:lnTo>
                  <a:lnTo>
                    <a:pt x="298" y="699"/>
                  </a:lnTo>
                  <a:lnTo>
                    <a:pt x="337" y="640"/>
                  </a:lnTo>
                  <a:lnTo>
                    <a:pt x="357" y="609"/>
                  </a:lnTo>
                  <a:lnTo>
                    <a:pt x="374" y="575"/>
                  </a:lnTo>
                  <a:lnTo>
                    <a:pt x="403" y="505"/>
                  </a:lnTo>
                  <a:lnTo>
                    <a:pt x="416" y="436"/>
                  </a:lnTo>
                  <a:lnTo>
                    <a:pt x="409" y="374"/>
                  </a:lnTo>
                  <a:lnTo>
                    <a:pt x="396" y="342"/>
                  </a:lnTo>
                  <a:lnTo>
                    <a:pt x="377" y="311"/>
                  </a:lnTo>
                  <a:lnTo>
                    <a:pt x="352" y="280"/>
                  </a:lnTo>
                  <a:lnTo>
                    <a:pt x="323" y="249"/>
                  </a:lnTo>
                  <a:lnTo>
                    <a:pt x="256" y="187"/>
                  </a:lnTo>
                  <a:lnTo>
                    <a:pt x="221" y="156"/>
                  </a:lnTo>
                  <a:lnTo>
                    <a:pt x="186" y="128"/>
                  </a:lnTo>
                  <a:lnTo>
                    <a:pt x="116" y="76"/>
                  </a:lnTo>
                  <a:lnTo>
                    <a:pt x="58" y="36"/>
                  </a:lnTo>
                  <a:lnTo>
                    <a:pt x="0" y="0"/>
                  </a:lnTo>
                  <a:close/>
                </a:path>
              </a:pathLst>
            </a:custGeom>
            <a:solidFill>
              <a:srgbClr val="000000"/>
            </a:solidFill>
            <a:ln w="9525">
              <a:noFill/>
              <a:round/>
              <a:headEnd/>
              <a:tailEnd/>
            </a:ln>
          </p:spPr>
          <p:txBody>
            <a:bodyPr/>
            <a:lstStyle/>
            <a:p>
              <a:endParaRPr lang="en-US"/>
            </a:p>
          </p:txBody>
        </p:sp>
        <p:sp>
          <p:nvSpPr>
            <p:cNvPr id="54290" name="Freeform 17"/>
            <p:cNvSpPr>
              <a:spLocks/>
            </p:cNvSpPr>
            <p:nvPr/>
          </p:nvSpPr>
          <p:spPr bwMode="auto">
            <a:xfrm>
              <a:off x="2409" y="1102"/>
              <a:ext cx="111" cy="324"/>
            </a:xfrm>
            <a:custGeom>
              <a:avLst/>
              <a:gdLst>
                <a:gd name="T0" fmla="*/ 87 w 221"/>
                <a:gd name="T1" fmla="*/ 324 h 973"/>
                <a:gd name="T2" fmla="*/ 111 w 221"/>
                <a:gd name="T3" fmla="*/ 0 h 973"/>
                <a:gd name="T4" fmla="*/ 106 w 221"/>
                <a:gd name="T5" fmla="*/ 6 h 973"/>
                <a:gd name="T6" fmla="*/ 91 w 221"/>
                <a:gd name="T7" fmla="*/ 24 h 973"/>
                <a:gd name="T8" fmla="*/ 81 w 221"/>
                <a:gd name="T9" fmla="*/ 36 h 973"/>
                <a:gd name="T10" fmla="*/ 71 w 221"/>
                <a:gd name="T11" fmla="*/ 50 h 973"/>
                <a:gd name="T12" fmla="*/ 59 w 221"/>
                <a:gd name="T13" fmla="*/ 65 h 973"/>
                <a:gd name="T14" fmla="*/ 47 w 221"/>
                <a:gd name="T15" fmla="*/ 81 h 973"/>
                <a:gd name="T16" fmla="*/ 37 w 221"/>
                <a:gd name="T17" fmla="*/ 98 h 973"/>
                <a:gd name="T18" fmla="*/ 26 w 221"/>
                <a:gd name="T19" fmla="*/ 115 h 973"/>
                <a:gd name="T20" fmla="*/ 17 w 221"/>
                <a:gd name="T21" fmla="*/ 132 h 973"/>
                <a:gd name="T22" fmla="*/ 9 w 221"/>
                <a:gd name="T23" fmla="*/ 149 h 973"/>
                <a:gd name="T24" fmla="*/ 0 w 221"/>
                <a:gd name="T25" fmla="*/ 180 h 973"/>
                <a:gd name="T26" fmla="*/ 2 w 221"/>
                <a:gd name="T27" fmla="*/ 206 h 973"/>
                <a:gd name="T28" fmla="*/ 7 w 221"/>
                <a:gd name="T29" fmla="*/ 217 h 973"/>
                <a:gd name="T30" fmla="*/ 13 w 221"/>
                <a:gd name="T31" fmla="*/ 228 h 973"/>
                <a:gd name="T32" fmla="*/ 19 w 221"/>
                <a:gd name="T33" fmla="*/ 239 h 973"/>
                <a:gd name="T34" fmla="*/ 25 w 221"/>
                <a:gd name="T35" fmla="*/ 249 h 973"/>
                <a:gd name="T36" fmla="*/ 32 w 221"/>
                <a:gd name="T37" fmla="*/ 260 h 973"/>
                <a:gd name="T38" fmla="*/ 40 w 221"/>
                <a:gd name="T39" fmla="*/ 269 h 973"/>
                <a:gd name="T40" fmla="*/ 53 w 221"/>
                <a:gd name="T41" fmla="*/ 287 h 973"/>
                <a:gd name="T42" fmla="*/ 67 w 221"/>
                <a:gd name="T43" fmla="*/ 302 h 973"/>
                <a:gd name="T44" fmla="*/ 77 w 221"/>
                <a:gd name="T45" fmla="*/ 313 h 973"/>
                <a:gd name="T46" fmla="*/ 87 w 221"/>
                <a:gd name="T47" fmla="*/ 324 h 973"/>
                <a:gd name="T48" fmla="*/ 87 w 221"/>
                <a:gd name="T49" fmla="*/ 324 h 97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21"/>
                <a:gd name="T76" fmla="*/ 0 h 973"/>
                <a:gd name="T77" fmla="*/ 221 w 221"/>
                <a:gd name="T78" fmla="*/ 973 h 97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21" h="973">
                  <a:moveTo>
                    <a:pt x="173" y="973"/>
                  </a:moveTo>
                  <a:lnTo>
                    <a:pt x="221" y="0"/>
                  </a:lnTo>
                  <a:lnTo>
                    <a:pt x="211" y="18"/>
                  </a:lnTo>
                  <a:lnTo>
                    <a:pt x="181" y="71"/>
                  </a:lnTo>
                  <a:lnTo>
                    <a:pt x="161" y="108"/>
                  </a:lnTo>
                  <a:lnTo>
                    <a:pt x="141" y="149"/>
                  </a:lnTo>
                  <a:lnTo>
                    <a:pt x="118" y="195"/>
                  </a:lnTo>
                  <a:lnTo>
                    <a:pt x="94" y="242"/>
                  </a:lnTo>
                  <a:lnTo>
                    <a:pt x="73" y="294"/>
                  </a:lnTo>
                  <a:lnTo>
                    <a:pt x="52" y="345"/>
                  </a:lnTo>
                  <a:lnTo>
                    <a:pt x="33" y="397"/>
                  </a:lnTo>
                  <a:lnTo>
                    <a:pt x="18" y="446"/>
                  </a:lnTo>
                  <a:lnTo>
                    <a:pt x="0" y="540"/>
                  </a:lnTo>
                  <a:lnTo>
                    <a:pt x="3" y="619"/>
                  </a:lnTo>
                  <a:lnTo>
                    <a:pt x="13" y="652"/>
                  </a:lnTo>
                  <a:lnTo>
                    <a:pt x="25" y="685"/>
                  </a:lnTo>
                  <a:lnTo>
                    <a:pt x="38" y="717"/>
                  </a:lnTo>
                  <a:lnTo>
                    <a:pt x="50" y="747"/>
                  </a:lnTo>
                  <a:lnTo>
                    <a:pt x="64" y="780"/>
                  </a:lnTo>
                  <a:lnTo>
                    <a:pt x="79" y="808"/>
                  </a:lnTo>
                  <a:lnTo>
                    <a:pt x="106" y="862"/>
                  </a:lnTo>
                  <a:lnTo>
                    <a:pt x="133" y="907"/>
                  </a:lnTo>
                  <a:lnTo>
                    <a:pt x="153" y="941"/>
                  </a:lnTo>
                  <a:lnTo>
                    <a:pt x="173" y="973"/>
                  </a:lnTo>
                  <a:close/>
                </a:path>
              </a:pathLst>
            </a:custGeom>
            <a:solidFill>
              <a:srgbClr val="000000"/>
            </a:solidFill>
            <a:ln w="9525">
              <a:noFill/>
              <a:round/>
              <a:headEnd/>
              <a:tailEnd/>
            </a:ln>
          </p:spPr>
          <p:txBody>
            <a:bodyPr/>
            <a:lstStyle/>
            <a:p>
              <a:endParaRPr lang="en-US"/>
            </a:p>
          </p:txBody>
        </p:sp>
        <p:sp>
          <p:nvSpPr>
            <p:cNvPr id="54291" name="Freeform 18"/>
            <p:cNvSpPr>
              <a:spLocks/>
            </p:cNvSpPr>
            <p:nvPr/>
          </p:nvSpPr>
          <p:spPr bwMode="auto">
            <a:xfrm>
              <a:off x="2503" y="1116"/>
              <a:ext cx="187" cy="304"/>
            </a:xfrm>
            <a:custGeom>
              <a:avLst/>
              <a:gdLst>
                <a:gd name="T0" fmla="*/ 57 w 374"/>
                <a:gd name="T1" fmla="*/ 0 h 910"/>
                <a:gd name="T2" fmla="*/ 62 w 374"/>
                <a:gd name="T3" fmla="*/ 4 h 910"/>
                <a:gd name="T4" fmla="*/ 76 w 374"/>
                <a:gd name="T5" fmla="*/ 19 h 910"/>
                <a:gd name="T6" fmla="*/ 83 w 374"/>
                <a:gd name="T7" fmla="*/ 28 h 910"/>
                <a:gd name="T8" fmla="*/ 92 w 374"/>
                <a:gd name="T9" fmla="*/ 39 h 910"/>
                <a:gd name="T10" fmla="*/ 100 w 374"/>
                <a:gd name="T11" fmla="*/ 51 h 910"/>
                <a:gd name="T12" fmla="*/ 109 w 374"/>
                <a:gd name="T13" fmla="*/ 64 h 910"/>
                <a:gd name="T14" fmla="*/ 117 w 374"/>
                <a:gd name="T15" fmla="*/ 78 h 910"/>
                <a:gd name="T16" fmla="*/ 123 w 374"/>
                <a:gd name="T17" fmla="*/ 93 h 910"/>
                <a:gd name="T18" fmla="*/ 131 w 374"/>
                <a:gd name="T19" fmla="*/ 124 h 910"/>
                <a:gd name="T20" fmla="*/ 128 w 374"/>
                <a:gd name="T21" fmla="*/ 154 h 910"/>
                <a:gd name="T22" fmla="*/ 121 w 374"/>
                <a:gd name="T23" fmla="*/ 168 h 910"/>
                <a:gd name="T24" fmla="*/ 112 w 374"/>
                <a:gd name="T25" fmla="*/ 181 h 910"/>
                <a:gd name="T26" fmla="*/ 100 w 374"/>
                <a:gd name="T27" fmla="*/ 194 h 910"/>
                <a:gd name="T28" fmla="*/ 89 w 374"/>
                <a:gd name="T29" fmla="*/ 206 h 910"/>
                <a:gd name="T30" fmla="*/ 77 w 374"/>
                <a:gd name="T31" fmla="*/ 219 h 910"/>
                <a:gd name="T32" fmla="*/ 67 w 374"/>
                <a:gd name="T33" fmla="*/ 230 h 910"/>
                <a:gd name="T34" fmla="*/ 57 w 374"/>
                <a:gd name="T35" fmla="*/ 241 h 910"/>
                <a:gd name="T36" fmla="*/ 48 w 374"/>
                <a:gd name="T37" fmla="*/ 251 h 910"/>
                <a:gd name="T38" fmla="*/ 31 w 374"/>
                <a:gd name="T39" fmla="*/ 269 h 910"/>
                <a:gd name="T40" fmla="*/ 19 w 374"/>
                <a:gd name="T41" fmla="*/ 284 h 910"/>
                <a:gd name="T42" fmla="*/ 9 w 374"/>
                <a:gd name="T43" fmla="*/ 294 h 910"/>
                <a:gd name="T44" fmla="*/ 0 w 374"/>
                <a:gd name="T45" fmla="*/ 304 h 910"/>
                <a:gd name="T46" fmla="*/ 28 w 374"/>
                <a:gd name="T47" fmla="*/ 293 h 910"/>
                <a:gd name="T48" fmla="*/ 57 w 374"/>
                <a:gd name="T49" fmla="*/ 280 h 910"/>
                <a:gd name="T50" fmla="*/ 91 w 374"/>
                <a:gd name="T51" fmla="*/ 261 h 910"/>
                <a:gd name="T52" fmla="*/ 124 w 374"/>
                <a:gd name="T53" fmla="*/ 239 h 910"/>
                <a:gd name="T54" fmla="*/ 141 w 374"/>
                <a:gd name="T55" fmla="*/ 225 h 910"/>
                <a:gd name="T56" fmla="*/ 155 w 374"/>
                <a:gd name="T57" fmla="*/ 210 h 910"/>
                <a:gd name="T58" fmla="*/ 167 w 374"/>
                <a:gd name="T59" fmla="*/ 194 h 910"/>
                <a:gd name="T60" fmla="*/ 178 w 374"/>
                <a:gd name="T61" fmla="*/ 178 h 910"/>
                <a:gd name="T62" fmla="*/ 187 w 374"/>
                <a:gd name="T63" fmla="*/ 141 h 910"/>
                <a:gd name="T64" fmla="*/ 184 w 374"/>
                <a:gd name="T65" fmla="*/ 106 h 910"/>
                <a:gd name="T66" fmla="*/ 178 w 374"/>
                <a:gd name="T67" fmla="*/ 90 h 910"/>
                <a:gd name="T68" fmla="*/ 170 w 374"/>
                <a:gd name="T69" fmla="*/ 75 h 910"/>
                <a:gd name="T70" fmla="*/ 160 w 374"/>
                <a:gd name="T71" fmla="*/ 63 h 910"/>
                <a:gd name="T72" fmla="*/ 149 w 374"/>
                <a:gd name="T73" fmla="*/ 51 h 910"/>
                <a:gd name="T74" fmla="*/ 137 w 374"/>
                <a:gd name="T75" fmla="*/ 41 h 910"/>
                <a:gd name="T76" fmla="*/ 124 w 374"/>
                <a:gd name="T77" fmla="*/ 32 h 910"/>
                <a:gd name="T78" fmla="*/ 100 w 374"/>
                <a:gd name="T79" fmla="*/ 17 h 910"/>
                <a:gd name="T80" fmla="*/ 79 w 374"/>
                <a:gd name="T81" fmla="*/ 8 h 910"/>
                <a:gd name="T82" fmla="*/ 57 w 374"/>
                <a:gd name="T83" fmla="*/ 0 h 910"/>
                <a:gd name="T84" fmla="*/ 57 w 374"/>
                <a:gd name="T85" fmla="*/ 0 h 91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74"/>
                <a:gd name="T130" fmla="*/ 0 h 910"/>
                <a:gd name="T131" fmla="*/ 374 w 374"/>
                <a:gd name="T132" fmla="*/ 910 h 910"/>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74" h="910">
                  <a:moveTo>
                    <a:pt x="115" y="0"/>
                  </a:moveTo>
                  <a:lnTo>
                    <a:pt x="124" y="13"/>
                  </a:lnTo>
                  <a:lnTo>
                    <a:pt x="151" y="56"/>
                  </a:lnTo>
                  <a:lnTo>
                    <a:pt x="166" y="83"/>
                  </a:lnTo>
                  <a:lnTo>
                    <a:pt x="184" y="116"/>
                  </a:lnTo>
                  <a:lnTo>
                    <a:pt x="200" y="153"/>
                  </a:lnTo>
                  <a:lnTo>
                    <a:pt x="219" y="193"/>
                  </a:lnTo>
                  <a:lnTo>
                    <a:pt x="234" y="234"/>
                  </a:lnTo>
                  <a:lnTo>
                    <a:pt x="246" y="279"/>
                  </a:lnTo>
                  <a:lnTo>
                    <a:pt x="261" y="370"/>
                  </a:lnTo>
                  <a:lnTo>
                    <a:pt x="256" y="461"/>
                  </a:lnTo>
                  <a:lnTo>
                    <a:pt x="243" y="503"/>
                  </a:lnTo>
                  <a:lnTo>
                    <a:pt x="225" y="543"/>
                  </a:lnTo>
                  <a:lnTo>
                    <a:pt x="200" y="580"/>
                  </a:lnTo>
                  <a:lnTo>
                    <a:pt x="178" y="618"/>
                  </a:lnTo>
                  <a:lnTo>
                    <a:pt x="154" y="655"/>
                  </a:lnTo>
                  <a:lnTo>
                    <a:pt x="134" y="688"/>
                  </a:lnTo>
                  <a:lnTo>
                    <a:pt x="115" y="721"/>
                  </a:lnTo>
                  <a:lnTo>
                    <a:pt x="97" y="751"/>
                  </a:lnTo>
                  <a:lnTo>
                    <a:pt x="63" y="805"/>
                  </a:lnTo>
                  <a:lnTo>
                    <a:pt x="37" y="849"/>
                  </a:lnTo>
                  <a:lnTo>
                    <a:pt x="17" y="881"/>
                  </a:lnTo>
                  <a:lnTo>
                    <a:pt x="0" y="910"/>
                  </a:lnTo>
                  <a:lnTo>
                    <a:pt x="57" y="877"/>
                  </a:lnTo>
                  <a:lnTo>
                    <a:pt x="115" y="838"/>
                  </a:lnTo>
                  <a:lnTo>
                    <a:pt x="181" y="782"/>
                  </a:lnTo>
                  <a:lnTo>
                    <a:pt x="249" y="714"/>
                  </a:lnTo>
                  <a:lnTo>
                    <a:pt x="282" y="673"/>
                  </a:lnTo>
                  <a:lnTo>
                    <a:pt x="309" y="629"/>
                  </a:lnTo>
                  <a:lnTo>
                    <a:pt x="334" y="582"/>
                  </a:lnTo>
                  <a:lnTo>
                    <a:pt x="355" y="533"/>
                  </a:lnTo>
                  <a:lnTo>
                    <a:pt x="374" y="423"/>
                  </a:lnTo>
                  <a:lnTo>
                    <a:pt x="368" y="316"/>
                  </a:lnTo>
                  <a:lnTo>
                    <a:pt x="355" y="269"/>
                  </a:lnTo>
                  <a:lnTo>
                    <a:pt x="340" y="225"/>
                  </a:lnTo>
                  <a:lnTo>
                    <a:pt x="320" y="188"/>
                  </a:lnTo>
                  <a:lnTo>
                    <a:pt x="297" y="153"/>
                  </a:lnTo>
                  <a:lnTo>
                    <a:pt x="274" y="122"/>
                  </a:lnTo>
                  <a:lnTo>
                    <a:pt x="249" y="95"/>
                  </a:lnTo>
                  <a:lnTo>
                    <a:pt x="200" y="52"/>
                  </a:lnTo>
                  <a:lnTo>
                    <a:pt x="157" y="24"/>
                  </a:lnTo>
                  <a:lnTo>
                    <a:pt x="115" y="0"/>
                  </a:lnTo>
                  <a:close/>
                </a:path>
              </a:pathLst>
            </a:custGeom>
            <a:solidFill>
              <a:srgbClr val="000000"/>
            </a:solidFill>
            <a:ln w="9525">
              <a:noFill/>
              <a:round/>
              <a:headEnd/>
              <a:tailEnd/>
            </a:ln>
          </p:spPr>
          <p:txBody>
            <a:bodyPr/>
            <a:lstStyle/>
            <a:p>
              <a:endParaRPr lang="en-US"/>
            </a:p>
          </p:txBody>
        </p:sp>
        <p:sp>
          <p:nvSpPr>
            <p:cNvPr id="54292" name="Freeform 19"/>
            <p:cNvSpPr>
              <a:spLocks/>
            </p:cNvSpPr>
            <p:nvPr/>
          </p:nvSpPr>
          <p:spPr bwMode="auto">
            <a:xfrm>
              <a:off x="2525" y="1442"/>
              <a:ext cx="419" cy="150"/>
            </a:xfrm>
            <a:custGeom>
              <a:avLst/>
              <a:gdLst>
                <a:gd name="T0" fmla="*/ 15 w 838"/>
                <a:gd name="T1" fmla="*/ 0 h 449"/>
                <a:gd name="T2" fmla="*/ 419 w 838"/>
                <a:gd name="T3" fmla="*/ 144 h 449"/>
                <a:gd name="T4" fmla="*/ 375 w 838"/>
                <a:gd name="T5" fmla="*/ 148 h 449"/>
                <a:gd name="T6" fmla="*/ 271 w 838"/>
                <a:gd name="T7" fmla="*/ 150 h 449"/>
                <a:gd name="T8" fmla="*/ 149 w 838"/>
                <a:gd name="T9" fmla="*/ 139 h 449"/>
                <a:gd name="T10" fmla="*/ 95 w 838"/>
                <a:gd name="T11" fmla="*/ 123 h 449"/>
                <a:gd name="T12" fmla="*/ 52 w 838"/>
                <a:gd name="T13" fmla="*/ 99 h 449"/>
                <a:gd name="T14" fmla="*/ 37 w 838"/>
                <a:gd name="T15" fmla="*/ 86 h 449"/>
                <a:gd name="T16" fmla="*/ 25 w 838"/>
                <a:gd name="T17" fmla="*/ 73 h 449"/>
                <a:gd name="T18" fmla="*/ 8 w 838"/>
                <a:gd name="T19" fmla="*/ 52 h 449"/>
                <a:gd name="T20" fmla="*/ 0 w 838"/>
                <a:gd name="T21" fmla="*/ 22 h 449"/>
                <a:gd name="T22" fmla="*/ 8 w 838"/>
                <a:gd name="T23" fmla="*/ 5 h 449"/>
                <a:gd name="T24" fmla="*/ 15 w 838"/>
                <a:gd name="T25" fmla="*/ 0 h 449"/>
                <a:gd name="T26" fmla="*/ 15 w 838"/>
                <a:gd name="T27" fmla="*/ 0 h 44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838"/>
                <a:gd name="T43" fmla="*/ 0 h 449"/>
                <a:gd name="T44" fmla="*/ 838 w 838"/>
                <a:gd name="T45" fmla="*/ 449 h 449"/>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838" h="449">
                  <a:moveTo>
                    <a:pt x="30" y="0"/>
                  </a:moveTo>
                  <a:lnTo>
                    <a:pt x="838" y="430"/>
                  </a:lnTo>
                  <a:lnTo>
                    <a:pt x="749" y="442"/>
                  </a:lnTo>
                  <a:lnTo>
                    <a:pt x="541" y="449"/>
                  </a:lnTo>
                  <a:lnTo>
                    <a:pt x="297" y="415"/>
                  </a:lnTo>
                  <a:lnTo>
                    <a:pt x="190" y="368"/>
                  </a:lnTo>
                  <a:lnTo>
                    <a:pt x="104" y="297"/>
                  </a:lnTo>
                  <a:lnTo>
                    <a:pt x="74" y="256"/>
                  </a:lnTo>
                  <a:lnTo>
                    <a:pt x="49" y="219"/>
                  </a:lnTo>
                  <a:lnTo>
                    <a:pt x="16" y="156"/>
                  </a:lnTo>
                  <a:lnTo>
                    <a:pt x="0" y="65"/>
                  </a:lnTo>
                  <a:lnTo>
                    <a:pt x="16" y="14"/>
                  </a:lnTo>
                  <a:lnTo>
                    <a:pt x="30" y="0"/>
                  </a:lnTo>
                  <a:close/>
                </a:path>
              </a:pathLst>
            </a:custGeom>
            <a:solidFill>
              <a:srgbClr val="000000"/>
            </a:solidFill>
            <a:ln w="9525">
              <a:noFill/>
              <a:round/>
              <a:headEnd/>
              <a:tailEnd/>
            </a:ln>
          </p:spPr>
          <p:txBody>
            <a:bodyPr/>
            <a:lstStyle/>
            <a:p>
              <a:endParaRPr lang="en-US"/>
            </a:p>
          </p:txBody>
        </p:sp>
        <p:sp>
          <p:nvSpPr>
            <p:cNvPr id="54293" name="Freeform 20"/>
            <p:cNvSpPr>
              <a:spLocks/>
            </p:cNvSpPr>
            <p:nvPr/>
          </p:nvSpPr>
          <p:spPr bwMode="auto">
            <a:xfrm>
              <a:off x="2622" y="1405"/>
              <a:ext cx="368" cy="174"/>
            </a:xfrm>
            <a:custGeom>
              <a:avLst/>
              <a:gdLst>
                <a:gd name="T0" fmla="*/ 0 w 735"/>
                <a:gd name="T1" fmla="*/ 21 h 523"/>
                <a:gd name="T2" fmla="*/ 29 w 735"/>
                <a:gd name="T3" fmla="*/ 17 h 523"/>
                <a:gd name="T4" fmla="*/ 100 w 735"/>
                <a:gd name="T5" fmla="*/ 17 h 523"/>
                <a:gd name="T6" fmla="*/ 187 w 735"/>
                <a:gd name="T7" fmla="*/ 33 h 523"/>
                <a:gd name="T8" fmla="*/ 229 w 735"/>
                <a:gd name="T9" fmla="*/ 53 h 523"/>
                <a:gd name="T10" fmla="*/ 248 w 735"/>
                <a:gd name="T11" fmla="*/ 66 h 523"/>
                <a:gd name="T12" fmla="*/ 265 w 735"/>
                <a:gd name="T13" fmla="*/ 82 h 523"/>
                <a:gd name="T14" fmla="*/ 280 w 735"/>
                <a:gd name="T15" fmla="*/ 98 h 523"/>
                <a:gd name="T16" fmla="*/ 294 w 735"/>
                <a:gd name="T17" fmla="*/ 112 h 523"/>
                <a:gd name="T18" fmla="*/ 306 w 735"/>
                <a:gd name="T19" fmla="*/ 124 h 523"/>
                <a:gd name="T20" fmla="*/ 318 w 735"/>
                <a:gd name="T21" fmla="*/ 135 h 523"/>
                <a:gd name="T22" fmla="*/ 335 w 735"/>
                <a:gd name="T23" fmla="*/ 151 h 523"/>
                <a:gd name="T24" fmla="*/ 348 w 735"/>
                <a:gd name="T25" fmla="*/ 163 h 523"/>
                <a:gd name="T26" fmla="*/ 368 w 735"/>
                <a:gd name="T27" fmla="*/ 174 h 523"/>
                <a:gd name="T28" fmla="*/ 365 w 735"/>
                <a:gd name="T29" fmla="*/ 121 h 523"/>
                <a:gd name="T30" fmla="*/ 358 w 735"/>
                <a:gd name="T31" fmla="*/ 97 h 523"/>
                <a:gd name="T32" fmla="*/ 352 w 735"/>
                <a:gd name="T33" fmla="*/ 85 h 523"/>
                <a:gd name="T34" fmla="*/ 344 w 735"/>
                <a:gd name="T35" fmla="*/ 72 h 523"/>
                <a:gd name="T36" fmla="*/ 334 w 735"/>
                <a:gd name="T37" fmla="*/ 60 h 523"/>
                <a:gd name="T38" fmla="*/ 322 w 735"/>
                <a:gd name="T39" fmla="*/ 48 h 523"/>
                <a:gd name="T40" fmla="*/ 309 w 735"/>
                <a:gd name="T41" fmla="*/ 36 h 523"/>
                <a:gd name="T42" fmla="*/ 292 w 735"/>
                <a:gd name="T43" fmla="*/ 25 h 523"/>
                <a:gd name="T44" fmla="*/ 274 w 735"/>
                <a:gd name="T45" fmla="*/ 16 h 523"/>
                <a:gd name="T46" fmla="*/ 253 w 735"/>
                <a:gd name="T47" fmla="*/ 9 h 523"/>
                <a:gd name="T48" fmla="*/ 207 w 735"/>
                <a:gd name="T49" fmla="*/ 0 h 523"/>
                <a:gd name="T50" fmla="*/ 110 w 735"/>
                <a:gd name="T51" fmla="*/ 1 h 523"/>
                <a:gd name="T52" fmla="*/ 32 w 735"/>
                <a:gd name="T53" fmla="*/ 14 h 523"/>
                <a:gd name="T54" fmla="*/ 0 w 735"/>
                <a:gd name="T55" fmla="*/ 21 h 523"/>
                <a:gd name="T56" fmla="*/ 0 w 735"/>
                <a:gd name="T57" fmla="*/ 21 h 523"/>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735"/>
                <a:gd name="T88" fmla="*/ 0 h 523"/>
                <a:gd name="T89" fmla="*/ 735 w 735"/>
                <a:gd name="T90" fmla="*/ 523 h 523"/>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735" h="523">
                  <a:moveTo>
                    <a:pt x="0" y="63"/>
                  </a:moveTo>
                  <a:lnTo>
                    <a:pt x="58" y="52"/>
                  </a:lnTo>
                  <a:lnTo>
                    <a:pt x="199" y="50"/>
                  </a:lnTo>
                  <a:lnTo>
                    <a:pt x="374" y="99"/>
                  </a:lnTo>
                  <a:lnTo>
                    <a:pt x="458" y="159"/>
                  </a:lnTo>
                  <a:lnTo>
                    <a:pt x="495" y="198"/>
                  </a:lnTo>
                  <a:lnTo>
                    <a:pt x="530" y="245"/>
                  </a:lnTo>
                  <a:lnTo>
                    <a:pt x="560" y="295"/>
                  </a:lnTo>
                  <a:lnTo>
                    <a:pt x="588" y="338"/>
                  </a:lnTo>
                  <a:lnTo>
                    <a:pt x="611" y="374"/>
                  </a:lnTo>
                  <a:lnTo>
                    <a:pt x="635" y="407"/>
                  </a:lnTo>
                  <a:lnTo>
                    <a:pt x="669" y="455"/>
                  </a:lnTo>
                  <a:lnTo>
                    <a:pt x="696" y="489"/>
                  </a:lnTo>
                  <a:lnTo>
                    <a:pt x="735" y="523"/>
                  </a:lnTo>
                  <a:lnTo>
                    <a:pt x="730" y="363"/>
                  </a:lnTo>
                  <a:lnTo>
                    <a:pt x="715" y="293"/>
                  </a:lnTo>
                  <a:lnTo>
                    <a:pt x="703" y="255"/>
                  </a:lnTo>
                  <a:lnTo>
                    <a:pt x="687" y="217"/>
                  </a:lnTo>
                  <a:lnTo>
                    <a:pt x="668" y="179"/>
                  </a:lnTo>
                  <a:lnTo>
                    <a:pt x="644" y="144"/>
                  </a:lnTo>
                  <a:lnTo>
                    <a:pt x="618" y="109"/>
                  </a:lnTo>
                  <a:lnTo>
                    <a:pt x="583" y="76"/>
                  </a:lnTo>
                  <a:lnTo>
                    <a:pt x="547" y="47"/>
                  </a:lnTo>
                  <a:lnTo>
                    <a:pt x="505" y="26"/>
                  </a:lnTo>
                  <a:lnTo>
                    <a:pt x="413" y="0"/>
                  </a:lnTo>
                  <a:lnTo>
                    <a:pt x="220" y="4"/>
                  </a:lnTo>
                  <a:lnTo>
                    <a:pt x="64" y="41"/>
                  </a:lnTo>
                  <a:lnTo>
                    <a:pt x="0" y="63"/>
                  </a:lnTo>
                  <a:close/>
                </a:path>
              </a:pathLst>
            </a:custGeom>
            <a:solidFill>
              <a:srgbClr val="000000"/>
            </a:solidFill>
            <a:ln w="9525">
              <a:noFill/>
              <a:round/>
              <a:headEnd/>
              <a:tailEnd/>
            </a:ln>
          </p:spPr>
          <p:txBody>
            <a:bodyPr/>
            <a:lstStyle/>
            <a:p>
              <a:endParaRPr lang="en-US"/>
            </a:p>
          </p:txBody>
        </p:sp>
        <p:sp>
          <p:nvSpPr>
            <p:cNvPr id="54294" name="Freeform 21"/>
            <p:cNvSpPr>
              <a:spLocks/>
            </p:cNvSpPr>
            <p:nvPr/>
          </p:nvSpPr>
          <p:spPr bwMode="auto">
            <a:xfrm>
              <a:off x="2744" y="1230"/>
              <a:ext cx="60" cy="132"/>
            </a:xfrm>
            <a:custGeom>
              <a:avLst/>
              <a:gdLst>
                <a:gd name="T0" fmla="*/ 20 w 120"/>
                <a:gd name="T1" fmla="*/ 132 h 397"/>
                <a:gd name="T2" fmla="*/ 4 w 120"/>
                <a:gd name="T3" fmla="*/ 61 h 397"/>
                <a:gd name="T4" fmla="*/ 0 w 120"/>
                <a:gd name="T5" fmla="*/ 10 h 397"/>
                <a:gd name="T6" fmla="*/ 47 w 120"/>
                <a:gd name="T7" fmla="*/ 0 h 397"/>
                <a:gd name="T8" fmla="*/ 60 w 120"/>
                <a:gd name="T9" fmla="*/ 11 h 397"/>
                <a:gd name="T10" fmla="*/ 55 w 120"/>
                <a:gd name="T11" fmla="*/ 31 h 397"/>
                <a:gd name="T12" fmla="*/ 48 w 120"/>
                <a:gd name="T13" fmla="*/ 41 h 397"/>
                <a:gd name="T14" fmla="*/ 41 w 120"/>
                <a:gd name="T15" fmla="*/ 51 h 397"/>
                <a:gd name="T16" fmla="*/ 35 w 120"/>
                <a:gd name="T17" fmla="*/ 72 h 397"/>
                <a:gd name="T18" fmla="*/ 38 w 120"/>
                <a:gd name="T19" fmla="*/ 99 h 397"/>
                <a:gd name="T20" fmla="*/ 44 w 120"/>
                <a:gd name="T21" fmla="*/ 122 h 397"/>
                <a:gd name="T22" fmla="*/ 48 w 120"/>
                <a:gd name="T23" fmla="*/ 132 h 397"/>
                <a:gd name="T24" fmla="*/ 20 w 120"/>
                <a:gd name="T25" fmla="*/ 132 h 397"/>
                <a:gd name="T26" fmla="*/ 20 w 120"/>
                <a:gd name="T27" fmla="*/ 132 h 39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20"/>
                <a:gd name="T43" fmla="*/ 0 h 397"/>
                <a:gd name="T44" fmla="*/ 120 w 120"/>
                <a:gd name="T45" fmla="*/ 397 h 39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20" h="397">
                  <a:moveTo>
                    <a:pt x="40" y="397"/>
                  </a:moveTo>
                  <a:lnTo>
                    <a:pt x="7" y="182"/>
                  </a:lnTo>
                  <a:lnTo>
                    <a:pt x="0" y="31"/>
                  </a:lnTo>
                  <a:lnTo>
                    <a:pt x="93" y="0"/>
                  </a:lnTo>
                  <a:lnTo>
                    <a:pt x="120" y="32"/>
                  </a:lnTo>
                  <a:lnTo>
                    <a:pt x="109" y="93"/>
                  </a:lnTo>
                  <a:lnTo>
                    <a:pt x="96" y="124"/>
                  </a:lnTo>
                  <a:lnTo>
                    <a:pt x="82" y="152"/>
                  </a:lnTo>
                  <a:lnTo>
                    <a:pt x="69" y="217"/>
                  </a:lnTo>
                  <a:lnTo>
                    <a:pt x="76" y="299"/>
                  </a:lnTo>
                  <a:lnTo>
                    <a:pt x="88" y="368"/>
                  </a:lnTo>
                  <a:lnTo>
                    <a:pt x="96" y="397"/>
                  </a:lnTo>
                  <a:lnTo>
                    <a:pt x="40" y="397"/>
                  </a:lnTo>
                  <a:close/>
                </a:path>
              </a:pathLst>
            </a:custGeom>
            <a:solidFill>
              <a:srgbClr val="000000"/>
            </a:solidFill>
            <a:ln w="9525">
              <a:noFill/>
              <a:round/>
              <a:headEnd/>
              <a:tailEnd/>
            </a:ln>
          </p:spPr>
          <p:txBody>
            <a:bodyPr/>
            <a:lstStyle/>
            <a:p>
              <a:endParaRPr lang="en-US"/>
            </a:p>
          </p:txBody>
        </p:sp>
        <p:sp>
          <p:nvSpPr>
            <p:cNvPr id="54295" name="Freeform 22"/>
            <p:cNvSpPr>
              <a:spLocks/>
            </p:cNvSpPr>
            <p:nvPr/>
          </p:nvSpPr>
          <p:spPr bwMode="auto">
            <a:xfrm>
              <a:off x="2781" y="1357"/>
              <a:ext cx="347" cy="92"/>
            </a:xfrm>
            <a:custGeom>
              <a:avLst/>
              <a:gdLst>
                <a:gd name="T0" fmla="*/ 42 w 694"/>
                <a:gd name="T1" fmla="*/ 0 h 277"/>
                <a:gd name="T2" fmla="*/ 246 w 694"/>
                <a:gd name="T3" fmla="*/ 29 h 277"/>
                <a:gd name="T4" fmla="*/ 260 w 694"/>
                <a:gd name="T5" fmla="*/ 25 h 277"/>
                <a:gd name="T6" fmla="*/ 292 w 694"/>
                <a:gd name="T7" fmla="*/ 20 h 277"/>
                <a:gd name="T8" fmla="*/ 326 w 694"/>
                <a:gd name="T9" fmla="*/ 21 h 277"/>
                <a:gd name="T10" fmla="*/ 347 w 694"/>
                <a:gd name="T11" fmla="*/ 38 h 277"/>
                <a:gd name="T12" fmla="*/ 347 w 694"/>
                <a:gd name="T13" fmla="*/ 51 h 277"/>
                <a:gd name="T14" fmla="*/ 340 w 694"/>
                <a:gd name="T15" fmla="*/ 64 h 277"/>
                <a:gd name="T16" fmla="*/ 327 w 694"/>
                <a:gd name="T17" fmla="*/ 75 h 277"/>
                <a:gd name="T18" fmla="*/ 308 w 694"/>
                <a:gd name="T19" fmla="*/ 84 h 277"/>
                <a:gd name="T20" fmla="*/ 269 w 694"/>
                <a:gd name="T21" fmla="*/ 92 h 277"/>
                <a:gd name="T22" fmla="*/ 238 w 694"/>
                <a:gd name="T23" fmla="*/ 79 h 277"/>
                <a:gd name="T24" fmla="*/ 226 w 694"/>
                <a:gd name="T25" fmla="*/ 61 h 277"/>
                <a:gd name="T26" fmla="*/ 226 w 694"/>
                <a:gd name="T27" fmla="*/ 53 h 277"/>
                <a:gd name="T28" fmla="*/ 235 w 694"/>
                <a:gd name="T29" fmla="*/ 52 h 277"/>
                <a:gd name="T30" fmla="*/ 0 w 694"/>
                <a:gd name="T31" fmla="*/ 10 h 277"/>
                <a:gd name="T32" fmla="*/ 42 w 694"/>
                <a:gd name="T33" fmla="*/ 0 h 277"/>
                <a:gd name="T34" fmla="*/ 42 w 694"/>
                <a:gd name="T35" fmla="*/ 0 h 27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94"/>
                <a:gd name="T55" fmla="*/ 0 h 277"/>
                <a:gd name="T56" fmla="*/ 694 w 694"/>
                <a:gd name="T57" fmla="*/ 277 h 27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94" h="277">
                  <a:moveTo>
                    <a:pt x="83" y="0"/>
                  </a:moveTo>
                  <a:lnTo>
                    <a:pt x="492" y="87"/>
                  </a:lnTo>
                  <a:lnTo>
                    <a:pt x="519" y="76"/>
                  </a:lnTo>
                  <a:lnTo>
                    <a:pt x="583" y="60"/>
                  </a:lnTo>
                  <a:lnTo>
                    <a:pt x="651" y="62"/>
                  </a:lnTo>
                  <a:lnTo>
                    <a:pt x="694" y="113"/>
                  </a:lnTo>
                  <a:lnTo>
                    <a:pt x="694" y="154"/>
                  </a:lnTo>
                  <a:lnTo>
                    <a:pt x="680" y="192"/>
                  </a:lnTo>
                  <a:lnTo>
                    <a:pt x="653" y="227"/>
                  </a:lnTo>
                  <a:lnTo>
                    <a:pt x="616" y="254"/>
                  </a:lnTo>
                  <a:lnTo>
                    <a:pt x="538" y="277"/>
                  </a:lnTo>
                  <a:lnTo>
                    <a:pt x="477" y="238"/>
                  </a:lnTo>
                  <a:lnTo>
                    <a:pt x="453" y="183"/>
                  </a:lnTo>
                  <a:lnTo>
                    <a:pt x="453" y="160"/>
                  </a:lnTo>
                  <a:lnTo>
                    <a:pt x="470" y="157"/>
                  </a:lnTo>
                  <a:lnTo>
                    <a:pt x="0" y="31"/>
                  </a:lnTo>
                  <a:lnTo>
                    <a:pt x="83" y="0"/>
                  </a:lnTo>
                  <a:close/>
                </a:path>
              </a:pathLst>
            </a:custGeom>
            <a:solidFill>
              <a:srgbClr val="000000"/>
            </a:solidFill>
            <a:ln w="9525">
              <a:noFill/>
              <a:round/>
              <a:headEnd/>
              <a:tailEnd/>
            </a:ln>
          </p:spPr>
          <p:txBody>
            <a:bodyPr/>
            <a:lstStyle/>
            <a:p>
              <a:endParaRPr lang="en-US"/>
            </a:p>
          </p:txBody>
        </p:sp>
        <p:sp>
          <p:nvSpPr>
            <p:cNvPr id="54296" name="Freeform 23"/>
            <p:cNvSpPr>
              <a:spLocks/>
            </p:cNvSpPr>
            <p:nvPr/>
          </p:nvSpPr>
          <p:spPr bwMode="auto">
            <a:xfrm>
              <a:off x="3087" y="1002"/>
              <a:ext cx="114" cy="183"/>
            </a:xfrm>
            <a:custGeom>
              <a:avLst/>
              <a:gdLst>
                <a:gd name="T0" fmla="*/ 61 w 227"/>
                <a:gd name="T1" fmla="*/ 183 h 549"/>
                <a:gd name="T2" fmla="*/ 61 w 227"/>
                <a:gd name="T3" fmla="*/ 59 h 549"/>
                <a:gd name="T4" fmla="*/ 22 w 227"/>
                <a:gd name="T5" fmla="*/ 49 h 549"/>
                <a:gd name="T6" fmla="*/ 1 w 227"/>
                <a:gd name="T7" fmla="*/ 35 h 549"/>
                <a:gd name="T8" fmla="*/ 0 w 227"/>
                <a:gd name="T9" fmla="*/ 27 h 549"/>
                <a:gd name="T10" fmla="*/ 7 w 227"/>
                <a:gd name="T11" fmla="*/ 17 h 549"/>
                <a:gd name="T12" fmla="*/ 22 w 227"/>
                <a:gd name="T13" fmla="*/ 8 h 549"/>
                <a:gd name="T14" fmla="*/ 41 w 227"/>
                <a:gd name="T15" fmla="*/ 3 h 549"/>
                <a:gd name="T16" fmla="*/ 81 w 227"/>
                <a:gd name="T17" fmla="*/ 0 h 549"/>
                <a:gd name="T18" fmla="*/ 109 w 227"/>
                <a:gd name="T19" fmla="*/ 10 h 549"/>
                <a:gd name="T20" fmla="*/ 114 w 227"/>
                <a:gd name="T21" fmla="*/ 18 h 549"/>
                <a:gd name="T22" fmla="*/ 113 w 227"/>
                <a:gd name="T23" fmla="*/ 24 h 549"/>
                <a:gd name="T24" fmla="*/ 109 w 227"/>
                <a:gd name="T25" fmla="*/ 30 h 549"/>
                <a:gd name="T26" fmla="*/ 100 w 227"/>
                <a:gd name="T27" fmla="*/ 40 h 549"/>
                <a:gd name="T28" fmla="*/ 94 w 227"/>
                <a:gd name="T29" fmla="*/ 47 h 549"/>
                <a:gd name="T30" fmla="*/ 85 w 227"/>
                <a:gd name="T31" fmla="*/ 54 h 549"/>
                <a:gd name="T32" fmla="*/ 82 w 227"/>
                <a:gd name="T33" fmla="*/ 53 h 549"/>
                <a:gd name="T34" fmla="*/ 89 w 227"/>
                <a:gd name="T35" fmla="*/ 174 h 549"/>
                <a:gd name="T36" fmla="*/ 61 w 227"/>
                <a:gd name="T37" fmla="*/ 183 h 549"/>
                <a:gd name="T38" fmla="*/ 61 w 227"/>
                <a:gd name="T39" fmla="*/ 183 h 549"/>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27"/>
                <a:gd name="T61" fmla="*/ 0 h 549"/>
                <a:gd name="T62" fmla="*/ 227 w 227"/>
                <a:gd name="T63" fmla="*/ 549 h 549"/>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27" h="549">
                  <a:moveTo>
                    <a:pt x="122" y="549"/>
                  </a:moveTo>
                  <a:lnTo>
                    <a:pt x="122" y="177"/>
                  </a:lnTo>
                  <a:lnTo>
                    <a:pt x="43" y="146"/>
                  </a:lnTo>
                  <a:lnTo>
                    <a:pt x="2" y="106"/>
                  </a:lnTo>
                  <a:lnTo>
                    <a:pt x="0" y="80"/>
                  </a:lnTo>
                  <a:lnTo>
                    <a:pt x="14" y="51"/>
                  </a:lnTo>
                  <a:lnTo>
                    <a:pt x="44" y="25"/>
                  </a:lnTo>
                  <a:lnTo>
                    <a:pt x="81" y="9"/>
                  </a:lnTo>
                  <a:lnTo>
                    <a:pt x="162" y="0"/>
                  </a:lnTo>
                  <a:lnTo>
                    <a:pt x="218" y="30"/>
                  </a:lnTo>
                  <a:lnTo>
                    <a:pt x="227" y="54"/>
                  </a:lnTo>
                  <a:lnTo>
                    <a:pt x="225" y="71"/>
                  </a:lnTo>
                  <a:lnTo>
                    <a:pt x="218" y="90"/>
                  </a:lnTo>
                  <a:lnTo>
                    <a:pt x="200" y="121"/>
                  </a:lnTo>
                  <a:lnTo>
                    <a:pt x="188" y="141"/>
                  </a:lnTo>
                  <a:lnTo>
                    <a:pt x="170" y="161"/>
                  </a:lnTo>
                  <a:lnTo>
                    <a:pt x="163" y="159"/>
                  </a:lnTo>
                  <a:lnTo>
                    <a:pt x="177" y="523"/>
                  </a:lnTo>
                  <a:lnTo>
                    <a:pt x="122" y="549"/>
                  </a:lnTo>
                  <a:close/>
                </a:path>
              </a:pathLst>
            </a:custGeom>
            <a:solidFill>
              <a:srgbClr val="000000"/>
            </a:solidFill>
            <a:ln w="9525">
              <a:noFill/>
              <a:round/>
              <a:headEnd/>
              <a:tailEnd/>
            </a:ln>
          </p:spPr>
          <p:txBody>
            <a:bodyPr/>
            <a:lstStyle/>
            <a:p>
              <a:endParaRPr lang="en-US"/>
            </a:p>
          </p:txBody>
        </p:sp>
        <p:sp>
          <p:nvSpPr>
            <p:cNvPr id="54297" name="Freeform 24"/>
            <p:cNvSpPr>
              <a:spLocks/>
            </p:cNvSpPr>
            <p:nvPr/>
          </p:nvSpPr>
          <p:spPr bwMode="auto">
            <a:xfrm>
              <a:off x="3156" y="1093"/>
              <a:ext cx="427" cy="99"/>
            </a:xfrm>
            <a:custGeom>
              <a:avLst/>
              <a:gdLst>
                <a:gd name="T0" fmla="*/ 37 w 855"/>
                <a:gd name="T1" fmla="*/ 78 h 295"/>
                <a:gd name="T2" fmla="*/ 330 w 855"/>
                <a:gd name="T3" fmla="*/ 47 h 295"/>
                <a:gd name="T4" fmla="*/ 334 w 855"/>
                <a:gd name="T5" fmla="*/ 36 h 295"/>
                <a:gd name="T6" fmla="*/ 340 w 855"/>
                <a:gd name="T7" fmla="*/ 27 h 295"/>
                <a:gd name="T8" fmla="*/ 348 w 855"/>
                <a:gd name="T9" fmla="*/ 16 h 295"/>
                <a:gd name="T10" fmla="*/ 357 w 855"/>
                <a:gd name="T11" fmla="*/ 6 h 295"/>
                <a:gd name="T12" fmla="*/ 369 w 855"/>
                <a:gd name="T13" fmla="*/ 0 h 295"/>
                <a:gd name="T14" fmla="*/ 394 w 855"/>
                <a:gd name="T15" fmla="*/ 2 h 295"/>
                <a:gd name="T16" fmla="*/ 417 w 855"/>
                <a:gd name="T17" fmla="*/ 21 h 295"/>
                <a:gd name="T18" fmla="*/ 427 w 855"/>
                <a:gd name="T19" fmla="*/ 45 h 295"/>
                <a:gd name="T20" fmla="*/ 423 w 855"/>
                <a:gd name="T21" fmla="*/ 68 h 295"/>
                <a:gd name="T22" fmla="*/ 413 w 855"/>
                <a:gd name="T23" fmla="*/ 79 h 295"/>
                <a:gd name="T24" fmla="*/ 397 w 855"/>
                <a:gd name="T25" fmla="*/ 89 h 295"/>
                <a:gd name="T26" fmla="*/ 366 w 855"/>
                <a:gd name="T27" fmla="*/ 97 h 295"/>
                <a:gd name="T28" fmla="*/ 342 w 855"/>
                <a:gd name="T29" fmla="*/ 92 h 295"/>
                <a:gd name="T30" fmla="*/ 323 w 855"/>
                <a:gd name="T31" fmla="*/ 78 h 295"/>
                <a:gd name="T32" fmla="*/ 0 w 855"/>
                <a:gd name="T33" fmla="*/ 99 h 295"/>
                <a:gd name="T34" fmla="*/ 37 w 855"/>
                <a:gd name="T35" fmla="*/ 78 h 295"/>
                <a:gd name="T36" fmla="*/ 37 w 855"/>
                <a:gd name="T37" fmla="*/ 78 h 29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855"/>
                <a:gd name="T58" fmla="*/ 0 h 295"/>
                <a:gd name="T59" fmla="*/ 855 w 855"/>
                <a:gd name="T60" fmla="*/ 295 h 29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855" h="295">
                  <a:moveTo>
                    <a:pt x="75" y="233"/>
                  </a:moveTo>
                  <a:lnTo>
                    <a:pt x="660" y="139"/>
                  </a:lnTo>
                  <a:lnTo>
                    <a:pt x="668" y="108"/>
                  </a:lnTo>
                  <a:lnTo>
                    <a:pt x="680" y="80"/>
                  </a:lnTo>
                  <a:lnTo>
                    <a:pt x="697" y="47"/>
                  </a:lnTo>
                  <a:lnTo>
                    <a:pt x="714" y="19"/>
                  </a:lnTo>
                  <a:lnTo>
                    <a:pt x="738" y="0"/>
                  </a:lnTo>
                  <a:lnTo>
                    <a:pt x="788" y="6"/>
                  </a:lnTo>
                  <a:lnTo>
                    <a:pt x="835" y="63"/>
                  </a:lnTo>
                  <a:lnTo>
                    <a:pt x="855" y="133"/>
                  </a:lnTo>
                  <a:lnTo>
                    <a:pt x="846" y="203"/>
                  </a:lnTo>
                  <a:lnTo>
                    <a:pt x="826" y="236"/>
                  </a:lnTo>
                  <a:lnTo>
                    <a:pt x="795" y="264"/>
                  </a:lnTo>
                  <a:lnTo>
                    <a:pt x="733" y="289"/>
                  </a:lnTo>
                  <a:lnTo>
                    <a:pt x="685" y="275"/>
                  </a:lnTo>
                  <a:lnTo>
                    <a:pt x="647" y="233"/>
                  </a:lnTo>
                  <a:lnTo>
                    <a:pt x="0" y="295"/>
                  </a:lnTo>
                  <a:lnTo>
                    <a:pt x="75" y="233"/>
                  </a:lnTo>
                  <a:close/>
                </a:path>
              </a:pathLst>
            </a:custGeom>
            <a:solidFill>
              <a:srgbClr val="000000"/>
            </a:solidFill>
            <a:ln w="9525">
              <a:noFill/>
              <a:round/>
              <a:headEnd/>
              <a:tailEnd/>
            </a:ln>
          </p:spPr>
          <p:txBody>
            <a:bodyPr/>
            <a:lstStyle/>
            <a:p>
              <a:endParaRPr lang="en-US"/>
            </a:p>
          </p:txBody>
        </p:sp>
      </p:grpSp>
      <p:sp>
        <p:nvSpPr>
          <p:cNvPr id="54278" name="Text Box 25"/>
          <p:cNvSpPr txBox="1">
            <a:spLocks noChangeArrowheads="1"/>
          </p:cNvSpPr>
          <p:nvPr/>
        </p:nvSpPr>
        <p:spPr bwMode="auto">
          <a:xfrm>
            <a:off x="1028700" y="2325688"/>
            <a:ext cx="6481763" cy="1330325"/>
          </a:xfrm>
          <a:prstGeom prst="rect">
            <a:avLst/>
          </a:prstGeom>
          <a:noFill/>
          <a:ln w="9525">
            <a:noFill/>
            <a:miter lim="800000"/>
            <a:headEnd/>
            <a:tailEnd/>
          </a:ln>
        </p:spPr>
        <p:txBody>
          <a:bodyPr>
            <a:spAutoFit/>
          </a:bodyPr>
          <a:lstStyle/>
          <a:p>
            <a:endParaRPr lang="en-US" sz="1000"/>
          </a:p>
          <a:p>
            <a:pPr>
              <a:buFontTx/>
              <a:buChar char="•"/>
            </a:pPr>
            <a:r>
              <a:rPr lang="en-GB" sz="3200"/>
              <a:t>  </a:t>
            </a:r>
            <a:endParaRPr lang="en-US" sz="3200"/>
          </a:p>
          <a:p>
            <a:pPr>
              <a:spcBef>
                <a:spcPct val="20000"/>
              </a:spcBef>
              <a:buFontTx/>
              <a:buChar char="•"/>
            </a:pPr>
            <a:endParaRPr lang="en-US" sz="32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Rule Outs</a:t>
            </a:r>
          </a:p>
        </p:txBody>
      </p:sp>
      <p:sp>
        <p:nvSpPr>
          <p:cNvPr id="3" name="Content Placeholder 2"/>
          <p:cNvSpPr>
            <a:spLocks noGrp="1"/>
          </p:cNvSpPr>
          <p:nvPr>
            <p:ph idx="1"/>
          </p:nvPr>
        </p:nvSpPr>
        <p:spPr/>
        <p:txBody>
          <a:bodyPr/>
          <a:lstStyle/>
          <a:p>
            <a:endParaRPr lang="en-US" dirty="0"/>
          </a:p>
          <a:p>
            <a:endParaRPr lang="en-US" dirty="0"/>
          </a:p>
          <a:p>
            <a:r>
              <a:rPr lang="en-US" sz="2800" dirty="0"/>
              <a:t>List all the Possible Diagnoses</a:t>
            </a:r>
          </a:p>
          <a:p>
            <a:r>
              <a:rPr lang="en-US" sz="2800" i="1" dirty="0"/>
              <a:t>This list is your Rule Out list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dirty="0"/>
              <a:t>Rule Outs </a:t>
            </a:r>
          </a:p>
        </p:txBody>
      </p:sp>
      <p:sp>
        <p:nvSpPr>
          <p:cNvPr id="6147" name="Rectangle 3"/>
          <p:cNvSpPr>
            <a:spLocks noGrp="1" noChangeArrowheads="1"/>
          </p:cNvSpPr>
          <p:nvPr>
            <p:ph type="body" idx="1"/>
          </p:nvPr>
        </p:nvSpPr>
        <p:spPr>
          <a:xfrm>
            <a:off x="500063" y="2364654"/>
            <a:ext cx="8180387" cy="4214512"/>
          </a:xfrm>
        </p:spPr>
        <p:txBody>
          <a:bodyPr/>
          <a:lstStyle/>
          <a:p>
            <a:pPr eaLnBrk="1" hangingPunct="1">
              <a:lnSpc>
                <a:spcPct val="90000"/>
              </a:lnSpc>
            </a:pPr>
            <a:r>
              <a:rPr lang="en-US" sz="2800" dirty="0"/>
              <a:t>DCM – Dilated </a:t>
            </a:r>
            <a:r>
              <a:rPr lang="en-US" sz="2800" dirty="0" err="1"/>
              <a:t>Cardiomyopathy</a:t>
            </a:r>
            <a:endParaRPr lang="en-US" sz="2800" dirty="0"/>
          </a:p>
          <a:p>
            <a:pPr eaLnBrk="1" hangingPunct="1">
              <a:lnSpc>
                <a:spcPct val="90000"/>
              </a:lnSpc>
            </a:pPr>
            <a:r>
              <a:rPr lang="en-US" sz="2800" dirty="0"/>
              <a:t>Mitral valve </a:t>
            </a:r>
            <a:r>
              <a:rPr lang="en-US" sz="2800" dirty="0" err="1"/>
              <a:t>endocardiosis</a:t>
            </a:r>
            <a:endParaRPr lang="en-US" sz="2800" dirty="0"/>
          </a:p>
          <a:p>
            <a:pPr eaLnBrk="1" hangingPunct="1">
              <a:lnSpc>
                <a:spcPct val="90000"/>
              </a:lnSpc>
            </a:pPr>
            <a:r>
              <a:rPr lang="en-US" sz="2800" dirty="0"/>
              <a:t>Pericardial Effusion, </a:t>
            </a:r>
          </a:p>
          <a:p>
            <a:pPr eaLnBrk="1" hangingPunct="1">
              <a:lnSpc>
                <a:spcPct val="90000"/>
              </a:lnSpc>
            </a:pPr>
            <a:r>
              <a:rPr lang="en-US" sz="2800" dirty="0"/>
              <a:t>HCM – Hypertrophic Cardiomegaly</a:t>
            </a:r>
          </a:p>
          <a:p>
            <a:pPr eaLnBrk="1" hangingPunct="1">
              <a:lnSpc>
                <a:spcPct val="90000"/>
              </a:lnSpc>
            </a:pPr>
            <a:r>
              <a:rPr lang="en-US" sz="2800" dirty="0"/>
              <a:t>Heartworm </a:t>
            </a:r>
          </a:p>
          <a:p>
            <a:pPr eaLnBrk="1" hangingPunct="1">
              <a:lnSpc>
                <a:spcPct val="90000"/>
              </a:lnSpc>
            </a:pPr>
            <a:r>
              <a:rPr lang="en-US" sz="2800" dirty="0"/>
              <a:t>Boxer cardiomyopathy </a:t>
            </a:r>
          </a:p>
          <a:p>
            <a:pPr eaLnBrk="1" hangingPunct="1">
              <a:lnSpc>
                <a:spcPct val="90000"/>
              </a:lnSpc>
            </a:pPr>
            <a:endParaRPr lang="en-US" sz="3000" dirty="0"/>
          </a:p>
        </p:txBody>
      </p:sp>
      <p:sp>
        <p:nvSpPr>
          <p:cNvPr id="6148" name="Line 4"/>
          <p:cNvSpPr>
            <a:spLocks noChangeShapeType="1"/>
          </p:cNvSpPr>
          <p:nvPr/>
        </p:nvSpPr>
        <p:spPr bwMode="auto">
          <a:xfrm>
            <a:off x="0" y="1828800"/>
            <a:ext cx="7391400" cy="0"/>
          </a:xfrm>
          <a:prstGeom prst="line">
            <a:avLst/>
          </a:prstGeom>
          <a:noFill/>
          <a:ln w="127000">
            <a:solidFill>
              <a:srgbClr val="CC00CC"/>
            </a:solidFill>
            <a:round/>
            <a:headEnd/>
            <a:tailEnd/>
          </a:ln>
        </p:spPr>
        <p:txBody>
          <a:bodyPr wrap="none" anchor="ctr"/>
          <a:lstStyle/>
          <a:p>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32691"/>
            <a:ext cx="7772400" cy="1143000"/>
          </a:xfrm>
        </p:spPr>
        <p:txBody>
          <a:bodyPr/>
          <a:lstStyle/>
          <a:p>
            <a:r>
              <a:rPr lang="en-US"/>
              <a:t>Eliminating Rule Outs </a:t>
            </a:r>
          </a:p>
        </p:txBody>
      </p:sp>
      <p:sp>
        <p:nvSpPr>
          <p:cNvPr id="3" name="Content Placeholder 2"/>
          <p:cNvSpPr>
            <a:spLocks noGrp="1"/>
          </p:cNvSpPr>
          <p:nvPr>
            <p:ph idx="1"/>
          </p:nvPr>
        </p:nvSpPr>
        <p:spPr/>
        <p:txBody>
          <a:bodyPr/>
          <a:lstStyle/>
          <a:p>
            <a:endParaRPr lang="en-US" dirty="0"/>
          </a:p>
          <a:p>
            <a:r>
              <a:rPr lang="en-US" sz="2800" dirty="0"/>
              <a:t>Which diagnoses are unlikely from </a:t>
            </a:r>
          </a:p>
          <a:p>
            <a:endParaRPr lang="en-US" sz="2800" dirty="0"/>
          </a:p>
          <a:p>
            <a:r>
              <a:rPr lang="en-US" sz="2800" dirty="0"/>
              <a:t>Clinical Signs </a:t>
            </a:r>
          </a:p>
          <a:p>
            <a:r>
              <a:rPr lang="en-US" sz="2800" dirty="0"/>
              <a:t>History</a:t>
            </a:r>
          </a:p>
          <a:p>
            <a:endParaRPr lang="en-US" dirty="0"/>
          </a:p>
          <a:p>
            <a:endParaRPr lang="en-US" dirty="0"/>
          </a:p>
        </p:txBody>
      </p:sp>
    </p:spTree>
  </p:cSld>
  <p:clrMapOvr>
    <a:masterClrMapping/>
  </p:clrMapOvr>
</p:sld>
</file>

<file path=ppt/theme/theme1.xml><?xml version="1.0" encoding="utf-8"?>
<a:theme xmlns:a="http://schemas.openxmlformats.org/drawingml/2006/main" name="Default Design">
  <a:themeElements>
    <a:clrScheme name="">
      <a:dk1>
        <a:srgbClr val="FFFFFF"/>
      </a:dk1>
      <a:lt1>
        <a:srgbClr val="FFFFFF"/>
      </a:lt1>
      <a:dk2>
        <a:srgbClr val="FFFF00"/>
      </a:dk2>
      <a:lt2>
        <a:srgbClr val="808080"/>
      </a:lt2>
      <a:accent1>
        <a:srgbClr val="00CC99"/>
      </a:accent1>
      <a:accent2>
        <a:srgbClr val="3333CC"/>
      </a:accent2>
      <a:accent3>
        <a:srgbClr val="FFFFFF"/>
      </a:accent3>
      <a:accent4>
        <a:srgbClr val="DADADA"/>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7178</TotalTime>
  <Words>2217</Words>
  <Application>Microsoft Office PowerPoint</Application>
  <PresentationFormat>On-screen Show (4:3)</PresentationFormat>
  <Paragraphs>239</Paragraphs>
  <Slides>63</Slides>
  <Notes>40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63</vt:i4>
      </vt:variant>
    </vt:vector>
  </HeadingPairs>
  <TitlesOfParts>
    <vt:vector size="66" baseType="lpstr">
      <vt:lpstr>Arial</vt:lpstr>
      <vt:lpstr>Times New Roman</vt:lpstr>
      <vt:lpstr>Default Design</vt:lpstr>
      <vt:lpstr>PowerPoint Presentation</vt:lpstr>
      <vt:lpstr>Chief Complaint</vt:lpstr>
      <vt:lpstr>Brutus </vt:lpstr>
      <vt:lpstr>History </vt:lpstr>
      <vt:lpstr>Physical Examination</vt:lpstr>
      <vt:lpstr>Problem List </vt:lpstr>
      <vt:lpstr>Rule Outs</vt:lpstr>
      <vt:lpstr>Rule Outs </vt:lpstr>
      <vt:lpstr>Eliminating Rule Outs </vt:lpstr>
      <vt:lpstr>Rule Outs Based on HX/PE</vt:lpstr>
      <vt:lpstr>The Plan </vt:lpstr>
      <vt:lpstr>Plan </vt:lpstr>
      <vt:lpstr>Radiographs </vt:lpstr>
      <vt:lpstr>Left Lateral Thorax </vt:lpstr>
      <vt:lpstr>Ventral Dorsal Thorax</vt:lpstr>
      <vt:lpstr>Radiograph Evaluation </vt:lpstr>
      <vt:lpstr>Radiographic Signs </vt:lpstr>
      <vt:lpstr>CBC/Chemistry/Urinalysis </vt:lpstr>
      <vt:lpstr>Normal ECG</vt:lpstr>
      <vt:lpstr>ECG - our dog</vt:lpstr>
      <vt:lpstr>Ventricular Tachycardia</vt:lpstr>
      <vt:lpstr>ECG with VPC’s – VPC’s not always present</vt:lpstr>
      <vt:lpstr>VPC</vt:lpstr>
      <vt:lpstr>Echocardiogram   </vt:lpstr>
      <vt:lpstr>Echocardiogram – Normal    </vt:lpstr>
      <vt:lpstr>New Problem List? </vt:lpstr>
      <vt:lpstr>Problem List  </vt:lpstr>
      <vt:lpstr>What is your Diagnosis?  </vt:lpstr>
      <vt:lpstr>Final Diagnosis</vt:lpstr>
      <vt:lpstr>Treatment Plan </vt:lpstr>
      <vt:lpstr>Prognosis</vt:lpstr>
      <vt:lpstr> </vt:lpstr>
      <vt:lpstr> </vt:lpstr>
      <vt:lpstr> </vt:lpstr>
      <vt:lpstr>     </vt:lpstr>
      <vt:lpstr> </vt:lpstr>
      <vt:lpstr> </vt:lpstr>
      <vt:lpstr> </vt:lpstr>
      <vt:lpstr>     </vt:lpstr>
      <vt:lpstr>PowerPoint Presentation</vt:lpstr>
      <vt:lpstr>     </vt:lpstr>
      <vt:lpstr>PowerPoint Presentation</vt:lpstr>
      <vt:lpstr>    </vt:lpstr>
      <vt:lpstr>PowerPoint Presentation</vt:lpstr>
      <vt:lpstr>PowerPoint Presentation</vt:lpstr>
      <vt:lpstr>PowerPoint Presentation</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University of Alberta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Faculty of Nursing</dc:creator>
  <cp:lastModifiedBy>Dickson paul</cp:lastModifiedBy>
  <cp:revision>544</cp:revision>
  <cp:lastPrinted>2002-03-21T19:22:40Z</cp:lastPrinted>
  <dcterms:created xsi:type="dcterms:W3CDTF">2001-04-17T18:37:20Z</dcterms:created>
  <dcterms:modified xsi:type="dcterms:W3CDTF">2023-01-16T01:32:59Z</dcterms:modified>
</cp:coreProperties>
</file>